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900" r:id="rId2"/>
    <p:sldId id="259" r:id="rId3"/>
    <p:sldId id="901" r:id="rId4"/>
    <p:sldId id="904" r:id="rId5"/>
    <p:sldId id="267" r:id="rId6"/>
    <p:sldId id="269" r:id="rId7"/>
    <p:sldId id="261" r:id="rId8"/>
    <p:sldId id="262" r:id="rId9"/>
    <p:sldId id="263" r:id="rId10"/>
    <p:sldId id="264" r:id="rId11"/>
    <p:sldId id="265" r:id="rId12"/>
    <p:sldId id="266" r:id="rId13"/>
    <p:sldId id="258" r:id="rId14"/>
    <p:sldId id="902" r:id="rId15"/>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2" d="100"/>
          <a:sy n="82" d="100"/>
        </p:scale>
        <p:origin x="69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72DBC76C-60E4-4266-AD90-41C99B92336C}" type="datetimeFigureOut">
              <a:rPr lang="ar-IQ" smtClean="0"/>
              <a:t>23/06/1444</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BDE2BCD1-68B8-4C80-B5D3-BF3562750F26}" type="slidenum">
              <a:rPr lang="ar-IQ" smtClean="0"/>
              <a:t>‹#›</a:t>
            </a:fld>
            <a:endParaRPr lang="ar-IQ"/>
          </a:p>
        </p:txBody>
      </p:sp>
    </p:spTree>
    <p:extLst>
      <p:ext uri="{BB962C8B-B14F-4D97-AF65-F5344CB8AC3E}">
        <p14:creationId xmlns:p14="http://schemas.microsoft.com/office/powerpoint/2010/main" val="8823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051ED-52D7-4399-D22A-501EE08CAE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IQ"/>
          </a:p>
        </p:txBody>
      </p:sp>
      <p:sp>
        <p:nvSpPr>
          <p:cNvPr id="3" name="Subtitle 2">
            <a:extLst>
              <a:ext uri="{FF2B5EF4-FFF2-40B4-BE49-F238E27FC236}">
                <a16:creationId xmlns:a16="http://schemas.microsoft.com/office/drawing/2014/main" id="{8DC4945E-4180-B330-681A-5DFA1BC35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IQ"/>
          </a:p>
        </p:txBody>
      </p:sp>
      <p:sp>
        <p:nvSpPr>
          <p:cNvPr id="4" name="Date Placeholder 3">
            <a:extLst>
              <a:ext uri="{FF2B5EF4-FFF2-40B4-BE49-F238E27FC236}">
                <a16:creationId xmlns:a16="http://schemas.microsoft.com/office/drawing/2014/main" id="{34F61D0A-5411-4E56-3C5D-905EDF9074DF}"/>
              </a:ext>
            </a:extLst>
          </p:cNvPr>
          <p:cNvSpPr>
            <a:spLocks noGrp="1"/>
          </p:cNvSpPr>
          <p:nvPr>
            <p:ph type="dt" sz="half" idx="10"/>
          </p:nvPr>
        </p:nvSpPr>
        <p:spPr/>
        <p:txBody>
          <a:bodyPr/>
          <a:lstStyle/>
          <a:p>
            <a:fld id="{0D7A01C4-5E6B-47E2-AE54-08A52C60DF57}" type="datetimeFigureOut">
              <a:rPr lang="ar-IQ" smtClean="0"/>
              <a:t>23/06/1444</a:t>
            </a:fld>
            <a:endParaRPr lang="ar-IQ"/>
          </a:p>
        </p:txBody>
      </p:sp>
      <p:sp>
        <p:nvSpPr>
          <p:cNvPr id="5" name="Footer Placeholder 4">
            <a:extLst>
              <a:ext uri="{FF2B5EF4-FFF2-40B4-BE49-F238E27FC236}">
                <a16:creationId xmlns:a16="http://schemas.microsoft.com/office/drawing/2014/main" id="{9566C22F-C654-0E3C-5988-930F21C3B498}"/>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21FB16A5-41C9-4D38-79B0-C42558ABC0D8}"/>
              </a:ext>
            </a:extLst>
          </p:cNvPr>
          <p:cNvSpPr>
            <a:spLocks noGrp="1"/>
          </p:cNvSpPr>
          <p:nvPr>
            <p:ph type="sldNum" sz="quarter" idx="12"/>
          </p:nvPr>
        </p:nvSpPr>
        <p:spPr/>
        <p:txBody>
          <a:bodyPr/>
          <a:lstStyle/>
          <a:p>
            <a:fld id="{EAAE42F7-D4CB-4ABF-BD34-9FA4CB332E7F}" type="slidenum">
              <a:rPr lang="ar-IQ" smtClean="0"/>
              <a:t>‹#›</a:t>
            </a:fld>
            <a:endParaRPr lang="ar-IQ"/>
          </a:p>
        </p:txBody>
      </p:sp>
    </p:spTree>
    <p:extLst>
      <p:ext uri="{BB962C8B-B14F-4D97-AF65-F5344CB8AC3E}">
        <p14:creationId xmlns:p14="http://schemas.microsoft.com/office/powerpoint/2010/main" val="4633485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84033-D844-E9A7-3FAE-65163EFB13AA}"/>
              </a:ext>
            </a:extLst>
          </p:cNvPr>
          <p:cNvSpPr>
            <a:spLocks noGrp="1"/>
          </p:cNvSpPr>
          <p:nvPr>
            <p:ph type="title"/>
          </p:nvPr>
        </p:nvSpPr>
        <p:spPr/>
        <p:txBody>
          <a:bodyPr/>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E36F4C6B-D4B0-C6C0-4209-84C4394A20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2BB19ED7-F03E-365B-6166-8042A5BB7294}"/>
              </a:ext>
            </a:extLst>
          </p:cNvPr>
          <p:cNvSpPr>
            <a:spLocks noGrp="1"/>
          </p:cNvSpPr>
          <p:nvPr>
            <p:ph type="dt" sz="half" idx="10"/>
          </p:nvPr>
        </p:nvSpPr>
        <p:spPr/>
        <p:txBody>
          <a:bodyPr/>
          <a:lstStyle/>
          <a:p>
            <a:fld id="{0D7A01C4-5E6B-47E2-AE54-08A52C60DF57}" type="datetimeFigureOut">
              <a:rPr lang="ar-IQ" smtClean="0"/>
              <a:t>23/06/1444</a:t>
            </a:fld>
            <a:endParaRPr lang="ar-IQ"/>
          </a:p>
        </p:txBody>
      </p:sp>
      <p:sp>
        <p:nvSpPr>
          <p:cNvPr id="5" name="Footer Placeholder 4">
            <a:extLst>
              <a:ext uri="{FF2B5EF4-FFF2-40B4-BE49-F238E27FC236}">
                <a16:creationId xmlns:a16="http://schemas.microsoft.com/office/drawing/2014/main" id="{C084EE96-9CEF-61E1-B753-65B8C92FF0DB}"/>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C5070F71-EFA0-4688-2ACC-2E4831266C2A}"/>
              </a:ext>
            </a:extLst>
          </p:cNvPr>
          <p:cNvSpPr>
            <a:spLocks noGrp="1"/>
          </p:cNvSpPr>
          <p:nvPr>
            <p:ph type="sldNum" sz="quarter" idx="12"/>
          </p:nvPr>
        </p:nvSpPr>
        <p:spPr/>
        <p:txBody>
          <a:bodyPr/>
          <a:lstStyle/>
          <a:p>
            <a:fld id="{EAAE42F7-D4CB-4ABF-BD34-9FA4CB332E7F}" type="slidenum">
              <a:rPr lang="ar-IQ" smtClean="0"/>
              <a:t>‹#›</a:t>
            </a:fld>
            <a:endParaRPr lang="ar-IQ"/>
          </a:p>
        </p:txBody>
      </p:sp>
      <p:pic>
        <p:nvPicPr>
          <p:cNvPr id="7" name="Picture 6">
            <a:extLst>
              <a:ext uri="{FF2B5EF4-FFF2-40B4-BE49-F238E27FC236}">
                <a16:creationId xmlns:a16="http://schemas.microsoft.com/office/drawing/2014/main" id="{BEC0E82A-6120-8A8F-D059-BDA40E81F5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9900" y="0"/>
            <a:ext cx="1562100" cy="880056"/>
          </a:xfrm>
          <a:prstGeom prst="rect">
            <a:avLst/>
          </a:prstGeom>
        </p:spPr>
      </p:pic>
      <p:pic>
        <p:nvPicPr>
          <p:cNvPr id="8" name="Picture 7">
            <a:extLst>
              <a:ext uri="{FF2B5EF4-FFF2-40B4-BE49-F238E27FC236}">
                <a16:creationId xmlns:a16="http://schemas.microsoft.com/office/drawing/2014/main" id="{269D30F5-2334-A204-3519-DD79365B7BB4}"/>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525" b="100000" l="4525" r="97285"/>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2749" y="-21737"/>
            <a:ext cx="736269" cy="736269"/>
          </a:xfrm>
          <a:prstGeom prst="rect">
            <a:avLst/>
          </a:prstGeom>
        </p:spPr>
      </p:pic>
    </p:spTree>
    <p:extLst>
      <p:ext uri="{BB962C8B-B14F-4D97-AF65-F5344CB8AC3E}">
        <p14:creationId xmlns:p14="http://schemas.microsoft.com/office/powerpoint/2010/main" val="25756730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B47163-12E0-F9E4-1869-02ED05DC5F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9900" y="0"/>
            <a:ext cx="1562100" cy="880056"/>
          </a:xfrm>
          <a:prstGeom prst="rect">
            <a:avLst/>
          </a:prstGeom>
        </p:spPr>
      </p:pic>
      <p:pic>
        <p:nvPicPr>
          <p:cNvPr id="8" name="Picture 7">
            <a:extLst>
              <a:ext uri="{FF2B5EF4-FFF2-40B4-BE49-F238E27FC236}">
                <a16:creationId xmlns:a16="http://schemas.microsoft.com/office/drawing/2014/main" id="{95C6BA6D-0CFB-B2F2-DC2D-8E2F7409A42C}"/>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525" b="100000" l="4525" r="97285"/>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2749" y="-21737"/>
            <a:ext cx="736269" cy="736269"/>
          </a:xfrm>
          <a:prstGeom prst="rect">
            <a:avLst/>
          </a:prstGeom>
        </p:spPr>
      </p:pic>
      <p:sp>
        <p:nvSpPr>
          <p:cNvPr id="2" name="Vertical Title 1">
            <a:extLst>
              <a:ext uri="{FF2B5EF4-FFF2-40B4-BE49-F238E27FC236}">
                <a16:creationId xmlns:a16="http://schemas.microsoft.com/office/drawing/2014/main" id="{29CD8D50-CAD7-EFA5-6919-3AB5F0BF6E7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IQ"/>
          </a:p>
        </p:txBody>
      </p:sp>
      <p:sp>
        <p:nvSpPr>
          <p:cNvPr id="3" name="Vertical Text Placeholder 2">
            <a:extLst>
              <a:ext uri="{FF2B5EF4-FFF2-40B4-BE49-F238E27FC236}">
                <a16:creationId xmlns:a16="http://schemas.microsoft.com/office/drawing/2014/main" id="{8E6E4DA1-C8D4-067F-73A1-E5DC700EAF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09E4EB33-4F9B-AF64-3548-9941288A1FBA}"/>
              </a:ext>
            </a:extLst>
          </p:cNvPr>
          <p:cNvSpPr>
            <a:spLocks noGrp="1"/>
          </p:cNvSpPr>
          <p:nvPr>
            <p:ph type="dt" sz="half" idx="10"/>
          </p:nvPr>
        </p:nvSpPr>
        <p:spPr/>
        <p:txBody>
          <a:bodyPr/>
          <a:lstStyle/>
          <a:p>
            <a:fld id="{0D7A01C4-5E6B-47E2-AE54-08A52C60DF57}" type="datetimeFigureOut">
              <a:rPr lang="ar-IQ" smtClean="0"/>
              <a:t>23/06/1444</a:t>
            </a:fld>
            <a:endParaRPr lang="ar-IQ"/>
          </a:p>
        </p:txBody>
      </p:sp>
      <p:sp>
        <p:nvSpPr>
          <p:cNvPr id="5" name="Footer Placeholder 4">
            <a:extLst>
              <a:ext uri="{FF2B5EF4-FFF2-40B4-BE49-F238E27FC236}">
                <a16:creationId xmlns:a16="http://schemas.microsoft.com/office/drawing/2014/main" id="{B4332E4F-4432-4B12-00A9-5D5504A2E114}"/>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B7318F48-54C3-D9F2-3D00-5A1A7E4E6E0D}"/>
              </a:ext>
            </a:extLst>
          </p:cNvPr>
          <p:cNvSpPr>
            <a:spLocks noGrp="1"/>
          </p:cNvSpPr>
          <p:nvPr>
            <p:ph type="sldNum" sz="quarter" idx="12"/>
          </p:nvPr>
        </p:nvSpPr>
        <p:spPr/>
        <p:txBody>
          <a:bodyPr/>
          <a:lstStyle/>
          <a:p>
            <a:fld id="{EAAE42F7-D4CB-4ABF-BD34-9FA4CB332E7F}" type="slidenum">
              <a:rPr lang="ar-IQ" smtClean="0"/>
              <a:t>‹#›</a:t>
            </a:fld>
            <a:endParaRPr lang="ar-IQ"/>
          </a:p>
        </p:txBody>
      </p:sp>
    </p:spTree>
    <p:extLst>
      <p:ext uri="{BB962C8B-B14F-4D97-AF65-F5344CB8AC3E}">
        <p14:creationId xmlns:p14="http://schemas.microsoft.com/office/powerpoint/2010/main" val="8839350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999906-6C1D-462B-D64D-64DB37EB6C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1105" y="-11802"/>
            <a:ext cx="1562100" cy="880056"/>
          </a:xfrm>
          <a:prstGeom prst="rect">
            <a:avLst/>
          </a:prstGeom>
        </p:spPr>
      </p:pic>
      <p:pic>
        <p:nvPicPr>
          <p:cNvPr id="8" name="Picture 7">
            <a:extLst>
              <a:ext uri="{FF2B5EF4-FFF2-40B4-BE49-F238E27FC236}">
                <a16:creationId xmlns:a16="http://schemas.microsoft.com/office/drawing/2014/main" id="{038009C4-6BC8-2098-0278-F8DCDAC4B46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525" b="100000" l="4525" r="97285"/>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1544" y="-33539"/>
            <a:ext cx="736269" cy="736269"/>
          </a:xfrm>
          <a:prstGeom prst="rect">
            <a:avLst/>
          </a:prstGeom>
        </p:spPr>
      </p:pic>
      <p:sp>
        <p:nvSpPr>
          <p:cNvPr id="2" name="Title 1">
            <a:extLst>
              <a:ext uri="{FF2B5EF4-FFF2-40B4-BE49-F238E27FC236}">
                <a16:creationId xmlns:a16="http://schemas.microsoft.com/office/drawing/2014/main" id="{8BDC39FF-B8A4-0F7E-186D-70E9DB0CB3EC}"/>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203497C5-BAAD-96FF-29F2-DDF0CC09B8F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ar-IQ" dirty="0"/>
          </a:p>
        </p:txBody>
      </p:sp>
      <p:sp>
        <p:nvSpPr>
          <p:cNvPr id="4" name="Date Placeholder 3">
            <a:extLst>
              <a:ext uri="{FF2B5EF4-FFF2-40B4-BE49-F238E27FC236}">
                <a16:creationId xmlns:a16="http://schemas.microsoft.com/office/drawing/2014/main" id="{9275E4DE-A5A5-4B9C-16D5-4B8DE40551F6}"/>
              </a:ext>
            </a:extLst>
          </p:cNvPr>
          <p:cNvSpPr>
            <a:spLocks noGrp="1"/>
          </p:cNvSpPr>
          <p:nvPr>
            <p:ph type="dt" sz="half" idx="10"/>
          </p:nvPr>
        </p:nvSpPr>
        <p:spPr/>
        <p:txBody>
          <a:bodyPr/>
          <a:lstStyle/>
          <a:p>
            <a:fld id="{0D7A01C4-5E6B-47E2-AE54-08A52C60DF57}" type="datetimeFigureOut">
              <a:rPr lang="ar-IQ" smtClean="0"/>
              <a:t>23/06/1444</a:t>
            </a:fld>
            <a:endParaRPr lang="ar-IQ"/>
          </a:p>
        </p:txBody>
      </p:sp>
      <p:sp>
        <p:nvSpPr>
          <p:cNvPr id="5" name="Footer Placeholder 4">
            <a:extLst>
              <a:ext uri="{FF2B5EF4-FFF2-40B4-BE49-F238E27FC236}">
                <a16:creationId xmlns:a16="http://schemas.microsoft.com/office/drawing/2014/main" id="{9FB2423C-F33C-C593-BA77-4B8AC6A8DD0F}"/>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98BCF536-48A0-3057-4ACC-7A0FCA9EF95C}"/>
              </a:ext>
            </a:extLst>
          </p:cNvPr>
          <p:cNvSpPr>
            <a:spLocks noGrp="1"/>
          </p:cNvSpPr>
          <p:nvPr>
            <p:ph type="sldNum" sz="quarter" idx="12"/>
          </p:nvPr>
        </p:nvSpPr>
        <p:spPr/>
        <p:txBody>
          <a:bodyPr/>
          <a:lstStyle/>
          <a:p>
            <a:fld id="{EAAE42F7-D4CB-4ABF-BD34-9FA4CB332E7F}" type="slidenum">
              <a:rPr lang="ar-IQ" smtClean="0"/>
              <a:t>‹#›</a:t>
            </a:fld>
            <a:endParaRPr lang="ar-IQ"/>
          </a:p>
        </p:txBody>
      </p:sp>
      <p:pic>
        <p:nvPicPr>
          <p:cNvPr id="9" name="Picture 8">
            <a:extLst>
              <a:ext uri="{FF2B5EF4-FFF2-40B4-BE49-F238E27FC236}">
                <a16:creationId xmlns:a16="http://schemas.microsoft.com/office/drawing/2014/main" id="{48025E9F-5688-551D-7178-BA71EF538C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9900" y="0"/>
            <a:ext cx="1562100" cy="880056"/>
          </a:xfrm>
          <a:prstGeom prst="rect">
            <a:avLst/>
          </a:prstGeom>
        </p:spPr>
      </p:pic>
      <p:pic>
        <p:nvPicPr>
          <p:cNvPr id="10" name="Picture 9">
            <a:extLst>
              <a:ext uri="{FF2B5EF4-FFF2-40B4-BE49-F238E27FC236}">
                <a16:creationId xmlns:a16="http://schemas.microsoft.com/office/drawing/2014/main" id="{E70574D2-5EEC-7D95-E291-C1A3143E755C}"/>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525" b="100000" l="4525" r="97285"/>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2749" y="-21737"/>
            <a:ext cx="736269" cy="736269"/>
          </a:xfrm>
          <a:prstGeom prst="rect">
            <a:avLst/>
          </a:prstGeom>
        </p:spPr>
      </p:pic>
    </p:spTree>
    <p:extLst>
      <p:ext uri="{BB962C8B-B14F-4D97-AF65-F5344CB8AC3E}">
        <p14:creationId xmlns:p14="http://schemas.microsoft.com/office/powerpoint/2010/main" val="32013770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7C93-494B-808D-1BA2-BF40DA8F8A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IQ"/>
          </a:p>
        </p:txBody>
      </p:sp>
      <p:sp>
        <p:nvSpPr>
          <p:cNvPr id="3" name="Text Placeholder 2">
            <a:extLst>
              <a:ext uri="{FF2B5EF4-FFF2-40B4-BE49-F238E27FC236}">
                <a16:creationId xmlns:a16="http://schemas.microsoft.com/office/drawing/2014/main" id="{18E36913-A611-CD38-BAA2-6CB257328E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F56A33-1084-270B-C608-1014046271C7}"/>
              </a:ext>
            </a:extLst>
          </p:cNvPr>
          <p:cNvSpPr>
            <a:spLocks noGrp="1"/>
          </p:cNvSpPr>
          <p:nvPr>
            <p:ph type="dt" sz="half" idx="10"/>
          </p:nvPr>
        </p:nvSpPr>
        <p:spPr/>
        <p:txBody>
          <a:bodyPr/>
          <a:lstStyle/>
          <a:p>
            <a:fld id="{0D7A01C4-5E6B-47E2-AE54-08A52C60DF57}" type="datetimeFigureOut">
              <a:rPr lang="ar-IQ" smtClean="0"/>
              <a:t>23/06/1444</a:t>
            </a:fld>
            <a:endParaRPr lang="ar-IQ"/>
          </a:p>
        </p:txBody>
      </p:sp>
      <p:sp>
        <p:nvSpPr>
          <p:cNvPr id="5" name="Footer Placeholder 4">
            <a:extLst>
              <a:ext uri="{FF2B5EF4-FFF2-40B4-BE49-F238E27FC236}">
                <a16:creationId xmlns:a16="http://schemas.microsoft.com/office/drawing/2014/main" id="{96A105F6-534B-5489-B5DE-276D81FFE8DC}"/>
              </a:ext>
            </a:extLst>
          </p:cNvPr>
          <p:cNvSpPr>
            <a:spLocks noGrp="1"/>
          </p:cNvSpPr>
          <p:nvPr>
            <p:ph type="ftr" sz="quarter" idx="11"/>
          </p:nvPr>
        </p:nvSpPr>
        <p:spPr/>
        <p:txBody>
          <a:bodyPr/>
          <a:lstStyle/>
          <a:p>
            <a:endParaRPr lang="ar-IQ"/>
          </a:p>
        </p:txBody>
      </p:sp>
      <p:sp>
        <p:nvSpPr>
          <p:cNvPr id="6" name="Slide Number Placeholder 5">
            <a:extLst>
              <a:ext uri="{FF2B5EF4-FFF2-40B4-BE49-F238E27FC236}">
                <a16:creationId xmlns:a16="http://schemas.microsoft.com/office/drawing/2014/main" id="{922431CC-AB2B-279F-3FCA-AEE4D70300B6}"/>
              </a:ext>
            </a:extLst>
          </p:cNvPr>
          <p:cNvSpPr>
            <a:spLocks noGrp="1"/>
          </p:cNvSpPr>
          <p:nvPr>
            <p:ph type="sldNum" sz="quarter" idx="12"/>
          </p:nvPr>
        </p:nvSpPr>
        <p:spPr/>
        <p:txBody>
          <a:bodyPr/>
          <a:lstStyle/>
          <a:p>
            <a:fld id="{EAAE42F7-D4CB-4ABF-BD34-9FA4CB332E7F}" type="slidenum">
              <a:rPr lang="ar-IQ" smtClean="0"/>
              <a:t>‹#›</a:t>
            </a:fld>
            <a:endParaRPr lang="ar-IQ"/>
          </a:p>
        </p:txBody>
      </p:sp>
      <p:pic>
        <p:nvPicPr>
          <p:cNvPr id="7" name="Picture 6">
            <a:extLst>
              <a:ext uri="{FF2B5EF4-FFF2-40B4-BE49-F238E27FC236}">
                <a16:creationId xmlns:a16="http://schemas.microsoft.com/office/drawing/2014/main" id="{F105A4AC-2CEE-01D2-8CBA-ACD2953A03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9900" y="0"/>
            <a:ext cx="1562100" cy="880056"/>
          </a:xfrm>
          <a:prstGeom prst="rect">
            <a:avLst/>
          </a:prstGeom>
        </p:spPr>
      </p:pic>
      <p:pic>
        <p:nvPicPr>
          <p:cNvPr id="8" name="Picture 7">
            <a:extLst>
              <a:ext uri="{FF2B5EF4-FFF2-40B4-BE49-F238E27FC236}">
                <a16:creationId xmlns:a16="http://schemas.microsoft.com/office/drawing/2014/main" id="{2D036412-1613-F27B-545C-A0F786B9E7F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525" b="100000" l="4525" r="97285"/>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2749" y="-21737"/>
            <a:ext cx="736269" cy="736269"/>
          </a:xfrm>
          <a:prstGeom prst="rect">
            <a:avLst/>
          </a:prstGeom>
        </p:spPr>
      </p:pic>
    </p:spTree>
    <p:extLst>
      <p:ext uri="{BB962C8B-B14F-4D97-AF65-F5344CB8AC3E}">
        <p14:creationId xmlns:p14="http://schemas.microsoft.com/office/powerpoint/2010/main" val="28880472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DFCF8D-7484-03D0-8810-D65EC97C48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9900" y="0"/>
            <a:ext cx="1562100" cy="880056"/>
          </a:xfrm>
          <a:prstGeom prst="rect">
            <a:avLst/>
          </a:prstGeom>
        </p:spPr>
      </p:pic>
      <p:sp>
        <p:nvSpPr>
          <p:cNvPr id="2" name="Title 1">
            <a:extLst>
              <a:ext uri="{FF2B5EF4-FFF2-40B4-BE49-F238E27FC236}">
                <a16:creationId xmlns:a16="http://schemas.microsoft.com/office/drawing/2014/main" id="{DE80EE0D-126F-8AB2-AB8B-177142B5DE35}"/>
              </a:ext>
            </a:extLst>
          </p:cNvPr>
          <p:cNvSpPr>
            <a:spLocks noGrp="1"/>
          </p:cNvSpPr>
          <p:nvPr>
            <p:ph type="title"/>
          </p:nvPr>
        </p:nvSpPr>
        <p:spPr/>
        <p:txBody>
          <a:bodyPr/>
          <a:lstStyle/>
          <a:p>
            <a:r>
              <a:rPr lang="en-US"/>
              <a:t>Click to edit Master title style</a:t>
            </a:r>
            <a:endParaRPr lang="ar-IQ"/>
          </a:p>
        </p:txBody>
      </p:sp>
      <p:sp>
        <p:nvSpPr>
          <p:cNvPr id="3" name="Content Placeholder 2">
            <a:extLst>
              <a:ext uri="{FF2B5EF4-FFF2-40B4-BE49-F238E27FC236}">
                <a16:creationId xmlns:a16="http://schemas.microsoft.com/office/drawing/2014/main" id="{3BDA885E-89FC-E434-69F8-D6F7E842AA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a:extLst>
              <a:ext uri="{FF2B5EF4-FFF2-40B4-BE49-F238E27FC236}">
                <a16:creationId xmlns:a16="http://schemas.microsoft.com/office/drawing/2014/main" id="{E1A4EC43-9908-B851-B685-5B071BD5AA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a:extLst>
              <a:ext uri="{FF2B5EF4-FFF2-40B4-BE49-F238E27FC236}">
                <a16:creationId xmlns:a16="http://schemas.microsoft.com/office/drawing/2014/main" id="{288BE464-61AD-DA6C-3ECF-893B0CC8E27A}"/>
              </a:ext>
            </a:extLst>
          </p:cNvPr>
          <p:cNvSpPr>
            <a:spLocks noGrp="1"/>
          </p:cNvSpPr>
          <p:nvPr>
            <p:ph type="dt" sz="half" idx="10"/>
          </p:nvPr>
        </p:nvSpPr>
        <p:spPr/>
        <p:txBody>
          <a:bodyPr/>
          <a:lstStyle/>
          <a:p>
            <a:fld id="{0D7A01C4-5E6B-47E2-AE54-08A52C60DF57}" type="datetimeFigureOut">
              <a:rPr lang="ar-IQ" smtClean="0"/>
              <a:t>23/06/1444</a:t>
            </a:fld>
            <a:endParaRPr lang="ar-IQ"/>
          </a:p>
        </p:txBody>
      </p:sp>
      <p:sp>
        <p:nvSpPr>
          <p:cNvPr id="6" name="Footer Placeholder 5">
            <a:extLst>
              <a:ext uri="{FF2B5EF4-FFF2-40B4-BE49-F238E27FC236}">
                <a16:creationId xmlns:a16="http://schemas.microsoft.com/office/drawing/2014/main" id="{FA99D424-4B02-6E49-A8EF-B91F50F0D778}"/>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71EA0B0E-FCE8-C141-5C71-9C2CE0C1B4BB}"/>
              </a:ext>
            </a:extLst>
          </p:cNvPr>
          <p:cNvSpPr>
            <a:spLocks noGrp="1"/>
          </p:cNvSpPr>
          <p:nvPr>
            <p:ph type="sldNum" sz="quarter" idx="12"/>
          </p:nvPr>
        </p:nvSpPr>
        <p:spPr/>
        <p:txBody>
          <a:bodyPr/>
          <a:lstStyle/>
          <a:p>
            <a:fld id="{EAAE42F7-D4CB-4ABF-BD34-9FA4CB332E7F}" type="slidenum">
              <a:rPr lang="ar-IQ" smtClean="0"/>
              <a:t>‹#›</a:t>
            </a:fld>
            <a:endParaRPr lang="ar-IQ"/>
          </a:p>
        </p:txBody>
      </p:sp>
      <p:pic>
        <p:nvPicPr>
          <p:cNvPr id="9" name="Picture 8">
            <a:extLst>
              <a:ext uri="{FF2B5EF4-FFF2-40B4-BE49-F238E27FC236}">
                <a16:creationId xmlns:a16="http://schemas.microsoft.com/office/drawing/2014/main" id="{61154CC3-AAD6-C429-7CC0-4B3200A84A15}"/>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525" b="100000" l="4525" r="97285"/>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2749" y="-21737"/>
            <a:ext cx="736269" cy="736269"/>
          </a:xfrm>
          <a:prstGeom prst="rect">
            <a:avLst/>
          </a:prstGeom>
        </p:spPr>
      </p:pic>
    </p:spTree>
    <p:extLst>
      <p:ext uri="{BB962C8B-B14F-4D97-AF65-F5344CB8AC3E}">
        <p14:creationId xmlns:p14="http://schemas.microsoft.com/office/powerpoint/2010/main" val="35102956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CAAC0B-4586-661B-D3DB-1BD1997C49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9900" y="0"/>
            <a:ext cx="1562100" cy="880056"/>
          </a:xfrm>
          <a:prstGeom prst="rect">
            <a:avLst/>
          </a:prstGeom>
        </p:spPr>
      </p:pic>
      <p:pic>
        <p:nvPicPr>
          <p:cNvPr id="11" name="Picture 10">
            <a:extLst>
              <a:ext uri="{FF2B5EF4-FFF2-40B4-BE49-F238E27FC236}">
                <a16:creationId xmlns:a16="http://schemas.microsoft.com/office/drawing/2014/main" id="{2D269F9D-E263-0894-005D-BEB3B4FAE043}"/>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525" b="100000" l="4525" r="97285"/>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2749" y="-21737"/>
            <a:ext cx="736269" cy="736269"/>
          </a:xfrm>
          <a:prstGeom prst="rect">
            <a:avLst/>
          </a:prstGeom>
        </p:spPr>
      </p:pic>
      <p:sp>
        <p:nvSpPr>
          <p:cNvPr id="2" name="Title 1">
            <a:extLst>
              <a:ext uri="{FF2B5EF4-FFF2-40B4-BE49-F238E27FC236}">
                <a16:creationId xmlns:a16="http://schemas.microsoft.com/office/drawing/2014/main" id="{4CD972FF-884A-AFC0-3CAA-57984FA390A9}"/>
              </a:ext>
            </a:extLst>
          </p:cNvPr>
          <p:cNvSpPr>
            <a:spLocks noGrp="1"/>
          </p:cNvSpPr>
          <p:nvPr>
            <p:ph type="title"/>
          </p:nvPr>
        </p:nvSpPr>
        <p:spPr>
          <a:xfrm>
            <a:off x="839788" y="365125"/>
            <a:ext cx="10515600" cy="1325563"/>
          </a:xfrm>
        </p:spPr>
        <p:txBody>
          <a:bodyPr/>
          <a:lstStyle/>
          <a:p>
            <a:r>
              <a:rPr lang="en-US"/>
              <a:t>Click to edit Master title style</a:t>
            </a:r>
            <a:endParaRPr lang="ar-IQ"/>
          </a:p>
        </p:txBody>
      </p:sp>
      <p:sp>
        <p:nvSpPr>
          <p:cNvPr id="3" name="Text Placeholder 2">
            <a:extLst>
              <a:ext uri="{FF2B5EF4-FFF2-40B4-BE49-F238E27FC236}">
                <a16:creationId xmlns:a16="http://schemas.microsoft.com/office/drawing/2014/main" id="{439C6788-16D2-0530-1788-20145EAFE5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B0E827-A49F-FFDB-03D2-66FAD15A1C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a:extLst>
              <a:ext uri="{FF2B5EF4-FFF2-40B4-BE49-F238E27FC236}">
                <a16:creationId xmlns:a16="http://schemas.microsoft.com/office/drawing/2014/main" id="{9820FEA0-F910-E24C-07BE-38367ED67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FF524E-7B82-E371-2472-664055D524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a:extLst>
              <a:ext uri="{FF2B5EF4-FFF2-40B4-BE49-F238E27FC236}">
                <a16:creationId xmlns:a16="http://schemas.microsoft.com/office/drawing/2014/main" id="{4089F5FA-358A-7985-5701-68D5A0384ABD}"/>
              </a:ext>
            </a:extLst>
          </p:cNvPr>
          <p:cNvSpPr>
            <a:spLocks noGrp="1"/>
          </p:cNvSpPr>
          <p:nvPr>
            <p:ph type="dt" sz="half" idx="10"/>
          </p:nvPr>
        </p:nvSpPr>
        <p:spPr/>
        <p:txBody>
          <a:bodyPr/>
          <a:lstStyle/>
          <a:p>
            <a:fld id="{0D7A01C4-5E6B-47E2-AE54-08A52C60DF57}" type="datetimeFigureOut">
              <a:rPr lang="ar-IQ" smtClean="0"/>
              <a:t>23/06/1444</a:t>
            </a:fld>
            <a:endParaRPr lang="ar-IQ"/>
          </a:p>
        </p:txBody>
      </p:sp>
      <p:sp>
        <p:nvSpPr>
          <p:cNvPr id="8" name="Footer Placeholder 7">
            <a:extLst>
              <a:ext uri="{FF2B5EF4-FFF2-40B4-BE49-F238E27FC236}">
                <a16:creationId xmlns:a16="http://schemas.microsoft.com/office/drawing/2014/main" id="{F7575B73-51AB-87D9-2B7E-DE0F5CBACE80}"/>
              </a:ext>
            </a:extLst>
          </p:cNvPr>
          <p:cNvSpPr>
            <a:spLocks noGrp="1"/>
          </p:cNvSpPr>
          <p:nvPr>
            <p:ph type="ftr" sz="quarter" idx="11"/>
          </p:nvPr>
        </p:nvSpPr>
        <p:spPr/>
        <p:txBody>
          <a:bodyPr/>
          <a:lstStyle/>
          <a:p>
            <a:endParaRPr lang="ar-IQ"/>
          </a:p>
        </p:txBody>
      </p:sp>
      <p:sp>
        <p:nvSpPr>
          <p:cNvPr id="9" name="Slide Number Placeholder 8">
            <a:extLst>
              <a:ext uri="{FF2B5EF4-FFF2-40B4-BE49-F238E27FC236}">
                <a16:creationId xmlns:a16="http://schemas.microsoft.com/office/drawing/2014/main" id="{21620144-EC7C-54DE-A2E4-98744799255C}"/>
              </a:ext>
            </a:extLst>
          </p:cNvPr>
          <p:cNvSpPr>
            <a:spLocks noGrp="1"/>
          </p:cNvSpPr>
          <p:nvPr>
            <p:ph type="sldNum" sz="quarter" idx="12"/>
          </p:nvPr>
        </p:nvSpPr>
        <p:spPr/>
        <p:txBody>
          <a:bodyPr/>
          <a:lstStyle/>
          <a:p>
            <a:fld id="{EAAE42F7-D4CB-4ABF-BD34-9FA4CB332E7F}" type="slidenum">
              <a:rPr lang="ar-IQ" smtClean="0"/>
              <a:t>‹#›</a:t>
            </a:fld>
            <a:endParaRPr lang="ar-IQ"/>
          </a:p>
        </p:txBody>
      </p:sp>
    </p:spTree>
    <p:extLst>
      <p:ext uri="{BB962C8B-B14F-4D97-AF65-F5344CB8AC3E}">
        <p14:creationId xmlns:p14="http://schemas.microsoft.com/office/powerpoint/2010/main" val="6757438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452152-958C-B821-6D87-5862E7A288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9900" y="0"/>
            <a:ext cx="1562100" cy="880056"/>
          </a:xfrm>
          <a:prstGeom prst="rect">
            <a:avLst/>
          </a:prstGeom>
        </p:spPr>
      </p:pic>
      <p:pic>
        <p:nvPicPr>
          <p:cNvPr id="7" name="Picture 6">
            <a:extLst>
              <a:ext uri="{FF2B5EF4-FFF2-40B4-BE49-F238E27FC236}">
                <a16:creationId xmlns:a16="http://schemas.microsoft.com/office/drawing/2014/main" id="{81BAFF98-CFC3-AC56-4889-20B474BA3EC3}"/>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525" b="100000" l="4525" r="97285"/>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2749" y="-21737"/>
            <a:ext cx="736269" cy="736269"/>
          </a:xfrm>
          <a:prstGeom prst="rect">
            <a:avLst/>
          </a:prstGeom>
        </p:spPr>
      </p:pic>
      <p:sp>
        <p:nvSpPr>
          <p:cNvPr id="2" name="Title 1">
            <a:extLst>
              <a:ext uri="{FF2B5EF4-FFF2-40B4-BE49-F238E27FC236}">
                <a16:creationId xmlns:a16="http://schemas.microsoft.com/office/drawing/2014/main" id="{7B98F41A-D629-31BF-F160-7B91127ADD10}"/>
              </a:ext>
            </a:extLst>
          </p:cNvPr>
          <p:cNvSpPr>
            <a:spLocks noGrp="1"/>
          </p:cNvSpPr>
          <p:nvPr>
            <p:ph type="title"/>
          </p:nvPr>
        </p:nvSpPr>
        <p:spPr/>
        <p:txBody>
          <a:bodyPr/>
          <a:lstStyle/>
          <a:p>
            <a:r>
              <a:rPr lang="en-US"/>
              <a:t>Click to edit Master title style</a:t>
            </a:r>
            <a:endParaRPr lang="ar-IQ"/>
          </a:p>
        </p:txBody>
      </p:sp>
      <p:sp>
        <p:nvSpPr>
          <p:cNvPr id="3" name="Date Placeholder 2">
            <a:extLst>
              <a:ext uri="{FF2B5EF4-FFF2-40B4-BE49-F238E27FC236}">
                <a16:creationId xmlns:a16="http://schemas.microsoft.com/office/drawing/2014/main" id="{DD32124C-6D98-AF98-1E3F-97065AC9AA56}"/>
              </a:ext>
            </a:extLst>
          </p:cNvPr>
          <p:cNvSpPr>
            <a:spLocks noGrp="1"/>
          </p:cNvSpPr>
          <p:nvPr>
            <p:ph type="dt" sz="half" idx="10"/>
          </p:nvPr>
        </p:nvSpPr>
        <p:spPr/>
        <p:txBody>
          <a:bodyPr/>
          <a:lstStyle/>
          <a:p>
            <a:fld id="{0D7A01C4-5E6B-47E2-AE54-08A52C60DF57}" type="datetimeFigureOut">
              <a:rPr lang="ar-IQ" smtClean="0"/>
              <a:t>23/06/1444</a:t>
            </a:fld>
            <a:endParaRPr lang="ar-IQ"/>
          </a:p>
        </p:txBody>
      </p:sp>
      <p:sp>
        <p:nvSpPr>
          <p:cNvPr id="4" name="Footer Placeholder 3">
            <a:extLst>
              <a:ext uri="{FF2B5EF4-FFF2-40B4-BE49-F238E27FC236}">
                <a16:creationId xmlns:a16="http://schemas.microsoft.com/office/drawing/2014/main" id="{34CA2301-8BF8-97B1-52F9-485F8E2BDC8F}"/>
              </a:ext>
            </a:extLst>
          </p:cNvPr>
          <p:cNvSpPr>
            <a:spLocks noGrp="1"/>
          </p:cNvSpPr>
          <p:nvPr>
            <p:ph type="ftr" sz="quarter" idx="11"/>
          </p:nvPr>
        </p:nvSpPr>
        <p:spPr/>
        <p:txBody>
          <a:bodyPr/>
          <a:lstStyle/>
          <a:p>
            <a:endParaRPr lang="ar-IQ"/>
          </a:p>
        </p:txBody>
      </p:sp>
      <p:sp>
        <p:nvSpPr>
          <p:cNvPr id="5" name="Slide Number Placeholder 4">
            <a:extLst>
              <a:ext uri="{FF2B5EF4-FFF2-40B4-BE49-F238E27FC236}">
                <a16:creationId xmlns:a16="http://schemas.microsoft.com/office/drawing/2014/main" id="{BA964FD8-2704-7E8E-4517-F85D8C788FDC}"/>
              </a:ext>
            </a:extLst>
          </p:cNvPr>
          <p:cNvSpPr>
            <a:spLocks noGrp="1"/>
          </p:cNvSpPr>
          <p:nvPr>
            <p:ph type="sldNum" sz="quarter" idx="12"/>
          </p:nvPr>
        </p:nvSpPr>
        <p:spPr/>
        <p:txBody>
          <a:bodyPr/>
          <a:lstStyle/>
          <a:p>
            <a:fld id="{EAAE42F7-D4CB-4ABF-BD34-9FA4CB332E7F}" type="slidenum">
              <a:rPr lang="ar-IQ" smtClean="0"/>
              <a:t>‹#›</a:t>
            </a:fld>
            <a:endParaRPr lang="ar-IQ"/>
          </a:p>
        </p:txBody>
      </p:sp>
    </p:spTree>
    <p:extLst>
      <p:ext uri="{BB962C8B-B14F-4D97-AF65-F5344CB8AC3E}">
        <p14:creationId xmlns:p14="http://schemas.microsoft.com/office/powerpoint/2010/main" val="38535411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5198E4-0515-D959-9475-A8661A17E39B}"/>
              </a:ext>
            </a:extLst>
          </p:cNvPr>
          <p:cNvSpPr>
            <a:spLocks noGrp="1"/>
          </p:cNvSpPr>
          <p:nvPr>
            <p:ph type="dt" sz="half" idx="10"/>
          </p:nvPr>
        </p:nvSpPr>
        <p:spPr/>
        <p:txBody>
          <a:bodyPr/>
          <a:lstStyle/>
          <a:p>
            <a:fld id="{0D7A01C4-5E6B-47E2-AE54-08A52C60DF57}" type="datetimeFigureOut">
              <a:rPr lang="ar-IQ" smtClean="0"/>
              <a:t>23/06/1444</a:t>
            </a:fld>
            <a:endParaRPr lang="ar-IQ"/>
          </a:p>
        </p:txBody>
      </p:sp>
      <p:sp>
        <p:nvSpPr>
          <p:cNvPr id="3" name="Footer Placeholder 2">
            <a:extLst>
              <a:ext uri="{FF2B5EF4-FFF2-40B4-BE49-F238E27FC236}">
                <a16:creationId xmlns:a16="http://schemas.microsoft.com/office/drawing/2014/main" id="{D8D69BCB-5D5C-306B-A5A7-EAC786A8F988}"/>
              </a:ext>
            </a:extLst>
          </p:cNvPr>
          <p:cNvSpPr>
            <a:spLocks noGrp="1"/>
          </p:cNvSpPr>
          <p:nvPr>
            <p:ph type="ftr" sz="quarter" idx="11"/>
          </p:nvPr>
        </p:nvSpPr>
        <p:spPr/>
        <p:txBody>
          <a:bodyPr/>
          <a:lstStyle/>
          <a:p>
            <a:endParaRPr lang="ar-IQ"/>
          </a:p>
        </p:txBody>
      </p:sp>
      <p:sp>
        <p:nvSpPr>
          <p:cNvPr id="4" name="Slide Number Placeholder 3">
            <a:extLst>
              <a:ext uri="{FF2B5EF4-FFF2-40B4-BE49-F238E27FC236}">
                <a16:creationId xmlns:a16="http://schemas.microsoft.com/office/drawing/2014/main" id="{FE7D416B-7899-4205-A16F-1D79A055471B}"/>
              </a:ext>
            </a:extLst>
          </p:cNvPr>
          <p:cNvSpPr>
            <a:spLocks noGrp="1"/>
          </p:cNvSpPr>
          <p:nvPr>
            <p:ph type="sldNum" sz="quarter" idx="12"/>
          </p:nvPr>
        </p:nvSpPr>
        <p:spPr/>
        <p:txBody>
          <a:bodyPr/>
          <a:lstStyle/>
          <a:p>
            <a:fld id="{EAAE42F7-D4CB-4ABF-BD34-9FA4CB332E7F}" type="slidenum">
              <a:rPr lang="ar-IQ" smtClean="0"/>
              <a:t>‹#›</a:t>
            </a:fld>
            <a:endParaRPr lang="ar-IQ"/>
          </a:p>
        </p:txBody>
      </p:sp>
      <p:pic>
        <p:nvPicPr>
          <p:cNvPr id="5" name="Picture 4">
            <a:extLst>
              <a:ext uri="{FF2B5EF4-FFF2-40B4-BE49-F238E27FC236}">
                <a16:creationId xmlns:a16="http://schemas.microsoft.com/office/drawing/2014/main" id="{D2DA42C8-18E0-4F70-5F33-A3EB0FD0CB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9900" y="0"/>
            <a:ext cx="1562100" cy="880056"/>
          </a:xfrm>
          <a:prstGeom prst="rect">
            <a:avLst/>
          </a:prstGeom>
        </p:spPr>
      </p:pic>
      <p:pic>
        <p:nvPicPr>
          <p:cNvPr id="6" name="Picture 5">
            <a:extLst>
              <a:ext uri="{FF2B5EF4-FFF2-40B4-BE49-F238E27FC236}">
                <a16:creationId xmlns:a16="http://schemas.microsoft.com/office/drawing/2014/main" id="{2065DFC9-52BC-DEB9-DE29-079524F6DD2A}"/>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525" b="100000" l="4525" r="97285"/>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2749" y="-21737"/>
            <a:ext cx="736269" cy="736269"/>
          </a:xfrm>
          <a:prstGeom prst="rect">
            <a:avLst/>
          </a:prstGeom>
        </p:spPr>
      </p:pic>
    </p:spTree>
    <p:extLst>
      <p:ext uri="{BB962C8B-B14F-4D97-AF65-F5344CB8AC3E}">
        <p14:creationId xmlns:p14="http://schemas.microsoft.com/office/powerpoint/2010/main" val="27131852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32670-3359-37A7-3C49-2F7B2EC209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Content Placeholder 2">
            <a:extLst>
              <a:ext uri="{FF2B5EF4-FFF2-40B4-BE49-F238E27FC236}">
                <a16:creationId xmlns:a16="http://schemas.microsoft.com/office/drawing/2014/main" id="{0CE78653-AD35-0660-41E1-4C56C61EA9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a:extLst>
              <a:ext uri="{FF2B5EF4-FFF2-40B4-BE49-F238E27FC236}">
                <a16:creationId xmlns:a16="http://schemas.microsoft.com/office/drawing/2014/main" id="{93F7817A-4890-5824-F6FF-A4774AFA2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153A73-B63C-D6BA-C9D7-7CD22FF7097B}"/>
              </a:ext>
            </a:extLst>
          </p:cNvPr>
          <p:cNvSpPr>
            <a:spLocks noGrp="1"/>
          </p:cNvSpPr>
          <p:nvPr>
            <p:ph type="dt" sz="half" idx="10"/>
          </p:nvPr>
        </p:nvSpPr>
        <p:spPr/>
        <p:txBody>
          <a:bodyPr/>
          <a:lstStyle/>
          <a:p>
            <a:fld id="{0D7A01C4-5E6B-47E2-AE54-08A52C60DF57}" type="datetimeFigureOut">
              <a:rPr lang="ar-IQ" smtClean="0"/>
              <a:t>23/06/1444</a:t>
            </a:fld>
            <a:endParaRPr lang="ar-IQ"/>
          </a:p>
        </p:txBody>
      </p:sp>
      <p:sp>
        <p:nvSpPr>
          <p:cNvPr id="6" name="Footer Placeholder 5">
            <a:extLst>
              <a:ext uri="{FF2B5EF4-FFF2-40B4-BE49-F238E27FC236}">
                <a16:creationId xmlns:a16="http://schemas.microsoft.com/office/drawing/2014/main" id="{0F34F622-201E-1E1B-91E2-E70681064908}"/>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B5864D6E-2EF1-12FC-882E-A61F97778114}"/>
              </a:ext>
            </a:extLst>
          </p:cNvPr>
          <p:cNvSpPr>
            <a:spLocks noGrp="1"/>
          </p:cNvSpPr>
          <p:nvPr>
            <p:ph type="sldNum" sz="quarter" idx="12"/>
          </p:nvPr>
        </p:nvSpPr>
        <p:spPr/>
        <p:txBody>
          <a:bodyPr/>
          <a:lstStyle/>
          <a:p>
            <a:fld id="{EAAE42F7-D4CB-4ABF-BD34-9FA4CB332E7F}" type="slidenum">
              <a:rPr lang="ar-IQ" smtClean="0"/>
              <a:t>‹#›</a:t>
            </a:fld>
            <a:endParaRPr lang="ar-IQ"/>
          </a:p>
        </p:txBody>
      </p:sp>
      <p:pic>
        <p:nvPicPr>
          <p:cNvPr id="8" name="Picture 7">
            <a:extLst>
              <a:ext uri="{FF2B5EF4-FFF2-40B4-BE49-F238E27FC236}">
                <a16:creationId xmlns:a16="http://schemas.microsoft.com/office/drawing/2014/main" id="{11C49240-4542-D3CF-30D5-97EF328BDD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9900" y="0"/>
            <a:ext cx="1562100" cy="880056"/>
          </a:xfrm>
          <a:prstGeom prst="rect">
            <a:avLst/>
          </a:prstGeom>
        </p:spPr>
      </p:pic>
      <p:pic>
        <p:nvPicPr>
          <p:cNvPr id="9" name="Picture 8">
            <a:extLst>
              <a:ext uri="{FF2B5EF4-FFF2-40B4-BE49-F238E27FC236}">
                <a16:creationId xmlns:a16="http://schemas.microsoft.com/office/drawing/2014/main" id="{F502006C-B6DC-3699-3E9D-993B8A5A11AC}"/>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525" b="100000" l="4525" r="97285"/>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2749" y="-21737"/>
            <a:ext cx="736269" cy="736269"/>
          </a:xfrm>
          <a:prstGeom prst="rect">
            <a:avLst/>
          </a:prstGeom>
        </p:spPr>
      </p:pic>
    </p:spTree>
    <p:extLst>
      <p:ext uri="{BB962C8B-B14F-4D97-AF65-F5344CB8AC3E}">
        <p14:creationId xmlns:p14="http://schemas.microsoft.com/office/powerpoint/2010/main" val="36880205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CD187-C56A-3CC3-B0B7-F2AE31003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IQ"/>
          </a:p>
        </p:txBody>
      </p:sp>
      <p:sp>
        <p:nvSpPr>
          <p:cNvPr id="3" name="Picture Placeholder 2">
            <a:extLst>
              <a:ext uri="{FF2B5EF4-FFF2-40B4-BE49-F238E27FC236}">
                <a16:creationId xmlns:a16="http://schemas.microsoft.com/office/drawing/2014/main" id="{32E7DE7C-50DA-937A-E144-B512343357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a:extLst>
              <a:ext uri="{FF2B5EF4-FFF2-40B4-BE49-F238E27FC236}">
                <a16:creationId xmlns:a16="http://schemas.microsoft.com/office/drawing/2014/main" id="{753A6735-24E5-C66B-BF7B-C0CF3D6F9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4BBF5A-415B-8E01-5E9D-A4B3853EEC0D}"/>
              </a:ext>
            </a:extLst>
          </p:cNvPr>
          <p:cNvSpPr>
            <a:spLocks noGrp="1"/>
          </p:cNvSpPr>
          <p:nvPr>
            <p:ph type="dt" sz="half" idx="10"/>
          </p:nvPr>
        </p:nvSpPr>
        <p:spPr/>
        <p:txBody>
          <a:bodyPr/>
          <a:lstStyle/>
          <a:p>
            <a:fld id="{0D7A01C4-5E6B-47E2-AE54-08A52C60DF57}" type="datetimeFigureOut">
              <a:rPr lang="ar-IQ" smtClean="0"/>
              <a:t>23/06/1444</a:t>
            </a:fld>
            <a:endParaRPr lang="ar-IQ"/>
          </a:p>
        </p:txBody>
      </p:sp>
      <p:sp>
        <p:nvSpPr>
          <p:cNvPr id="6" name="Footer Placeholder 5">
            <a:extLst>
              <a:ext uri="{FF2B5EF4-FFF2-40B4-BE49-F238E27FC236}">
                <a16:creationId xmlns:a16="http://schemas.microsoft.com/office/drawing/2014/main" id="{20591B41-5D2B-E981-B237-9C2BA2B9DA01}"/>
              </a:ext>
            </a:extLst>
          </p:cNvPr>
          <p:cNvSpPr>
            <a:spLocks noGrp="1"/>
          </p:cNvSpPr>
          <p:nvPr>
            <p:ph type="ftr" sz="quarter" idx="11"/>
          </p:nvPr>
        </p:nvSpPr>
        <p:spPr/>
        <p:txBody>
          <a:bodyPr/>
          <a:lstStyle/>
          <a:p>
            <a:endParaRPr lang="ar-IQ"/>
          </a:p>
        </p:txBody>
      </p:sp>
      <p:sp>
        <p:nvSpPr>
          <p:cNvPr id="7" name="Slide Number Placeholder 6">
            <a:extLst>
              <a:ext uri="{FF2B5EF4-FFF2-40B4-BE49-F238E27FC236}">
                <a16:creationId xmlns:a16="http://schemas.microsoft.com/office/drawing/2014/main" id="{E25964D2-B0C0-3594-1438-CD088CFD9C04}"/>
              </a:ext>
            </a:extLst>
          </p:cNvPr>
          <p:cNvSpPr>
            <a:spLocks noGrp="1"/>
          </p:cNvSpPr>
          <p:nvPr>
            <p:ph type="sldNum" sz="quarter" idx="12"/>
          </p:nvPr>
        </p:nvSpPr>
        <p:spPr/>
        <p:txBody>
          <a:bodyPr/>
          <a:lstStyle/>
          <a:p>
            <a:fld id="{EAAE42F7-D4CB-4ABF-BD34-9FA4CB332E7F}" type="slidenum">
              <a:rPr lang="ar-IQ" smtClean="0"/>
              <a:t>‹#›</a:t>
            </a:fld>
            <a:endParaRPr lang="ar-IQ"/>
          </a:p>
        </p:txBody>
      </p:sp>
      <p:pic>
        <p:nvPicPr>
          <p:cNvPr id="8" name="Picture 7">
            <a:extLst>
              <a:ext uri="{FF2B5EF4-FFF2-40B4-BE49-F238E27FC236}">
                <a16:creationId xmlns:a16="http://schemas.microsoft.com/office/drawing/2014/main" id="{C9EB1E2D-D7A6-5868-50A0-E2191DAFDE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29900" y="0"/>
            <a:ext cx="1562100" cy="880056"/>
          </a:xfrm>
          <a:prstGeom prst="rect">
            <a:avLst/>
          </a:prstGeom>
        </p:spPr>
      </p:pic>
      <p:pic>
        <p:nvPicPr>
          <p:cNvPr id="9" name="Picture 8">
            <a:extLst>
              <a:ext uri="{FF2B5EF4-FFF2-40B4-BE49-F238E27FC236}">
                <a16:creationId xmlns:a16="http://schemas.microsoft.com/office/drawing/2014/main" id="{518CF91E-FD6F-DFE2-2271-031152FD40C3}"/>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525" b="100000" l="4525" r="97285"/>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2749" y="-21737"/>
            <a:ext cx="736269" cy="736269"/>
          </a:xfrm>
          <a:prstGeom prst="rect">
            <a:avLst/>
          </a:prstGeom>
        </p:spPr>
      </p:pic>
    </p:spTree>
    <p:extLst>
      <p:ext uri="{BB962C8B-B14F-4D97-AF65-F5344CB8AC3E}">
        <p14:creationId xmlns:p14="http://schemas.microsoft.com/office/powerpoint/2010/main" val="36080760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1F2DCF-9218-8AE0-374C-5617C4FF7B4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629900" y="0"/>
            <a:ext cx="1562100" cy="880056"/>
          </a:xfrm>
          <a:prstGeom prst="rect">
            <a:avLst/>
          </a:prstGeom>
        </p:spPr>
      </p:pic>
      <p:pic>
        <p:nvPicPr>
          <p:cNvPr id="8" name="Picture 7">
            <a:extLst>
              <a:ext uri="{FF2B5EF4-FFF2-40B4-BE49-F238E27FC236}">
                <a16:creationId xmlns:a16="http://schemas.microsoft.com/office/drawing/2014/main" id="{7F411B0A-B283-9F95-0800-2EEF91A60934}"/>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4525" b="100000" l="4525" r="97285"/>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52749" y="-21737"/>
            <a:ext cx="736269" cy="736269"/>
          </a:xfrm>
          <a:prstGeom prst="rect">
            <a:avLst/>
          </a:prstGeom>
        </p:spPr>
      </p:pic>
      <p:sp>
        <p:nvSpPr>
          <p:cNvPr id="2" name="Title Placeholder 1">
            <a:extLst>
              <a:ext uri="{FF2B5EF4-FFF2-40B4-BE49-F238E27FC236}">
                <a16:creationId xmlns:a16="http://schemas.microsoft.com/office/drawing/2014/main" id="{48A373D1-34A9-F9EF-1E4F-FC1ECC9A3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IQ"/>
          </a:p>
        </p:txBody>
      </p:sp>
      <p:sp>
        <p:nvSpPr>
          <p:cNvPr id="3" name="Text Placeholder 2">
            <a:extLst>
              <a:ext uri="{FF2B5EF4-FFF2-40B4-BE49-F238E27FC236}">
                <a16:creationId xmlns:a16="http://schemas.microsoft.com/office/drawing/2014/main" id="{AA35EF1D-4224-F907-F97F-719786B82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a:extLst>
              <a:ext uri="{FF2B5EF4-FFF2-40B4-BE49-F238E27FC236}">
                <a16:creationId xmlns:a16="http://schemas.microsoft.com/office/drawing/2014/main" id="{3113A6AA-C359-E672-8D7D-917A1BDE59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A01C4-5E6B-47E2-AE54-08A52C60DF57}" type="datetimeFigureOut">
              <a:rPr lang="ar-IQ" smtClean="0"/>
              <a:t>23/06/1444</a:t>
            </a:fld>
            <a:endParaRPr lang="ar-IQ"/>
          </a:p>
        </p:txBody>
      </p:sp>
      <p:sp>
        <p:nvSpPr>
          <p:cNvPr id="5" name="Footer Placeholder 4">
            <a:extLst>
              <a:ext uri="{FF2B5EF4-FFF2-40B4-BE49-F238E27FC236}">
                <a16:creationId xmlns:a16="http://schemas.microsoft.com/office/drawing/2014/main" id="{4AFBD335-AA76-8C8A-1550-68049D9E91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a:extLst>
              <a:ext uri="{FF2B5EF4-FFF2-40B4-BE49-F238E27FC236}">
                <a16:creationId xmlns:a16="http://schemas.microsoft.com/office/drawing/2014/main" id="{06C35235-19D7-9560-0CB0-2CA17F786A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E42F7-D4CB-4ABF-BD34-9FA4CB332E7F}" type="slidenum">
              <a:rPr lang="ar-IQ" smtClean="0"/>
              <a:t>‹#›</a:t>
            </a:fld>
            <a:endParaRPr lang="ar-IQ"/>
          </a:p>
        </p:txBody>
      </p:sp>
    </p:spTree>
    <p:extLst>
      <p:ext uri="{BB962C8B-B14F-4D97-AF65-F5344CB8AC3E}">
        <p14:creationId xmlns:p14="http://schemas.microsoft.com/office/powerpoint/2010/main" val="2541361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A5CF11-9813-E407-A607-2241D063E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970" y="0"/>
            <a:ext cx="830060" cy="823055"/>
          </a:xfrm>
          <a:prstGeom prst="rect">
            <a:avLst/>
          </a:prstGeom>
        </p:spPr>
      </p:pic>
      <p:pic>
        <p:nvPicPr>
          <p:cNvPr id="12" name="Content Placeholder 11">
            <a:extLst>
              <a:ext uri="{FF2B5EF4-FFF2-40B4-BE49-F238E27FC236}">
                <a16:creationId xmlns:a16="http://schemas.microsoft.com/office/drawing/2014/main" id="{ACA44A0B-70A7-F1DC-16D3-D1862A50867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4982" y="1051183"/>
            <a:ext cx="9825133" cy="5526637"/>
          </a:xfrm>
        </p:spPr>
      </p:pic>
    </p:spTree>
    <p:extLst>
      <p:ext uri="{BB962C8B-B14F-4D97-AF65-F5344CB8AC3E}">
        <p14:creationId xmlns:p14="http://schemas.microsoft.com/office/powerpoint/2010/main" val="289160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19E90-0AD5-DE20-238F-E2CC3E70DFE9}"/>
              </a:ext>
            </a:extLst>
          </p:cNvPr>
          <p:cNvSpPr>
            <a:spLocks noGrp="1"/>
          </p:cNvSpPr>
          <p:nvPr>
            <p:ph type="title"/>
          </p:nvPr>
        </p:nvSpPr>
        <p:spPr>
          <a:xfrm>
            <a:off x="838200" y="118322"/>
            <a:ext cx="10515600" cy="1325563"/>
          </a:xfrm>
        </p:spPr>
        <p:txBody>
          <a:bodyPr/>
          <a:lstStyle/>
          <a:p>
            <a:r>
              <a:rPr lang="en-US" b="1" dirty="0"/>
              <a:t>Practice</a:t>
            </a:r>
            <a:endParaRPr lang="ar-IQ" b="1" dirty="0"/>
          </a:p>
        </p:txBody>
      </p:sp>
      <p:sp>
        <p:nvSpPr>
          <p:cNvPr id="3" name="Content Placeholder 2">
            <a:extLst>
              <a:ext uri="{FF2B5EF4-FFF2-40B4-BE49-F238E27FC236}">
                <a16:creationId xmlns:a16="http://schemas.microsoft.com/office/drawing/2014/main" id="{F9BAF350-A4EE-2C6E-0C7F-8FB2556A9E6F}"/>
              </a:ext>
            </a:extLst>
          </p:cNvPr>
          <p:cNvSpPr>
            <a:spLocks noGrp="1"/>
          </p:cNvSpPr>
          <p:nvPr>
            <p:ph idx="1"/>
          </p:nvPr>
        </p:nvSpPr>
        <p:spPr>
          <a:xfrm>
            <a:off x="838200" y="1346230"/>
            <a:ext cx="10515600" cy="4351338"/>
          </a:xfrm>
        </p:spPr>
        <p:txBody>
          <a:bodyPr/>
          <a:lstStyle/>
          <a:p>
            <a:pPr algn="just"/>
            <a:r>
              <a:rPr lang="en-US" dirty="0"/>
              <a:t>Learners perform a practical task to practice the skill or knowledge and use the feedback to improve their next action. You can combine and follow this with providing feedback, embedding peer feedback or self-reflection to help learners improve their following activity or future performance.</a:t>
            </a:r>
            <a:endParaRPr lang="ar-IQ" dirty="0"/>
          </a:p>
        </p:txBody>
      </p:sp>
      <p:pic>
        <p:nvPicPr>
          <p:cNvPr id="5" name="Picture 4">
            <a:extLst>
              <a:ext uri="{FF2B5EF4-FFF2-40B4-BE49-F238E27FC236}">
                <a16:creationId xmlns:a16="http://schemas.microsoft.com/office/drawing/2014/main" id="{C359BCCD-DD00-0FA7-218C-CB53FC640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497" y="3381375"/>
            <a:ext cx="6191250" cy="3476625"/>
          </a:xfrm>
          <a:prstGeom prst="rect">
            <a:avLst/>
          </a:prstGeom>
        </p:spPr>
      </p:pic>
    </p:spTree>
    <p:extLst>
      <p:ext uri="{BB962C8B-B14F-4D97-AF65-F5344CB8AC3E}">
        <p14:creationId xmlns:p14="http://schemas.microsoft.com/office/powerpoint/2010/main" val="175764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EBE5-C17A-B545-2C6E-CAC16B0136CE}"/>
              </a:ext>
            </a:extLst>
          </p:cNvPr>
          <p:cNvSpPr>
            <a:spLocks noGrp="1"/>
          </p:cNvSpPr>
          <p:nvPr>
            <p:ph type="title"/>
          </p:nvPr>
        </p:nvSpPr>
        <p:spPr>
          <a:xfrm>
            <a:off x="838200" y="18256"/>
            <a:ext cx="10515600" cy="976044"/>
          </a:xfrm>
        </p:spPr>
        <p:txBody>
          <a:bodyPr/>
          <a:lstStyle/>
          <a:p>
            <a:r>
              <a:rPr lang="en-US" b="1" dirty="0"/>
              <a:t>Collaboration</a:t>
            </a:r>
            <a:endParaRPr lang="ar-IQ" b="1" dirty="0"/>
          </a:p>
        </p:txBody>
      </p:sp>
      <p:sp>
        <p:nvSpPr>
          <p:cNvPr id="3" name="Content Placeholder 2">
            <a:extLst>
              <a:ext uri="{FF2B5EF4-FFF2-40B4-BE49-F238E27FC236}">
                <a16:creationId xmlns:a16="http://schemas.microsoft.com/office/drawing/2014/main" id="{0C0AB087-CB14-CE1D-8FDF-DD73695A982A}"/>
              </a:ext>
            </a:extLst>
          </p:cNvPr>
          <p:cNvSpPr>
            <a:spLocks noGrp="1"/>
          </p:cNvSpPr>
          <p:nvPr>
            <p:ph idx="1"/>
          </p:nvPr>
        </p:nvSpPr>
        <p:spPr>
          <a:xfrm>
            <a:off x="838200" y="974396"/>
            <a:ext cx="10515600" cy="4351338"/>
          </a:xfrm>
        </p:spPr>
        <p:txBody>
          <a:bodyPr/>
          <a:lstStyle/>
          <a:p>
            <a:pPr marL="0" indent="0" algn="just">
              <a:buNone/>
            </a:pPr>
            <a:r>
              <a:rPr lang="en-US" dirty="0"/>
              <a:t>Learners build knowledge by working together on a project or a task. They try to find meaning, a solution to a problem or demonstrate what they learn by creating something .</a:t>
            </a:r>
          </a:p>
          <a:p>
            <a:pPr marL="0" indent="0" algn="just">
              <a:buNone/>
            </a:pPr>
            <a:r>
              <a:rPr lang="en-US" dirty="0"/>
              <a:t>Collaboration builds on investigations and acquisition and happens during the online or offline discussion, practice and production. When designing the collaborative task, consider groups’ size and whether it will be a synchronous or an asynchronous task.</a:t>
            </a:r>
            <a:endParaRPr lang="ar-IQ" dirty="0"/>
          </a:p>
        </p:txBody>
      </p:sp>
      <p:pic>
        <p:nvPicPr>
          <p:cNvPr id="5" name="Picture 4">
            <a:extLst>
              <a:ext uri="{FF2B5EF4-FFF2-40B4-BE49-F238E27FC236}">
                <a16:creationId xmlns:a16="http://schemas.microsoft.com/office/drawing/2014/main" id="{02B0BB51-FC4A-5BB1-A1B7-B94FC0D37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08" y="3838536"/>
            <a:ext cx="5335481" cy="3001208"/>
          </a:xfrm>
          <a:prstGeom prst="rect">
            <a:avLst/>
          </a:prstGeom>
        </p:spPr>
      </p:pic>
    </p:spTree>
    <p:extLst>
      <p:ext uri="{BB962C8B-B14F-4D97-AF65-F5344CB8AC3E}">
        <p14:creationId xmlns:p14="http://schemas.microsoft.com/office/powerpoint/2010/main" val="1059852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C1FA4-0406-3362-940F-3FF2BC598A11}"/>
              </a:ext>
            </a:extLst>
          </p:cNvPr>
          <p:cNvSpPr>
            <a:spLocks noGrp="1"/>
          </p:cNvSpPr>
          <p:nvPr>
            <p:ph type="title"/>
          </p:nvPr>
        </p:nvSpPr>
        <p:spPr>
          <a:xfrm>
            <a:off x="838200" y="178694"/>
            <a:ext cx="10515600" cy="1325563"/>
          </a:xfrm>
        </p:spPr>
        <p:txBody>
          <a:bodyPr/>
          <a:lstStyle/>
          <a:p>
            <a:r>
              <a:rPr lang="en-US" b="1" dirty="0"/>
              <a:t>Production</a:t>
            </a:r>
            <a:endParaRPr lang="ar-IQ" b="1" dirty="0"/>
          </a:p>
        </p:txBody>
      </p:sp>
      <p:sp>
        <p:nvSpPr>
          <p:cNvPr id="3" name="Content Placeholder 2">
            <a:extLst>
              <a:ext uri="{FF2B5EF4-FFF2-40B4-BE49-F238E27FC236}">
                <a16:creationId xmlns:a16="http://schemas.microsoft.com/office/drawing/2014/main" id="{F3F35EC8-49DF-F87F-DFB6-26A3FEB49B2D}"/>
              </a:ext>
            </a:extLst>
          </p:cNvPr>
          <p:cNvSpPr>
            <a:spLocks noGrp="1"/>
          </p:cNvSpPr>
          <p:nvPr>
            <p:ph idx="1"/>
          </p:nvPr>
        </p:nvSpPr>
        <p:spPr>
          <a:xfrm>
            <a:off x="838200" y="1253331"/>
            <a:ext cx="10515600" cy="4351338"/>
          </a:xfrm>
        </p:spPr>
        <p:txBody>
          <a:bodyPr/>
          <a:lstStyle/>
          <a:p>
            <a:pPr algn="just"/>
            <a:r>
              <a:rPr lang="en-US" dirty="0"/>
              <a:t>Learners apply knowledge in practice. They consolidate their learning by creating actual artefacts or articulating their current understanding and how they use it in practice.</a:t>
            </a:r>
            <a:endParaRPr lang="ar-IQ" dirty="0"/>
          </a:p>
        </p:txBody>
      </p:sp>
      <p:pic>
        <p:nvPicPr>
          <p:cNvPr id="5" name="Picture 4">
            <a:extLst>
              <a:ext uri="{FF2B5EF4-FFF2-40B4-BE49-F238E27FC236}">
                <a16:creationId xmlns:a16="http://schemas.microsoft.com/office/drawing/2014/main" id="{1B9087DA-BF76-595D-AD32-7ECD5CB2E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6026" y="2761024"/>
            <a:ext cx="6739947" cy="4096624"/>
          </a:xfrm>
          <a:prstGeom prst="rect">
            <a:avLst/>
          </a:prstGeom>
        </p:spPr>
      </p:pic>
    </p:spTree>
    <p:extLst>
      <p:ext uri="{BB962C8B-B14F-4D97-AF65-F5344CB8AC3E}">
        <p14:creationId xmlns:p14="http://schemas.microsoft.com/office/powerpoint/2010/main" val="1597764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2B0B93-41EE-BE72-E7F0-00F0DA0718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777" y="117223"/>
            <a:ext cx="11610445" cy="6530875"/>
          </a:xfrm>
        </p:spPr>
      </p:pic>
    </p:spTree>
    <p:extLst>
      <p:ext uri="{BB962C8B-B14F-4D97-AF65-F5344CB8AC3E}">
        <p14:creationId xmlns:p14="http://schemas.microsoft.com/office/powerpoint/2010/main" val="2575411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1324-6378-4862-11B6-DFF30012C9BD}"/>
              </a:ext>
            </a:extLst>
          </p:cNvPr>
          <p:cNvSpPr>
            <a:spLocks noGrp="1"/>
          </p:cNvSpPr>
          <p:nvPr>
            <p:ph type="title"/>
          </p:nvPr>
        </p:nvSpPr>
        <p:spPr/>
        <p:txBody>
          <a:bodyPr/>
          <a:lstStyle/>
          <a:p>
            <a:r>
              <a:rPr lang="en-US" b="1" dirty="0"/>
              <a:t>Learning Types</a:t>
            </a:r>
            <a:endParaRPr lang="ar-IQ" b="1" dirty="0"/>
          </a:p>
        </p:txBody>
      </p:sp>
      <p:pic>
        <p:nvPicPr>
          <p:cNvPr id="5" name="Content Placeholder 4">
            <a:extLst>
              <a:ext uri="{FF2B5EF4-FFF2-40B4-BE49-F238E27FC236}">
                <a16:creationId xmlns:a16="http://schemas.microsoft.com/office/drawing/2014/main" id="{2AA911C4-F7DE-592C-7328-140AD21DB0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4162" y="1582596"/>
            <a:ext cx="6790425" cy="5275404"/>
          </a:xfrm>
        </p:spPr>
      </p:pic>
    </p:spTree>
    <p:extLst>
      <p:ext uri="{BB962C8B-B14F-4D97-AF65-F5344CB8AC3E}">
        <p14:creationId xmlns:p14="http://schemas.microsoft.com/office/powerpoint/2010/main" val="2976521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A9C5D6-E6F0-47B2-212A-9E50721E394D}"/>
              </a:ext>
            </a:extLst>
          </p:cNvPr>
          <p:cNvPicPr>
            <a:picLocks noChangeAspect="1"/>
          </p:cNvPicPr>
          <p:nvPr/>
        </p:nvPicPr>
        <p:blipFill rotWithShape="1">
          <a:blip r:embed="rId2">
            <a:extLst>
              <a:ext uri="{28A0092B-C50C-407E-A947-70E740481C1C}">
                <a14:useLocalDpi xmlns:a14="http://schemas.microsoft.com/office/drawing/2010/main" val="0"/>
              </a:ext>
            </a:extLst>
          </a:blip>
          <a:srcRect l="36845" t="19288" r="37961" b="41710"/>
          <a:stretch/>
        </p:blipFill>
        <p:spPr>
          <a:xfrm>
            <a:off x="8776649" y="4183288"/>
            <a:ext cx="3071674" cy="2674712"/>
          </a:xfrm>
          <a:prstGeom prst="rect">
            <a:avLst/>
          </a:prstGeom>
        </p:spPr>
      </p:pic>
      <p:sp>
        <p:nvSpPr>
          <p:cNvPr id="2" name="Title 1">
            <a:extLst>
              <a:ext uri="{FF2B5EF4-FFF2-40B4-BE49-F238E27FC236}">
                <a16:creationId xmlns:a16="http://schemas.microsoft.com/office/drawing/2014/main" id="{970AF0A3-F5AC-8404-2DAA-3B6CC566B634}"/>
              </a:ext>
            </a:extLst>
          </p:cNvPr>
          <p:cNvSpPr>
            <a:spLocks noGrp="1"/>
          </p:cNvSpPr>
          <p:nvPr>
            <p:ph type="title"/>
          </p:nvPr>
        </p:nvSpPr>
        <p:spPr>
          <a:xfrm>
            <a:off x="707572" y="-120067"/>
            <a:ext cx="10515600" cy="1325563"/>
          </a:xfrm>
        </p:spPr>
        <p:txBody>
          <a:bodyPr/>
          <a:lstStyle/>
          <a:p>
            <a:r>
              <a:rPr lang="en-US" b="1" i="0" dirty="0">
                <a:solidFill>
                  <a:srgbClr val="000000"/>
                </a:solidFill>
                <a:effectLst/>
                <a:latin typeface="EuclidCircularB"/>
              </a:rPr>
              <a:t>Scenario-Based Learning</a:t>
            </a:r>
            <a:endParaRPr lang="ar-IQ" dirty="0"/>
          </a:p>
        </p:txBody>
      </p:sp>
      <p:sp>
        <p:nvSpPr>
          <p:cNvPr id="3" name="Content Placeholder 2">
            <a:extLst>
              <a:ext uri="{FF2B5EF4-FFF2-40B4-BE49-F238E27FC236}">
                <a16:creationId xmlns:a16="http://schemas.microsoft.com/office/drawing/2014/main" id="{2EA2BBD5-6005-821B-D921-DEB979FF2343}"/>
              </a:ext>
            </a:extLst>
          </p:cNvPr>
          <p:cNvSpPr>
            <a:spLocks noGrp="1"/>
          </p:cNvSpPr>
          <p:nvPr>
            <p:ph idx="1"/>
          </p:nvPr>
        </p:nvSpPr>
        <p:spPr>
          <a:xfrm>
            <a:off x="642258" y="1485780"/>
            <a:ext cx="10515600" cy="3254939"/>
          </a:xfrm>
        </p:spPr>
        <p:txBody>
          <a:bodyPr>
            <a:normAutofit fontScale="92500" lnSpcReduction="10000"/>
          </a:bodyPr>
          <a:lstStyle/>
          <a:p>
            <a:pPr algn="just">
              <a:lnSpc>
                <a:spcPct val="100000"/>
              </a:lnSpc>
            </a:pPr>
            <a:r>
              <a:rPr lang="en-US" dirty="0">
                <a:latin typeface="+mj-lt"/>
              </a:rPr>
              <a:t>Scenarios are designed to engage learners in processes of problem-solving, decision-making, critical thinking, generating perspectives, and acting creatively in relation to assumed roles, responsibilities, dilemmas and challenges of the professional culture (Errington, 2010).</a:t>
            </a:r>
          </a:p>
          <a:p>
            <a:pPr marL="0" indent="0" algn="just">
              <a:lnSpc>
                <a:spcPct val="100000"/>
              </a:lnSpc>
              <a:buNone/>
            </a:pPr>
            <a:endParaRPr lang="en-US" dirty="0">
              <a:latin typeface="+mj-lt"/>
            </a:endParaRPr>
          </a:p>
          <a:p>
            <a:pPr algn="just">
              <a:lnSpc>
                <a:spcPct val="100000"/>
              </a:lnSpc>
            </a:pPr>
            <a:r>
              <a:rPr lang="en-US" b="0" i="0" dirty="0">
                <a:solidFill>
                  <a:srgbClr val="000000"/>
                </a:solidFill>
                <a:effectLst/>
                <a:latin typeface="+mj-lt"/>
              </a:rPr>
              <a:t>Unlike traditional eLearning courses, a scenario-based eLearning approach shifts the delivery of a lesson from passive, information-based learning to active, performance-based learning.</a:t>
            </a:r>
          </a:p>
          <a:p>
            <a:pPr algn="just">
              <a:lnSpc>
                <a:spcPct val="150000"/>
              </a:lnSpc>
            </a:pPr>
            <a:endParaRPr lang="ar-IQ" dirty="0">
              <a:latin typeface="+mj-lt"/>
            </a:endParaRPr>
          </a:p>
        </p:txBody>
      </p:sp>
    </p:spTree>
    <p:extLst>
      <p:ext uri="{BB962C8B-B14F-4D97-AF65-F5344CB8AC3E}">
        <p14:creationId xmlns:p14="http://schemas.microsoft.com/office/powerpoint/2010/main" val="255446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C112-4A17-985D-E952-C5F04F9AAB6F}"/>
              </a:ext>
            </a:extLst>
          </p:cNvPr>
          <p:cNvSpPr>
            <a:spLocks noGrp="1"/>
          </p:cNvSpPr>
          <p:nvPr>
            <p:ph type="title"/>
          </p:nvPr>
        </p:nvSpPr>
        <p:spPr>
          <a:xfrm>
            <a:off x="838200" y="607721"/>
            <a:ext cx="10515600" cy="1325563"/>
          </a:xfrm>
        </p:spPr>
        <p:txBody>
          <a:bodyPr/>
          <a:lstStyle/>
          <a:p>
            <a:r>
              <a:rPr lang="en-US" sz="4400" b="1" i="0" dirty="0">
                <a:solidFill>
                  <a:srgbClr val="333333"/>
                </a:solidFill>
                <a:effectLst/>
                <a:latin typeface="-apple-system"/>
              </a:rPr>
              <a:t>What are the benefits of scenario-based learning</a:t>
            </a:r>
            <a:endParaRPr lang="ar-IQ" dirty="0"/>
          </a:p>
        </p:txBody>
      </p:sp>
      <p:sp>
        <p:nvSpPr>
          <p:cNvPr id="3" name="Content Placeholder 2">
            <a:extLst>
              <a:ext uri="{FF2B5EF4-FFF2-40B4-BE49-F238E27FC236}">
                <a16:creationId xmlns:a16="http://schemas.microsoft.com/office/drawing/2014/main" id="{1B306C87-7818-2800-4F1D-EA721B7F35B1}"/>
              </a:ext>
            </a:extLst>
          </p:cNvPr>
          <p:cNvSpPr>
            <a:spLocks noGrp="1"/>
          </p:cNvSpPr>
          <p:nvPr>
            <p:ph idx="1"/>
          </p:nvPr>
        </p:nvSpPr>
        <p:spPr>
          <a:xfrm>
            <a:off x="838200" y="2348136"/>
            <a:ext cx="10515600" cy="4351338"/>
          </a:xfrm>
        </p:spPr>
        <p:txBody>
          <a:bodyPr/>
          <a:lstStyle/>
          <a:p>
            <a:pPr>
              <a:lnSpc>
                <a:spcPct val="150000"/>
              </a:lnSpc>
            </a:pPr>
            <a:r>
              <a:rPr lang="en-US" i="0" dirty="0">
                <a:effectLst/>
                <a:latin typeface="ProximaNova_Regular"/>
              </a:rPr>
              <a:t>Improves Knowledge Retention</a:t>
            </a:r>
          </a:p>
          <a:p>
            <a:pPr>
              <a:lnSpc>
                <a:spcPct val="150000"/>
              </a:lnSpc>
            </a:pPr>
            <a:r>
              <a:rPr lang="en-US" i="0" dirty="0">
                <a:effectLst/>
                <a:latin typeface="ProximaNova_Regular"/>
              </a:rPr>
              <a:t>Allows Learners To Learn From Mistakes</a:t>
            </a:r>
            <a:endParaRPr lang="en-US" dirty="0">
              <a:latin typeface="ProximaNova_Regular"/>
            </a:endParaRPr>
          </a:p>
          <a:p>
            <a:pPr>
              <a:lnSpc>
                <a:spcPct val="150000"/>
              </a:lnSpc>
            </a:pPr>
            <a:r>
              <a:rPr lang="en-US" i="0" dirty="0">
                <a:effectLst/>
                <a:latin typeface="ProximaNova_Regular"/>
              </a:rPr>
              <a:t>Improves ROI</a:t>
            </a:r>
            <a:endParaRPr lang="en-US" dirty="0">
              <a:latin typeface="ProximaNova_Regular"/>
            </a:endParaRPr>
          </a:p>
          <a:p>
            <a:pPr>
              <a:lnSpc>
                <a:spcPct val="150000"/>
              </a:lnSpc>
            </a:pPr>
            <a:r>
              <a:rPr lang="en-US" i="0" dirty="0">
                <a:effectLst/>
                <a:latin typeface="ProximaNova_Regular"/>
              </a:rPr>
              <a:t>Promotes Critical Thinking</a:t>
            </a:r>
          </a:p>
          <a:p>
            <a:pPr>
              <a:lnSpc>
                <a:spcPct val="150000"/>
              </a:lnSpc>
            </a:pPr>
            <a:r>
              <a:rPr lang="en-US" i="0" dirty="0">
                <a:effectLst/>
                <a:latin typeface="ProximaNova_Regular"/>
              </a:rPr>
              <a:t>Engages Learners Emotions</a:t>
            </a:r>
          </a:p>
          <a:p>
            <a:pPr marL="0" indent="0">
              <a:lnSpc>
                <a:spcPct val="150000"/>
              </a:lnSpc>
              <a:buNone/>
            </a:pPr>
            <a:endParaRPr lang="en-US" i="0" dirty="0">
              <a:effectLst/>
              <a:latin typeface="ProximaNova_Regular"/>
            </a:endParaRPr>
          </a:p>
          <a:p>
            <a:pPr>
              <a:lnSpc>
                <a:spcPct val="150000"/>
              </a:lnSpc>
            </a:pPr>
            <a:endParaRPr lang="ar-IQ" dirty="0"/>
          </a:p>
        </p:txBody>
      </p:sp>
    </p:spTree>
    <p:extLst>
      <p:ext uri="{BB962C8B-B14F-4D97-AF65-F5344CB8AC3E}">
        <p14:creationId xmlns:p14="http://schemas.microsoft.com/office/powerpoint/2010/main" val="135015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16B92-2777-06E5-9AD9-9A81C96A8762}"/>
              </a:ext>
            </a:extLst>
          </p:cNvPr>
          <p:cNvSpPr>
            <a:spLocks noGrp="1"/>
          </p:cNvSpPr>
          <p:nvPr>
            <p:ph type="title"/>
          </p:nvPr>
        </p:nvSpPr>
        <p:spPr/>
        <p:txBody>
          <a:bodyPr/>
          <a:lstStyle/>
          <a:p>
            <a:r>
              <a:rPr lang="en-US" b="1" dirty="0"/>
              <a:t>SBL Types</a:t>
            </a:r>
            <a:endParaRPr lang="ar-IQ" b="1" dirty="0"/>
          </a:p>
        </p:txBody>
      </p:sp>
      <p:sp>
        <p:nvSpPr>
          <p:cNvPr id="3" name="Content Placeholder 2">
            <a:extLst>
              <a:ext uri="{FF2B5EF4-FFF2-40B4-BE49-F238E27FC236}">
                <a16:creationId xmlns:a16="http://schemas.microsoft.com/office/drawing/2014/main" id="{EC01A178-1B9C-E5E0-819D-0065EF2B53D2}"/>
              </a:ext>
            </a:extLst>
          </p:cNvPr>
          <p:cNvSpPr>
            <a:spLocks noGrp="1"/>
          </p:cNvSpPr>
          <p:nvPr>
            <p:ph idx="1"/>
          </p:nvPr>
        </p:nvSpPr>
        <p:spPr/>
        <p:txBody>
          <a:bodyPr/>
          <a:lstStyle/>
          <a:p>
            <a:pPr>
              <a:lnSpc>
                <a:spcPct val="200000"/>
              </a:lnSpc>
            </a:pPr>
            <a:r>
              <a:rPr lang="en-US" dirty="0"/>
              <a:t>Skills-based scenarios</a:t>
            </a:r>
          </a:p>
          <a:p>
            <a:pPr>
              <a:lnSpc>
                <a:spcPct val="200000"/>
              </a:lnSpc>
            </a:pPr>
            <a:r>
              <a:rPr lang="en-US" dirty="0"/>
              <a:t>Problem-based scenarios</a:t>
            </a:r>
          </a:p>
          <a:p>
            <a:pPr>
              <a:lnSpc>
                <a:spcPct val="200000"/>
              </a:lnSpc>
            </a:pPr>
            <a:r>
              <a:rPr lang="en-US" dirty="0"/>
              <a:t>Issues-based scenarios</a:t>
            </a:r>
          </a:p>
          <a:p>
            <a:pPr>
              <a:lnSpc>
                <a:spcPct val="200000"/>
              </a:lnSpc>
            </a:pPr>
            <a:r>
              <a:rPr lang="en-US" dirty="0"/>
              <a:t>Speculative scenarios</a:t>
            </a:r>
            <a:endParaRPr lang="ar-IQ" dirty="0"/>
          </a:p>
        </p:txBody>
      </p:sp>
      <p:pic>
        <p:nvPicPr>
          <p:cNvPr id="5" name="Picture 4">
            <a:extLst>
              <a:ext uri="{FF2B5EF4-FFF2-40B4-BE49-F238E27FC236}">
                <a16:creationId xmlns:a16="http://schemas.microsoft.com/office/drawing/2014/main" id="{31F50731-FCF7-0FFB-8A73-347FFED16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904" y="2023212"/>
            <a:ext cx="6248400" cy="3644900"/>
          </a:xfrm>
          <a:prstGeom prst="rect">
            <a:avLst/>
          </a:prstGeom>
        </p:spPr>
      </p:pic>
    </p:spTree>
    <p:extLst>
      <p:ext uri="{BB962C8B-B14F-4D97-AF65-F5344CB8AC3E}">
        <p14:creationId xmlns:p14="http://schemas.microsoft.com/office/powerpoint/2010/main" val="1416686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7F28-7687-C5FB-BFEE-0F63846FF39B}"/>
              </a:ext>
            </a:extLst>
          </p:cNvPr>
          <p:cNvSpPr>
            <a:spLocks noGrp="1"/>
          </p:cNvSpPr>
          <p:nvPr>
            <p:ph type="title"/>
          </p:nvPr>
        </p:nvSpPr>
        <p:spPr>
          <a:xfrm>
            <a:off x="838200" y="500062"/>
            <a:ext cx="10515600" cy="1325563"/>
          </a:xfrm>
        </p:spPr>
        <p:txBody>
          <a:bodyPr/>
          <a:lstStyle/>
          <a:p>
            <a:r>
              <a:rPr lang="en-US" b="1" dirty="0"/>
              <a:t>Learning scenarios is thinking tools</a:t>
            </a:r>
            <a:br>
              <a:rPr lang="en-US" b="1" dirty="0"/>
            </a:br>
            <a:r>
              <a:rPr lang="en-US" b="1" dirty="0"/>
              <a:t>Think about learners</a:t>
            </a:r>
            <a:endParaRPr lang="ar-IQ" b="1" dirty="0"/>
          </a:p>
        </p:txBody>
      </p:sp>
      <p:sp>
        <p:nvSpPr>
          <p:cNvPr id="3" name="Content Placeholder 2">
            <a:extLst>
              <a:ext uri="{FF2B5EF4-FFF2-40B4-BE49-F238E27FC236}">
                <a16:creationId xmlns:a16="http://schemas.microsoft.com/office/drawing/2014/main" id="{E0B8BAAB-DA8D-C47F-1AE3-DF019D101FE2}"/>
              </a:ext>
            </a:extLst>
          </p:cNvPr>
          <p:cNvSpPr>
            <a:spLocks noGrp="1"/>
          </p:cNvSpPr>
          <p:nvPr>
            <p:ph idx="1"/>
          </p:nvPr>
        </p:nvSpPr>
        <p:spPr/>
        <p:txBody>
          <a:bodyPr>
            <a:normAutofit fontScale="92500" lnSpcReduction="20000"/>
          </a:bodyPr>
          <a:lstStyle/>
          <a:p>
            <a:pPr algn="just">
              <a:lnSpc>
                <a:spcPct val="150000"/>
              </a:lnSpc>
            </a:pPr>
            <a:r>
              <a:rPr lang="en-US" dirty="0"/>
              <a:t>Who they are?</a:t>
            </a:r>
          </a:p>
          <a:p>
            <a:pPr algn="just">
              <a:lnSpc>
                <a:spcPct val="150000"/>
              </a:lnSpc>
            </a:pPr>
            <a:r>
              <a:rPr lang="en-US" dirty="0"/>
              <a:t>What they know?</a:t>
            </a:r>
          </a:p>
          <a:p>
            <a:pPr algn="just">
              <a:lnSpc>
                <a:spcPct val="150000"/>
              </a:lnSpc>
            </a:pPr>
            <a:r>
              <a:rPr lang="en-US" dirty="0"/>
              <a:t>How they think?</a:t>
            </a:r>
          </a:p>
          <a:p>
            <a:pPr algn="just">
              <a:lnSpc>
                <a:spcPct val="150000"/>
              </a:lnSpc>
            </a:pPr>
            <a:r>
              <a:rPr lang="en-US" dirty="0"/>
              <a:t>How to reach them effectively so they get the most out of their educational experience?</a:t>
            </a:r>
          </a:p>
          <a:p>
            <a:pPr algn="just">
              <a:lnSpc>
                <a:spcPct val="150000"/>
              </a:lnSpc>
            </a:pPr>
            <a:r>
              <a:rPr lang="en-US" dirty="0"/>
              <a:t>Which learning type would be most benefitted using technology in your own course?</a:t>
            </a:r>
            <a:endParaRPr lang="ar-IQ" dirty="0"/>
          </a:p>
        </p:txBody>
      </p:sp>
    </p:spTree>
    <p:extLst>
      <p:ext uri="{BB962C8B-B14F-4D97-AF65-F5344CB8AC3E}">
        <p14:creationId xmlns:p14="http://schemas.microsoft.com/office/powerpoint/2010/main" val="3481929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70BE4E-95AA-1DEF-2978-508BC9C283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129" y="9331"/>
            <a:ext cx="11345662" cy="6889975"/>
          </a:xfrm>
        </p:spPr>
      </p:pic>
    </p:spTree>
    <p:extLst>
      <p:ext uri="{BB962C8B-B14F-4D97-AF65-F5344CB8AC3E}">
        <p14:creationId xmlns:p14="http://schemas.microsoft.com/office/powerpoint/2010/main" val="29870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8194D-BCE8-B60C-5F4D-75043D0AC026}"/>
              </a:ext>
            </a:extLst>
          </p:cNvPr>
          <p:cNvSpPr>
            <a:spLocks noGrp="1"/>
          </p:cNvSpPr>
          <p:nvPr>
            <p:ph type="title"/>
          </p:nvPr>
        </p:nvSpPr>
        <p:spPr/>
        <p:txBody>
          <a:bodyPr/>
          <a:lstStyle/>
          <a:p>
            <a:r>
              <a:rPr lang="en-US" b="1" dirty="0"/>
              <a:t>Acquisition </a:t>
            </a:r>
            <a:r>
              <a:rPr lang="en-US" sz="3200" b="1" dirty="0"/>
              <a:t>(Read watch listen)</a:t>
            </a:r>
            <a:endParaRPr lang="ar-IQ" sz="3200" b="1" dirty="0"/>
          </a:p>
        </p:txBody>
      </p:sp>
      <p:sp>
        <p:nvSpPr>
          <p:cNvPr id="3" name="Content Placeholder 2">
            <a:extLst>
              <a:ext uri="{FF2B5EF4-FFF2-40B4-BE49-F238E27FC236}">
                <a16:creationId xmlns:a16="http://schemas.microsoft.com/office/drawing/2014/main" id="{9EFCD849-080E-5F38-9BB1-9F1193810AC7}"/>
              </a:ext>
            </a:extLst>
          </p:cNvPr>
          <p:cNvSpPr>
            <a:spLocks noGrp="1"/>
          </p:cNvSpPr>
          <p:nvPr>
            <p:ph idx="1"/>
          </p:nvPr>
        </p:nvSpPr>
        <p:spPr/>
        <p:txBody>
          <a:bodyPr/>
          <a:lstStyle/>
          <a:p>
            <a:pPr algn="just"/>
            <a:r>
              <a:rPr lang="en-US" dirty="0"/>
              <a:t>Learning through acquisition is what learners are doing when they are listening to a lecture or podcast, reading from books or websites, and watching demos or videos (the teacher controls the narrative of learning)</a:t>
            </a:r>
          </a:p>
          <a:p>
            <a:pPr marL="0" indent="0" algn="just">
              <a:buNone/>
            </a:pPr>
            <a:endParaRPr lang="ar-IQ" dirty="0"/>
          </a:p>
        </p:txBody>
      </p:sp>
      <p:pic>
        <p:nvPicPr>
          <p:cNvPr id="5" name="Picture 4">
            <a:extLst>
              <a:ext uri="{FF2B5EF4-FFF2-40B4-BE49-F238E27FC236}">
                <a16:creationId xmlns:a16="http://schemas.microsoft.com/office/drawing/2014/main" id="{DFB9555A-8D3C-5153-D1FE-18F2CBDD6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0011" y="3429000"/>
            <a:ext cx="8543925" cy="3467100"/>
          </a:xfrm>
          <a:prstGeom prst="rect">
            <a:avLst/>
          </a:prstGeom>
        </p:spPr>
      </p:pic>
    </p:spTree>
    <p:extLst>
      <p:ext uri="{BB962C8B-B14F-4D97-AF65-F5344CB8AC3E}">
        <p14:creationId xmlns:p14="http://schemas.microsoft.com/office/powerpoint/2010/main" val="147654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9E911-46B2-9BAA-5CCC-03C44A3A293F}"/>
              </a:ext>
            </a:extLst>
          </p:cNvPr>
          <p:cNvSpPr>
            <a:spLocks noGrp="1"/>
          </p:cNvSpPr>
          <p:nvPr>
            <p:ph type="title"/>
          </p:nvPr>
        </p:nvSpPr>
        <p:spPr>
          <a:xfrm>
            <a:off x="731668" y="180466"/>
            <a:ext cx="10515600" cy="1325563"/>
          </a:xfrm>
        </p:spPr>
        <p:txBody>
          <a:bodyPr/>
          <a:lstStyle/>
          <a:p>
            <a:r>
              <a:rPr lang="en-US" b="1" dirty="0"/>
              <a:t>Inquiry </a:t>
            </a:r>
            <a:r>
              <a:rPr lang="en-US" sz="2800" b="1" dirty="0"/>
              <a:t>(investigate)</a:t>
            </a:r>
            <a:endParaRPr lang="ar-IQ" sz="2800" b="1" dirty="0"/>
          </a:p>
        </p:txBody>
      </p:sp>
      <p:sp>
        <p:nvSpPr>
          <p:cNvPr id="3" name="Content Placeholder 2">
            <a:extLst>
              <a:ext uri="{FF2B5EF4-FFF2-40B4-BE49-F238E27FC236}">
                <a16:creationId xmlns:a16="http://schemas.microsoft.com/office/drawing/2014/main" id="{F7C53A27-4942-669C-60A7-578BD0ACEB47}"/>
              </a:ext>
            </a:extLst>
          </p:cNvPr>
          <p:cNvSpPr>
            <a:spLocks noGrp="1"/>
          </p:cNvSpPr>
          <p:nvPr>
            <p:ph idx="1"/>
          </p:nvPr>
        </p:nvSpPr>
        <p:spPr>
          <a:xfrm>
            <a:off x="731668" y="1389825"/>
            <a:ext cx="10515600" cy="4351338"/>
          </a:xfrm>
        </p:spPr>
        <p:txBody>
          <a:bodyPr/>
          <a:lstStyle/>
          <a:p>
            <a:pPr algn="just"/>
            <a:r>
              <a:rPr lang="en-US" dirty="0"/>
              <a:t>Allowing learners to control their learning and skills development. The essence of it is that the learner develops their knowledge and understanding through activities close to the discipline’s authentic practice. Learners explore, compare and critique concept and ideas being taught or included in the training resources.</a:t>
            </a:r>
          </a:p>
          <a:p>
            <a:pPr marL="0" indent="0" algn="just">
              <a:buNone/>
            </a:pPr>
            <a:endParaRPr lang="en-US" dirty="0"/>
          </a:p>
          <a:p>
            <a:pPr marL="0" indent="0" algn="just">
              <a:buNone/>
            </a:pPr>
            <a:endParaRPr lang="ar-IQ" dirty="0"/>
          </a:p>
        </p:txBody>
      </p:sp>
      <p:pic>
        <p:nvPicPr>
          <p:cNvPr id="5" name="Picture 4">
            <a:extLst>
              <a:ext uri="{FF2B5EF4-FFF2-40B4-BE49-F238E27FC236}">
                <a16:creationId xmlns:a16="http://schemas.microsoft.com/office/drawing/2014/main" id="{96F20701-DE84-2A95-C8A0-FE71307B57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9196" y="3565494"/>
            <a:ext cx="5853344" cy="3292506"/>
          </a:xfrm>
          <a:prstGeom prst="rect">
            <a:avLst/>
          </a:prstGeom>
        </p:spPr>
      </p:pic>
    </p:spTree>
    <p:extLst>
      <p:ext uri="{BB962C8B-B14F-4D97-AF65-F5344CB8AC3E}">
        <p14:creationId xmlns:p14="http://schemas.microsoft.com/office/powerpoint/2010/main" val="3938483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BA34-43D2-7C48-F0CC-18980486E9CF}"/>
              </a:ext>
            </a:extLst>
          </p:cNvPr>
          <p:cNvSpPr>
            <a:spLocks noGrp="1"/>
          </p:cNvSpPr>
          <p:nvPr>
            <p:ph type="title"/>
          </p:nvPr>
        </p:nvSpPr>
        <p:spPr>
          <a:xfrm>
            <a:off x="838200" y="249074"/>
            <a:ext cx="10515600" cy="1325563"/>
          </a:xfrm>
        </p:spPr>
        <p:txBody>
          <a:bodyPr/>
          <a:lstStyle/>
          <a:p>
            <a:r>
              <a:rPr lang="en-US" b="1" dirty="0"/>
              <a:t>Discussion </a:t>
            </a:r>
            <a:endParaRPr lang="ar-IQ" b="1" dirty="0"/>
          </a:p>
        </p:txBody>
      </p:sp>
      <p:sp>
        <p:nvSpPr>
          <p:cNvPr id="3" name="Content Placeholder 2">
            <a:extLst>
              <a:ext uri="{FF2B5EF4-FFF2-40B4-BE49-F238E27FC236}">
                <a16:creationId xmlns:a16="http://schemas.microsoft.com/office/drawing/2014/main" id="{316A74EF-BB1F-3945-488A-FF92F6B26E88}"/>
              </a:ext>
            </a:extLst>
          </p:cNvPr>
          <p:cNvSpPr>
            <a:spLocks noGrp="1"/>
          </p:cNvSpPr>
          <p:nvPr>
            <p:ph idx="1"/>
          </p:nvPr>
        </p:nvSpPr>
        <p:spPr>
          <a:xfrm>
            <a:off x="758301" y="1594806"/>
            <a:ext cx="10515600" cy="4351338"/>
          </a:xfrm>
        </p:spPr>
        <p:txBody>
          <a:bodyPr/>
          <a:lstStyle/>
          <a:p>
            <a:pPr algn="just"/>
            <a:r>
              <a:rPr lang="en-US" dirty="0"/>
              <a:t>Socially situated learning that happens through conversation. Learners need to articulate their ideas and questions. They also need to respond to and critically reflect on others’ questions and ideas. You can combine this with follow up tasks such as reflection.</a:t>
            </a:r>
          </a:p>
          <a:p>
            <a:pPr marL="0" indent="0" algn="just">
              <a:buNone/>
            </a:pPr>
            <a:endParaRPr lang="ar-IQ" dirty="0"/>
          </a:p>
        </p:txBody>
      </p:sp>
      <p:pic>
        <p:nvPicPr>
          <p:cNvPr id="5" name="Picture 4">
            <a:extLst>
              <a:ext uri="{FF2B5EF4-FFF2-40B4-BE49-F238E27FC236}">
                <a16:creationId xmlns:a16="http://schemas.microsoft.com/office/drawing/2014/main" id="{15498777-5491-BDAE-E602-951AFECEF9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651" y="3226591"/>
            <a:ext cx="4446972" cy="3557578"/>
          </a:xfrm>
          <a:prstGeom prst="rect">
            <a:avLst/>
          </a:prstGeom>
        </p:spPr>
      </p:pic>
    </p:spTree>
    <p:extLst>
      <p:ext uri="{BB962C8B-B14F-4D97-AF65-F5344CB8AC3E}">
        <p14:creationId xmlns:p14="http://schemas.microsoft.com/office/powerpoint/2010/main" val="3526655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4660</TotalTime>
  <Words>452</Words>
  <Application>Microsoft Office PowerPoint</Application>
  <PresentationFormat>Widescreen</PresentationFormat>
  <Paragraphs>35</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-apple-system</vt:lpstr>
      <vt:lpstr>Arial</vt:lpstr>
      <vt:lpstr>Calibri</vt:lpstr>
      <vt:lpstr>Calibri Light</vt:lpstr>
      <vt:lpstr>EuclidCircularB</vt:lpstr>
      <vt:lpstr>ProximaNova_Regular</vt:lpstr>
      <vt:lpstr>Office Theme</vt:lpstr>
      <vt:lpstr>PowerPoint Presentation</vt:lpstr>
      <vt:lpstr>Scenario-Based Learning</vt:lpstr>
      <vt:lpstr>What are the benefits of scenario-based learning</vt:lpstr>
      <vt:lpstr>SBL Types</vt:lpstr>
      <vt:lpstr>Learning scenarios is thinking tools Think about learners</vt:lpstr>
      <vt:lpstr>PowerPoint Presentation</vt:lpstr>
      <vt:lpstr>Acquisition (Read watch listen)</vt:lpstr>
      <vt:lpstr>Inquiry (investigate)</vt:lpstr>
      <vt:lpstr>Discussion </vt:lpstr>
      <vt:lpstr>Practice</vt:lpstr>
      <vt:lpstr>Collaboration</vt:lpstr>
      <vt:lpstr>Production</vt:lpstr>
      <vt:lpstr>PowerPoint Presentation</vt:lpstr>
      <vt:lpstr>Learning Types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eelaf aied</dc:creator>
  <cp:lastModifiedBy>eelaf aied</cp:lastModifiedBy>
  <cp:revision>10</cp:revision>
  <dcterms:created xsi:type="dcterms:W3CDTF">2022-12-20T20:45:42Z</dcterms:created>
  <dcterms:modified xsi:type="dcterms:W3CDTF">2023-01-15T07:37:17Z</dcterms:modified>
</cp:coreProperties>
</file>