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7" r:id="rId2"/>
    <p:sldId id="270" r:id="rId3"/>
    <p:sldId id="271" r:id="rId4"/>
    <p:sldId id="272" r:id="rId5"/>
    <p:sldId id="273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412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19/10/1442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6576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r" defTabSz="914400" rtl="1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r" defTabSz="914400" rtl="1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SA" sz="6000" b="1" dirty="0" smtClean="0">
                <a:solidFill>
                  <a:srgbClr val="7030A0"/>
                </a:solidFill>
              </a:rPr>
              <a:t>عنوان المحاضرة </a:t>
            </a:r>
            <a:r>
              <a:rPr lang="ar-SA" sz="3600" b="1" dirty="0" smtClean="0">
                <a:solidFill>
                  <a:srgbClr val="7030A0"/>
                </a:solidFill>
              </a:rPr>
              <a:t/>
            </a:r>
            <a:br>
              <a:rPr lang="ar-SA" sz="3600" b="1" dirty="0" smtClean="0">
                <a:solidFill>
                  <a:srgbClr val="7030A0"/>
                </a:solidFill>
              </a:rPr>
            </a:br>
            <a:endParaRPr lang="ar-IQ" sz="3600" b="1" dirty="0">
              <a:solidFill>
                <a:srgbClr val="7030A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type="subTitle" idx="1"/>
          </p:nvPr>
        </p:nvSpPr>
        <p:spPr>
          <a:xfrm>
            <a:off x="1371600" y="3717032"/>
            <a:ext cx="6400800" cy="1872208"/>
          </a:xfrm>
        </p:spPr>
        <p:txBody>
          <a:bodyPr>
            <a:normAutofit/>
          </a:bodyPr>
          <a:lstStyle/>
          <a:p>
            <a:r>
              <a:rPr lang="ar-SA" sz="6000" b="1" dirty="0" smtClean="0">
                <a:solidFill>
                  <a:srgbClr val="C00000"/>
                </a:solidFill>
                <a:effectLst/>
                <a:latin typeface="Arabic Typesetting" pitchFamily="66" charset="-78"/>
                <a:cs typeface="Arabic Typesetting" pitchFamily="66" charset="-78"/>
              </a:rPr>
              <a:t>اتكيت الكتابة الجيدة </a:t>
            </a:r>
            <a:endParaRPr lang="en-US" sz="6000" b="1" dirty="0">
              <a:solidFill>
                <a:srgbClr val="C00000"/>
              </a:solidFill>
              <a:effectLst/>
              <a:latin typeface="Arabic Typesetting" pitchFamily="66" charset="-78"/>
              <a:cs typeface="Arabic Typesetting" pitchFamily="66" charset="-78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69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اتكيت الكتابة الجيدة </a:t>
            </a:r>
            <a:endParaRPr lang="en-US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8" name="عنصر نائب للمحتوى 7"/>
          <p:cNvSpPr>
            <a:spLocks noGrp="1"/>
          </p:cNvSpPr>
          <p:nvPr>
            <p:ph idx="1"/>
          </p:nvPr>
        </p:nvSpPr>
        <p:spPr>
          <a:xfrm>
            <a:off x="467545" y="2248347"/>
            <a:ext cx="7977208" cy="3844949"/>
          </a:xfrm>
        </p:spPr>
        <p:txBody>
          <a:bodyPr>
            <a:normAutofit/>
          </a:bodyPr>
          <a:lstStyle/>
          <a:p>
            <a:pPr marL="0" lvl="0" indent="0" algn="just">
              <a:lnSpc>
                <a:spcPct val="250000"/>
              </a:lnSpc>
              <a:buNone/>
            </a:pPr>
            <a:r>
              <a:rPr lang="ar-SA" sz="2000" b="1" dirty="0"/>
              <a:t>١. حدد الهدف من الكتابة . </a:t>
            </a:r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SA" sz="2000" b="1" dirty="0"/>
              <a:t>٢. قسّم الموضوع الى نقاط رئيسية منظمة منطقياً . </a:t>
            </a:r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SA" sz="2000" b="1" dirty="0"/>
              <a:t>٣. حدّد المنهج او الاسلوب المناسب قبل البدء بالكتابة . </a:t>
            </a:r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SA" sz="2000" b="1" dirty="0"/>
              <a:t>٤. اجمع البيانات والمعلومات اللازمة عن الموضوع من المصادر المناسبة . </a:t>
            </a:r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217373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اتكيت الكتابة الجيدة </a:t>
            </a:r>
            <a:endParaRPr lang="en-US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250000"/>
              </a:lnSpc>
              <a:buNone/>
            </a:pPr>
            <a:r>
              <a:rPr lang="ar-SA" sz="2000" b="1" dirty="0"/>
              <a:t>٥. يجب ان تكون الكتابة صحيحة نحوياً .</a:t>
            </a:r>
          </a:p>
          <a:p>
            <a:pPr marL="0" indent="0" algn="just">
              <a:lnSpc>
                <a:spcPct val="250000"/>
              </a:lnSpc>
              <a:buNone/>
            </a:pPr>
            <a:r>
              <a:rPr lang="ar-SA" sz="2000" b="1" dirty="0"/>
              <a:t>٦. يجب ان تعبر كل فقرة عن فكرة وتنساب الفقرات بشكل طبيعي من البداية الى النهاية</a:t>
            </a:r>
          </a:p>
          <a:p>
            <a:pPr marL="0" indent="0" algn="just">
              <a:lnSpc>
                <a:spcPct val="250000"/>
              </a:lnSpc>
              <a:buNone/>
            </a:pPr>
            <a:r>
              <a:rPr lang="ar-SA" sz="2000" b="1" dirty="0"/>
              <a:t>٧. حاول ان تكون اصيلاً في الكتابة ولا تقلد كتابات الاخرين بصورة مباشرة .</a:t>
            </a:r>
          </a:p>
          <a:p>
            <a:pPr marL="0" indent="0" algn="just">
              <a:lnSpc>
                <a:spcPct val="25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572420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اتكيت الكتابة الجيدة </a:t>
            </a:r>
            <a:endParaRPr lang="en-US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699247" y="2248347"/>
            <a:ext cx="7745505" cy="420498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50000"/>
              </a:lnSpc>
              <a:buNone/>
            </a:pPr>
            <a:r>
              <a:rPr lang="ar-SA" sz="2000" b="1" dirty="0"/>
              <a:t>٨. استخدم الألفاظ المناسبة ، وتجنب الألفاظ التي لست متأكداً من معانيها . </a:t>
            </a:r>
            <a:endParaRPr lang="ar-IQ" sz="2000" b="1" dirty="0" smtClean="0"/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IQ" sz="2000" b="1" dirty="0"/>
              <a:t>9</a:t>
            </a:r>
            <a:r>
              <a:rPr lang="ar-IQ" sz="2000" b="1" dirty="0" smtClean="0"/>
              <a:t>. </a:t>
            </a:r>
            <a:r>
              <a:rPr lang="ar-IQ" sz="2000" b="1" dirty="0"/>
              <a:t>تجنب الفقرات الطويلة وحاول الإيجاز قدر الإمكان .</a:t>
            </a:r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IQ" sz="2000" b="1" dirty="0"/>
              <a:t>١٠. يجب ان تكون مقنعاً في اسلوب عرض الأفكار والمعلومات </a:t>
            </a:r>
            <a:r>
              <a:rPr lang="ar-IQ" sz="2000" b="1" dirty="0" smtClean="0"/>
              <a:t>.</a:t>
            </a:r>
            <a:endParaRPr lang="ar-IQ" sz="2000" b="1" dirty="0"/>
          </a:p>
        </p:txBody>
      </p:sp>
    </p:spTree>
    <p:extLst>
      <p:ext uri="{BB962C8B-B14F-4D97-AF65-F5344CB8AC3E}">
        <p14:creationId xmlns:p14="http://schemas.microsoft.com/office/powerpoint/2010/main" val="2992009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>
                <a:solidFill>
                  <a:srgbClr val="7030A0"/>
                </a:solidFill>
                <a:latin typeface="Arabic Typesetting" pitchFamily="66" charset="-78"/>
                <a:cs typeface="Arabic Typesetting" pitchFamily="66" charset="-78"/>
              </a:rPr>
              <a:t>اتكيت الكتابة الجيدة </a:t>
            </a:r>
            <a:endParaRPr lang="en-US" b="1" dirty="0">
              <a:solidFill>
                <a:srgbClr val="7030A0"/>
              </a:solidFill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395536" y="2204864"/>
            <a:ext cx="8033537" cy="3877815"/>
          </a:xfrm>
        </p:spPr>
        <p:txBody>
          <a:bodyPr>
            <a:noAutofit/>
          </a:bodyPr>
          <a:lstStyle/>
          <a:p>
            <a:pPr marL="0" lvl="0" indent="0" algn="just">
              <a:lnSpc>
                <a:spcPct val="250000"/>
              </a:lnSpc>
              <a:buNone/>
            </a:pPr>
            <a:r>
              <a:rPr lang="ar-IQ" sz="2000" b="1" dirty="0"/>
              <a:t>١١. استخدم الصيغ اللغوية المناسبة للمعنى وللموقف . </a:t>
            </a:r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IQ" sz="2000" b="1" dirty="0"/>
              <a:t>١٢.  تجنب أخطاء النحو والاملاء والترقيم وغيرها . </a:t>
            </a:r>
          </a:p>
          <a:p>
            <a:pPr marL="0" lvl="0" indent="0" algn="just">
              <a:lnSpc>
                <a:spcPct val="250000"/>
              </a:lnSpc>
              <a:buNone/>
            </a:pPr>
            <a:r>
              <a:rPr lang="ar-IQ" sz="2000" b="1" dirty="0"/>
              <a:t>١٣. تأكد من اكتمال كافة عناصر الرسالة قبل طباعتها وتوقيعها</a:t>
            </a:r>
            <a:endParaRPr lang="en-US" sz="2000" b="1" dirty="0"/>
          </a:p>
          <a:p>
            <a:pPr marL="0" indent="0" algn="just">
              <a:lnSpc>
                <a:spcPct val="200000"/>
              </a:lnSpc>
              <a:buNone/>
            </a:pP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2446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غلاف فني">
  <a:themeElements>
    <a:clrScheme name="غلاف فني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غلاف فني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غلاف فني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Couture</Template>
  <TotalTime>133</TotalTime>
  <Words>163</Words>
  <Application>Microsoft Office PowerPoint</Application>
  <PresentationFormat>عرض على الشاشة (3:4)‏</PresentationFormat>
  <Paragraphs>19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غلاف فني</vt:lpstr>
      <vt:lpstr>عنوان المحاضرة  </vt:lpstr>
      <vt:lpstr>اتكيت الكتابة الجيدة </vt:lpstr>
      <vt:lpstr>اتكيت الكتابة الجيدة </vt:lpstr>
      <vt:lpstr>اتكيت الكتابة الجيدة </vt:lpstr>
      <vt:lpstr>اتكيت الكتابة الجيدة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اخلاقيات العلاقات العامة</dc:title>
  <dc:creator>الكاسر</dc:creator>
  <cp:lastModifiedBy>الكاسر</cp:lastModifiedBy>
  <cp:revision>19</cp:revision>
  <dcterms:created xsi:type="dcterms:W3CDTF">2020-06-17T17:52:53Z</dcterms:created>
  <dcterms:modified xsi:type="dcterms:W3CDTF">2021-05-30T16:14:46Z</dcterms:modified>
</cp:coreProperties>
</file>