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7" r:id="rId2"/>
    <p:sldId id="256" r:id="rId3"/>
    <p:sldId id="258" r:id="rId4"/>
    <p:sldId id="260" r:id="rId5"/>
    <p:sldId id="263" r:id="rId6"/>
    <p:sldId id="259" r:id="rId7"/>
    <p:sldId id="261" r:id="rId8"/>
    <p:sldId id="264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0C1EA212-61CB-4DAC-AE3F-BB0C016F559E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E50CFA47-3088-4253-A5A7-D39760E23B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EA212-61CB-4DAC-AE3F-BB0C016F559E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CFA47-3088-4253-A5A7-D39760E23B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EA212-61CB-4DAC-AE3F-BB0C016F559E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CFA47-3088-4253-A5A7-D39760E23B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EA212-61CB-4DAC-AE3F-BB0C016F559E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CFA47-3088-4253-A5A7-D39760E23B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EA212-61CB-4DAC-AE3F-BB0C016F559E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CFA47-3088-4253-A5A7-D39760E23B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EA212-61CB-4DAC-AE3F-BB0C016F559E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CFA47-3088-4253-A5A7-D39760E23B3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EA212-61CB-4DAC-AE3F-BB0C016F559E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CFA47-3088-4253-A5A7-D39760E23B3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EA212-61CB-4DAC-AE3F-BB0C016F559E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CFA47-3088-4253-A5A7-D39760E23B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EA212-61CB-4DAC-AE3F-BB0C016F559E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CFA47-3088-4253-A5A7-D39760E23B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0C1EA212-61CB-4DAC-AE3F-BB0C016F559E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E50CFA47-3088-4253-A5A7-D39760E23B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0C1EA212-61CB-4DAC-AE3F-BB0C016F559E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E50CFA47-3088-4253-A5A7-D39760E23B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0C1EA212-61CB-4DAC-AE3F-BB0C016F559E}" type="datetimeFigureOut">
              <a:rPr lang="en-US" smtClean="0"/>
              <a:t>9/16/2023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E50CFA47-3088-4253-A5A7-D39760E23B3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34021" y="2362200"/>
            <a:ext cx="6236110" cy="1790939"/>
          </a:xfrm>
        </p:spPr>
        <p:txBody>
          <a:bodyPr>
            <a:normAutofit fontScale="90000"/>
          </a:bodyPr>
          <a:lstStyle/>
          <a:p>
            <a:r>
              <a:rPr lang="ar-IQ" sz="6600" b="1" dirty="0" smtClean="0"/>
              <a:t>كيفية </a:t>
            </a:r>
            <a:r>
              <a:rPr lang="ar-IQ" sz="6600" b="1" dirty="0"/>
              <a:t>وألية تقييم </a:t>
            </a:r>
            <a:r>
              <a:rPr lang="ar-IQ" sz="6600" b="1" dirty="0" smtClean="0"/>
              <a:t>الأداء</a:t>
            </a:r>
            <a:r>
              <a:rPr lang="en-US" sz="6600" b="1" dirty="0" smtClean="0"/>
              <a:t> </a:t>
            </a:r>
            <a:r>
              <a:rPr lang="ar-IQ" sz="4400" b="1" dirty="0" smtClean="0"/>
              <a:t>للعام </a:t>
            </a:r>
            <a:r>
              <a:rPr lang="ar-IQ" sz="4400" b="1" dirty="0" smtClean="0"/>
              <a:t>2022-2023</a:t>
            </a:r>
            <a:r>
              <a:rPr lang="en-US" sz="6600" dirty="0" smtClean="0"/>
              <a:t>  </a:t>
            </a:r>
            <a:endParaRPr lang="en-US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572000"/>
            <a:ext cx="5638800" cy="838200"/>
          </a:xfrm>
        </p:spPr>
        <p:txBody>
          <a:bodyPr>
            <a:noAutofit/>
          </a:bodyPr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Lecturer Noor </a:t>
            </a:r>
            <a:r>
              <a:rPr lang="en-US" sz="2000" b="1" dirty="0" err="1" smtClean="0">
                <a:solidFill>
                  <a:schemeClr val="tx1"/>
                </a:solidFill>
              </a:rPr>
              <a:t>Falah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kadhim</a:t>
            </a:r>
            <a:endParaRPr lang="en-US" sz="20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    MSc in orthodontics </a:t>
            </a:r>
            <a:endParaRPr lang="ar-IQ" sz="20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2023 </a:t>
            </a:r>
            <a:endParaRPr lang="en-US" sz="2000" b="1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09600"/>
            <a:ext cx="1905000" cy="195146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8110" y="609600"/>
            <a:ext cx="1744042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695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6400" y="2590800"/>
            <a:ext cx="5723468" cy="956025"/>
          </a:xfrm>
        </p:spPr>
        <p:txBody>
          <a:bodyPr>
            <a:normAutofit fontScale="90000"/>
          </a:bodyPr>
          <a:lstStyle/>
          <a:p>
            <a:r>
              <a:rPr lang="ar-IQ" sz="6600" b="1" dirty="0" smtClean="0"/>
              <a:t>محاور الورشة </a:t>
            </a:r>
            <a:endParaRPr lang="en-US" sz="6600" b="1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57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990600"/>
            <a:ext cx="6196405" cy="5105400"/>
          </a:xfrm>
        </p:spPr>
        <p:txBody>
          <a:bodyPr>
            <a:normAutofit fontScale="25000" lnSpcReduction="20000"/>
          </a:bodyPr>
          <a:lstStyle/>
          <a:p>
            <a:pPr algn="r" rtl="1"/>
            <a:r>
              <a:rPr lang="ar-IQ" sz="9600" b="1" dirty="0" smtClean="0"/>
              <a:t> </a:t>
            </a:r>
            <a:r>
              <a:rPr lang="ar-IQ" sz="11200" b="1" dirty="0" smtClean="0"/>
              <a:t>عرض ملف دليل التقييم وشرح طريقة الاحتساب</a:t>
            </a:r>
          </a:p>
          <a:p>
            <a:pPr algn="r" rtl="1"/>
            <a:r>
              <a:rPr lang="ar-IQ" sz="11200" b="1" dirty="0" smtClean="0"/>
              <a:t>عرض استمارة </a:t>
            </a:r>
            <a:r>
              <a:rPr lang="ar-IQ" sz="11200" b="1" dirty="0"/>
              <a:t>ملخص الانشطة</a:t>
            </a:r>
          </a:p>
          <a:p>
            <a:pPr algn="r" rtl="1"/>
            <a:r>
              <a:rPr lang="ar-IQ" sz="11200" b="1" dirty="0" smtClean="0"/>
              <a:t> </a:t>
            </a:r>
            <a:r>
              <a:rPr lang="ar-IQ" sz="11200" b="1" dirty="0"/>
              <a:t>استمارة تقييم أداء أعضاء الهيئة التدريسية للعام الدراسي </a:t>
            </a:r>
            <a:endParaRPr lang="ar-IQ" sz="11200" b="1" dirty="0" smtClean="0"/>
          </a:p>
          <a:p>
            <a:pPr algn="r" rtl="1"/>
            <a:r>
              <a:rPr lang="ar-IQ" sz="11200" b="1" dirty="0"/>
              <a:t>الملف التقويمي لأداء التدريسي الاداري في الجامعات </a:t>
            </a:r>
            <a:r>
              <a:rPr lang="ar-IQ" sz="11200" b="1" dirty="0" smtClean="0"/>
              <a:t>والكليات</a:t>
            </a:r>
          </a:p>
          <a:p>
            <a:pPr algn="r" rtl="1"/>
            <a:r>
              <a:rPr lang="ar-IQ" sz="11200" b="1" dirty="0"/>
              <a:t>استمارة تقييم أداء أعضاء الهيئة التدريسية المتفرغين </a:t>
            </a:r>
            <a:r>
              <a:rPr lang="ar-IQ" sz="11200" b="1" dirty="0" smtClean="0"/>
              <a:t>جزئي</a:t>
            </a:r>
          </a:p>
          <a:p>
            <a:pPr algn="r" rtl="1"/>
            <a:r>
              <a:rPr lang="ar-IQ" sz="11200" b="1" dirty="0">
                <a:latin typeface="Arial,Bold"/>
              </a:rPr>
              <a:t>نموذج تقويم الأداء الوظيفي في مركز وزارة التعليم العالي والبحث العلمي والمؤسسات المرتبطة </a:t>
            </a:r>
            <a:r>
              <a:rPr lang="ar-IQ" sz="11200" b="1" dirty="0" smtClean="0">
                <a:latin typeface="Arial,Bold"/>
              </a:rPr>
              <a:t>بها</a:t>
            </a:r>
          </a:p>
          <a:p>
            <a:pPr algn="r" rtl="1"/>
            <a:r>
              <a:rPr lang="ar-IQ" sz="11200" b="1" dirty="0"/>
              <a:t>الاجور اليومية والعقود </a:t>
            </a:r>
            <a:endParaRPr lang="ar-IQ" sz="11200" b="1" dirty="0" smtClean="0"/>
          </a:p>
          <a:p>
            <a:pPr algn="r" rtl="1"/>
            <a:r>
              <a:rPr lang="ar-IQ" sz="11200" b="1" dirty="0" smtClean="0"/>
              <a:t>الحرفين </a:t>
            </a:r>
            <a:r>
              <a:rPr lang="ar-IQ" sz="4000" b="1" dirty="0"/>
              <a:t/>
            </a:r>
            <a:br>
              <a:rPr lang="ar-IQ" sz="4000" b="1" dirty="0"/>
            </a:b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141231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66800"/>
            <a:ext cx="7619999" cy="3906818"/>
          </a:xfrm>
        </p:spPr>
        <p:txBody>
          <a:bodyPr>
            <a:normAutofit/>
          </a:bodyPr>
          <a:lstStyle/>
          <a:p>
            <a:r>
              <a:rPr lang="ar-IQ" b="1" dirty="0"/>
              <a:t>استمارة تقييم أداء أعضاء الهيئة التدريسية للعام </a:t>
            </a:r>
            <a:r>
              <a:rPr lang="ar-IQ" b="1" dirty="0" smtClean="0"/>
              <a:t>الدراسي </a:t>
            </a:r>
            <a:br>
              <a:rPr lang="ar-IQ" b="1" dirty="0" smtClean="0"/>
            </a:br>
            <a:r>
              <a:rPr lang="ar-IQ" b="1" dirty="0" smtClean="0"/>
              <a:t>2022 </a:t>
            </a:r>
            <a:r>
              <a:rPr lang="ar-IQ" b="1" dirty="0"/>
              <a:t>/ </a:t>
            </a:r>
            <a:r>
              <a:rPr lang="ar-IQ" b="1" dirty="0" smtClean="0"/>
              <a:t>2023</a:t>
            </a:r>
            <a:r>
              <a:rPr lang="ar-IQ" b="1" dirty="0" smtClean="0"/>
              <a:t/>
            </a:r>
            <a:br>
              <a:rPr lang="ar-IQ" b="1" dirty="0" smtClean="0"/>
            </a:br>
            <a:r>
              <a:rPr lang="ar-IQ" u="sng" dirty="0"/>
              <a:t>ملاحظة: يرجى مراجعة دليل الاستمارة للاطلاع على كيفية ملئها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6039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7467600" cy="4495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ar-IQ" sz="3200" b="1" dirty="0"/>
              <a:t>الملف التقويمي لأداء التدريسي الاداري في الجامعات والكليات للعام الدراسي </a:t>
            </a:r>
            <a:r>
              <a:rPr lang="ar-IQ" sz="3200" b="1" dirty="0" smtClean="0"/>
              <a:t>2022 </a:t>
            </a:r>
            <a:r>
              <a:rPr lang="ar-IQ" sz="3200" b="1" dirty="0"/>
              <a:t>/ </a:t>
            </a:r>
            <a:r>
              <a:rPr lang="ar-IQ" sz="3200" b="1" dirty="0" smtClean="0"/>
              <a:t>2023</a:t>
            </a:r>
            <a:endParaRPr lang="ar-IQ" sz="3200" b="1" dirty="0"/>
          </a:p>
          <a:p>
            <a:pPr marL="0" indent="0" algn="r">
              <a:buNone/>
            </a:pPr>
            <a:endParaRPr lang="ar-IQ" b="1" dirty="0" smtClean="0"/>
          </a:p>
          <a:p>
            <a:pPr marL="0" indent="0" algn="r">
              <a:buNone/>
            </a:pPr>
            <a:endParaRPr lang="ar-IQ" b="1" dirty="0"/>
          </a:p>
          <a:p>
            <a:pPr marL="0" indent="0" algn="r">
              <a:buNone/>
            </a:pPr>
            <a:endParaRPr lang="ar-IQ" b="1" dirty="0" smtClean="0"/>
          </a:p>
          <a:p>
            <a:pPr marL="0" indent="0" algn="ctr">
              <a:buNone/>
            </a:pPr>
            <a:r>
              <a:rPr lang="ar-IQ" b="1" dirty="0" smtClean="0"/>
              <a:t>ملاحظة </a:t>
            </a:r>
            <a:r>
              <a:rPr lang="ar-IQ" b="1" dirty="0"/>
              <a:t>: تشمل هذه </a:t>
            </a:r>
            <a:r>
              <a:rPr lang="ar-IQ" b="1" dirty="0" smtClean="0"/>
              <a:t>الاستمارة </a:t>
            </a:r>
            <a:r>
              <a:rPr lang="ar-IQ" b="1" dirty="0"/>
              <a:t>معاوني العمداء </a:t>
            </a:r>
            <a:r>
              <a:rPr lang="ar-IQ" b="1" dirty="0" smtClean="0"/>
              <a:t>ورؤساء الأقسام </a:t>
            </a:r>
            <a:r>
              <a:rPr lang="ar-IQ" b="1" dirty="0"/>
              <a:t>العلمية والادارية ومقرري الأقسام </a:t>
            </a:r>
            <a:r>
              <a:rPr lang="ar-IQ" b="1" dirty="0" smtClean="0"/>
              <a:t>والفروع </a:t>
            </a:r>
            <a:r>
              <a:rPr lang="ar-IQ" b="1" dirty="0"/>
              <a:t>)الدراسات الاولية الصباحية</a:t>
            </a:r>
          </a:p>
          <a:p>
            <a:pPr marL="0" indent="0" algn="ctr">
              <a:buNone/>
            </a:pPr>
            <a:r>
              <a:rPr lang="ar-IQ" b="1" dirty="0" smtClean="0"/>
              <a:t>والدراسات </a:t>
            </a:r>
            <a:r>
              <a:rPr lang="ar-IQ" b="1" dirty="0"/>
              <a:t>العليا (</a:t>
            </a:r>
            <a:r>
              <a:rPr lang="ar-IQ" b="1" dirty="0" smtClean="0"/>
              <a:t>ومسؤولي الشعب والوحدات)</a:t>
            </a:r>
            <a:endParaRPr lang="ar-IQ" b="1" dirty="0"/>
          </a:p>
          <a:p>
            <a:pPr marL="0" indent="0" algn="ctr">
              <a:buNone/>
            </a:pPr>
            <a:r>
              <a:rPr lang="ar-IQ" b="1" dirty="0" smtClean="0"/>
              <a:t>يرجى </a:t>
            </a:r>
            <a:r>
              <a:rPr lang="ar-IQ" b="1" dirty="0"/>
              <a:t>مراجع ة دليل الاستمارة للاطلاع على كيفية ملئها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423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143000"/>
            <a:ext cx="6965245" cy="4343400"/>
          </a:xfrm>
        </p:spPr>
        <p:txBody>
          <a:bodyPr>
            <a:noAutofit/>
          </a:bodyPr>
          <a:lstStyle/>
          <a:p>
            <a:r>
              <a:rPr lang="ar-IQ" sz="4800" b="1" dirty="0">
                <a:cs typeface="+mn-cs"/>
              </a:rPr>
              <a:t>استمارة تقييم أداء أعضاء </a:t>
            </a:r>
            <a:r>
              <a:rPr lang="ar-IQ" sz="4800" b="1" dirty="0" smtClean="0">
                <a:cs typeface="+mn-cs"/>
              </a:rPr>
              <a:t>الهيئة التدريسية المتفرغين </a:t>
            </a:r>
            <a:r>
              <a:rPr lang="ar-IQ" sz="4800" b="1" dirty="0">
                <a:cs typeface="+mn-cs"/>
              </a:rPr>
              <a:t>جزئي </a:t>
            </a:r>
            <a:r>
              <a:rPr lang="ar-IQ" sz="4800" b="1" dirty="0" smtClean="0">
                <a:cs typeface="+mn-cs"/>
              </a:rPr>
              <a:t>للعام </a:t>
            </a:r>
            <a:r>
              <a:rPr lang="ar-IQ" sz="4800" b="1" dirty="0">
                <a:cs typeface="+mn-cs"/>
              </a:rPr>
              <a:t>الدراسي </a:t>
            </a:r>
            <a:r>
              <a:rPr lang="ar-IQ" sz="4800" b="1" dirty="0" smtClean="0">
                <a:cs typeface="+mn-cs"/>
              </a:rPr>
              <a:t>2022 </a:t>
            </a:r>
            <a:r>
              <a:rPr lang="ar-IQ" sz="4800" b="1" dirty="0">
                <a:cs typeface="+mn-cs"/>
              </a:rPr>
              <a:t>/ </a:t>
            </a:r>
            <a:r>
              <a:rPr lang="ar-IQ" sz="4800" b="1" dirty="0" smtClean="0">
                <a:cs typeface="+mn-cs"/>
              </a:rPr>
              <a:t>2023</a:t>
            </a:r>
            <a:r>
              <a:rPr lang="ar-IQ" sz="4800" b="1" dirty="0">
                <a:cs typeface="+mn-cs"/>
              </a:rPr>
              <a:t/>
            </a:r>
            <a:br>
              <a:rPr lang="ar-IQ" sz="4800" b="1" dirty="0">
                <a:cs typeface="+mn-cs"/>
              </a:rPr>
            </a:br>
            <a:r>
              <a:rPr lang="ar-IQ" sz="4800" b="1" dirty="0" smtClean="0">
                <a:cs typeface="+mn-cs"/>
              </a:rPr>
              <a:t/>
            </a:r>
            <a:br>
              <a:rPr lang="ar-IQ" sz="4800" b="1" dirty="0" smtClean="0">
                <a:cs typeface="+mn-cs"/>
              </a:rPr>
            </a:br>
            <a:r>
              <a:rPr lang="ar-IQ" sz="4000" b="1" u="sng" dirty="0" smtClean="0">
                <a:cs typeface="+mn-cs"/>
              </a:rPr>
              <a:t>ملاحظة</a:t>
            </a:r>
            <a:r>
              <a:rPr lang="ar-IQ" sz="4000" b="1" u="sng" dirty="0">
                <a:cs typeface="+mn-cs"/>
              </a:rPr>
              <a:t>: يرجى مراجعة دليل </a:t>
            </a:r>
            <a:r>
              <a:rPr lang="ar-IQ" sz="4000" b="1" u="sng" dirty="0" smtClean="0">
                <a:cs typeface="+mn-cs"/>
              </a:rPr>
              <a:t>الاستمارة </a:t>
            </a:r>
            <a:r>
              <a:rPr lang="ar-IQ" sz="4000" b="1" u="sng" dirty="0">
                <a:cs typeface="+mn-cs"/>
              </a:rPr>
              <a:t>للاطلاع على </a:t>
            </a:r>
            <a:r>
              <a:rPr lang="ar-IQ" sz="4000" b="1" u="sng" dirty="0" smtClean="0">
                <a:cs typeface="+mn-cs"/>
              </a:rPr>
              <a:t>كيفية ملئها</a:t>
            </a:r>
            <a:endParaRPr lang="en-US" sz="4800" b="1" u="sng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733542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023" y="609600"/>
            <a:ext cx="6965245" cy="4724400"/>
          </a:xfrm>
        </p:spPr>
        <p:txBody>
          <a:bodyPr>
            <a:normAutofit/>
          </a:bodyPr>
          <a:lstStyle/>
          <a:p>
            <a:pPr rtl="1"/>
            <a:r>
              <a:rPr lang="ar-IQ" b="1" dirty="0">
                <a:latin typeface="Arial,Bold"/>
              </a:rPr>
              <a:t>نموذج تقويم الأداء الوظيفي في مركز وزارة التعليم العالي والبحث </a:t>
            </a:r>
            <a:r>
              <a:rPr lang="ar-IQ" b="1" dirty="0" smtClean="0">
                <a:latin typeface="Arial,Bold"/>
              </a:rPr>
              <a:t>العلمي والمؤسسات </a:t>
            </a:r>
            <a:r>
              <a:rPr lang="ar-IQ" b="1" dirty="0">
                <a:latin typeface="Arial,Bold"/>
              </a:rPr>
              <a:t>المرتبطة بها </a:t>
            </a:r>
            <a:r>
              <a:rPr lang="ar-IQ" b="1" dirty="0" smtClean="0">
                <a:latin typeface="Arial,Bold"/>
              </a:rPr>
              <a:t/>
            </a:r>
            <a:br>
              <a:rPr lang="ar-IQ" b="1" dirty="0" smtClean="0">
                <a:latin typeface="Arial,Bold"/>
              </a:rPr>
            </a:br>
            <a:r>
              <a:rPr lang="ar-IQ" b="1" dirty="0" smtClean="0">
                <a:latin typeface="Arial,Bold"/>
              </a:rPr>
              <a:t>للسنة الدراسية </a:t>
            </a:r>
            <a:r>
              <a:rPr lang="ar-IQ" b="1" dirty="0" smtClean="0">
                <a:latin typeface="Arial,Bold"/>
              </a:rPr>
              <a:t>2022-2023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2594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3200"/>
            <a:ext cx="6965245" cy="1202485"/>
          </a:xfrm>
        </p:spPr>
        <p:txBody>
          <a:bodyPr>
            <a:noAutofit/>
          </a:bodyPr>
          <a:lstStyle/>
          <a:p>
            <a:pPr rtl="1"/>
            <a:r>
              <a:rPr lang="ar-IQ" sz="4800" b="1" dirty="0" smtClean="0">
                <a:cs typeface="+mn-cs"/>
              </a:rPr>
              <a:t>الاجور اليومية والعقود </a:t>
            </a:r>
            <a:br>
              <a:rPr lang="ar-IQ" sz="4800" b="1" dirty="0" smtClean="0">
                <a:cs typeface="+mn-cs"/>
              </a:rPr>
            </a:br>
            <a:r>
              <a:rPr lang="ar-IQ" sz="4800" b="1" dirty="0" smtClean="0">
                <a:cs typeface="+mn-cs"/>
              </a:rPr>
              <a:t/>
            </a:r>
            <a:br>
              <a:rPr lang="ar-IQ" sz="4800" b="1" dirty="0" smtClean="0">
                <a:cs typeface="+mn-cs"/>
              </a:rPr>
            </a:br>
            <a:r>
              <a:rPr lang="ar-IQ" sz="4800" b="1" dirty="0" smtClean="0">
                <a:cs typeface="+mn-cs"/>
              </a:rPr>
              <a:t>الحرفين </a:t>
            </a:r>
            <a:endParaRPr lang="en-US" sz="48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149464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شكرا لحضوركم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819400"/>
            <a:ext cx="6196405" cy="36038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ar-IQ" sz="6000" dirty="0" smtClean="0"/>
              <a:t>اي سؤال ؟؟؟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8790407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29</TotalTime>
  <Words>162</Words>
  <Application>Microsoft Office PowerPoint</Application>
  <PresentationFormat>On-screen Show (4:3)</PresentationFormat>
  <Paragraphs>26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Arial,Bold</vt:lpstr>
      <vt:lpstr>Brush Script MT</vt:lpstr>
      <vt:lpstr>Constantia</vt:lpstr>
      <vt:lpstr>Franklin Gothic Book</vt:lpstr>
      <vt:lpstr>Majalla UI</vt:lpstr>
      <vt:lpstr>Rage Italic</vt:lpstr>
      <vt:lpstr>Pushpin</vt:lpstr>
      <vt:lpstr>كيفية وألية تقييم الأداء للعام 2022-2023  </vt:lpstr>
      <vt:lpstr>محاور الورشة </vt:lpstr>
      <vt:lpstr>PowerPoint Presentation</vt:lpstr>
      <vt:lpstr>استمارة تقييم أداء أعضاء الهيئة التدريسية للعام الدراسي  2022 / 2023 ملاحظة: يرجى مراجعة دليل الاستمارة للاطلاع على كيفية ملئها</vt:lpstr>
      <vt:lpstr>PowerPoint Presentation</vt:lpstr>
      <vt:lpstr>استمارة تقييم أداء أعضاء الهيئة التدريسية المتفرغين جزئي للعام الدراسي 2022 / 2023  ملاحظة: يرجى مراجعة دليل الاستمارة للاطلاع على كيفية ملئها</vt:lpstr>
      <vt:lpstr>نموذج تقويم الأداء الوظيفي في مركز وزارة التعليم العالي والبحث العلمي والمؤسسات المرتبطة بها  للسنة الدراسية 2022-2023</vt:lpstr>
      <vt:lpstr>الاجور اليومية والعقود   الحرفين </vt:lpstr>
      <vt:lpstr>شكرا لحضوركم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كيفية وألية تقييم الأداء للعام 2021-2022  </dc:title>
  <dc:creator>NS</dc:creator>
  <cp:lastModifiedBy>User</cp:lastModifiedBy>
  <cp:revision>9</cp:revision>
  <dcterms:created xsi:type="dcterms:W3CDTF">2023-01-13T21:41:28Z</dcterms:created>
  <dcterms:modified xsi:type="dcterms:W3CDTF">2023-09-16T09:40:52Z</dcterms:modified>
</cp:coreProperties>
</file>