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r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642EE8-2978-F8F8-78E7-CB2AB4264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594" y="1268462"/>
            <a:ext cx="7783176" cy="3152678"/>
          </a:xfrm>
        </p:spPr>
        <p:txBody>
          <a:bodyPr>
            <a:normAutofit fontScale="90000"/>
          </a:bodyPr>
          <a:lstStyle/>
          <a:p>
            <a:r>
              <a:rPr lang="ar-SA" dirty="0"/>
              <a:t>    أنماط تعرض الطالب الجامعي           للصفحات التواصل الاجتماعي </a:t>
            </a:r>
            <a:br>
              <a:rPr lang="ar-SA" dirty="0"/>
            </a:br>
            <a:r>
              <a:rPr lang="ar-SA" dirty="0"/>
              <a:t>            الفيس بوك </a:t>
            </a:r>
            <a:endParaRPr lang="ar-IQ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644DD5-5495-2B11-25C8-9E7F8C9BA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1120678" y="4421141"/>
            <a:ext cx="6453559" cy="1838628"/>
          </a:xfrm>
        </p:spPr>
        <p:txBody>
          <a:bodyPr>
            <a:normAutofit/>
          </a:bodyPr>
          <a:lstStyle/>
          <a:p>
            <a:r>
              <a:rPr lang="ar-SA" dirty="0"/>
              <a:t>        </a:t>
            </a:r>
            <a:r>
              <a:rPr lang="ar-SA" sz="4000" dirty="0"/>
              <a:t>       </a:t>
            </a:r>
            <a:r>
              <a:rPr lang="ar-SA" sz="4000" dirty="0" err="1"/>
              <a:t>ا.م.د.ريا</a:t>
            </a:r>
            <a:r>
              <a:rPr lang="ar-SA" sz="4000" dirty="0"/>
              <a:t> قحطان احمد</a:t>
            </a:r>
          </a:p>
          <a:p>
            <a:r>
              <a:rPr lang="ar-SA" dirty="0"/>
              <a:t> </a:t>
            </a:r>
            <a:r>
              <a:rPr lang="ar-SA" sz="4000" dirty="0"/>
              <a:t>            21 </a:t>
            </a:r>
            <a:r>
              <a:rPr lang="ar-SA" sz="4000" dirty="0" err="1"/>
              <a:t>مايس</a:t>
            </a:r>
            <a:r>
              <a:rPr lang="ar-SA" sz="4000" dirty="0"/>
              <a:t> 2023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34224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142A5F-1CAE-4BD1-28D2-BE09A04D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5602C1A-A4BA-7BCA-4B2F-5CE2C9E2C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158" y="808056"/>
            <a:ext cx="9547417" cy="5225796"/>
          </a:xfrm>
        </p:spPr>
      </p:pic>
    </p:spTree>
    <p:extLst>
      <p:ext uri="{BB962C8B-B14F-4D97-AF65-F5344CB8AC3E}">
        <p14:creationId xmlns:p14="http://schemas.microsoft.com/office/powerpoint/2010/main" val="342044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D55AEE-BC6F-A6A7-8122-5E4D31E8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0B0570E-CBFB-782B-DEBA-A574FA5A0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212" y="665018"/>
            <a:ext cx="9476313" cy="5384945"/>
          </a:xfrm>
        </p:spPr>
      </p:pic>
    </p:spTree>
    <p:extLst>
      <p:ext uri="{BB962C8B-B14F-4D97-AF65-F5344CB8AC3E}">
        <p14:creationId xmlns:p14="http://schemas.microsoft.com/office/powerpoint/2010/main" val="9471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2AF2C2-58BF-36E1-D9A3-3CAEEF6B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6F3B2CB-C06D-8DE9-28C9-17CF58BC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7" y="808056"/>
            <a:ext cx="9485390" cy="5241907"/>
          </a:xfrm>
        </p:spPr>
      </p:pic>
    </p:spTree>
    <p:extLst>
      <p:ext uri="{BB962C8B-B14F-4D97-AF65-F5344CB8AC3E}">
        <p14:creationId xmlns:p14="http://schemas.microsoft.com/office/powerpoint/2010/main" val="236281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659CB5-3815-5BE2-0F0A-EC47F43A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6F58A58-BFA5-6862-87E7-F3C6F3577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007" y="808056"/>
            <a:ext cx="9458756" cy="5241907"/>
          </a:xfrm>
        </p:spPr>
      </p:pic>
    </p:spTree>
    <p:extLst>
      <p:ext uri="{BB962C8B-B14F-4D97-AF65-F5344CB8AC3E}">
        <p14:creationId xmlns:p14="http://schemas.microsoft.com/office/powerpoint/2010/main" val="326327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AD818-07DC-B9E5-1237-F1AAFCA5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4F56FA0-0C71-B777-5396-F67F1EA85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377" y="808056"/>
            <a:ext cx="9685068" cy="5241907"/>
          </a:xfrm>
        </p:spPr>
      </p:pic>
    </p:spTree>
    <p:extLst>
      <p:ext uri="{BB962C8B-B14F-4D97-AF65-F5344CB8AC3E}">
        <p14:creationId xmlns:p14="http://schemas.microsoft.com/office/powerpoint/2010/main" val="69216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FC7B57-E6EB-8B0A-F63F-D8DFED22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289BA62-E672-E268-251D-1DDB69B6D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92" y="808056"/>
            <a:ext cx="8657550" cy="5241907"/>
          </a:xfrm>
        </p:spPr>
      </p:pic>
    </p:spTree>
    <p:extLst>
      <p:ext uri="{BB962C8B-B14F-4D97-AF65-F5344CB8AC3E}">
        <p14:creationId xmlns:p14="http://schemas.microsoft.com/office/powerpoint/2010/main" val="143086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BBCD64-FC7C-28C6-91C9-FB8D2BD5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30B0A51-D93B-CB73-7712-DB9B18FCF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673" y="923636"/>
            <a:ext cx="8315902" cy="4817858"/>
          </a:xfrm>
        </p:spPr>
      </p:pic>
    </p:spTree>
    <p:extLst>
      <p:ext uri="{BB962C8B-B14F-4D97-AF65-F5344CB8AC3E}">
        <p14:creationId xmlns:p14="http://schemas.microsoft.com/office/powerpoint/2010/main" val="567725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B7B742F-3F08-AC07-E544-7A3E851C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8C11137-737A-B7DD-4A4E-B0C57A505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6823" y="923636"/>
            <a:ext cx="8325043" cy="5126327"/>
          </a:xfrm>
        </p:spPr>
      </p:pic>
    </p:spTree>
    <p:extLst>
      <p:ext uri="{BB962C8B-B14F-4D97-AF65-F5344CB8AC3E}">
        <p14:creationId xmlns:p14="http://schemas.microsoft.com/office/powerpoint/2010/main" val="4274622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B9E0F8-8C9C-80C1-2C55-DB1158E0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22BB3AD-8CCF-ADCA-DEE2-3178914B3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79" y="808056"/>
            <a:ext cx="8534400" cy="5241907"/>
          </a:xfrm>
        </p:spPr>
      </p:pic>
    </p:spTree>
    <p:extLst>
      <p:ext uri="{BB962C8B-B14F-4D97-AF65-F5344CB8AC3E}">
        <p14:creationId xmlns:p14="http://schemas.microsoft.com/office/powerpoint/2010/main" val="48324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7C0B28-1270-F83A-B481-EAE569774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9D3BD75-FC16-7E04-E8BA-D6479E443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0619" y="628074"/>
            <a:ext cx="8435878" cy="5421890"/>
          </a:xfrm>
        </p:spPr>
      </p:pic>
    </p:spTree>
    <p:extLst>
      <p:ext uri="{BB962C8B-B14F-4D97-AF65-F5344CB8AC3E}">
        <p14:creationId xmlns:p14="http://schemas.microsoft.com/office/powerpoint/2010/main" val="393496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15CB2F-4BAD-5600-2E8E-833B4F74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F8A3EA7-0C89-800E-1804-E26F54D13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624" y="808056"/>
            <a:ext cx="9411951" cy="5161843"/>
          </a:xfrm>
        </p:spPr>
      </p:pic>
    </p:spTree>
    <p:extLst>
      <p:ext uri="{BB962C8B-B14F-4D97-AF65-F5344CB8AC3E}">
        <p14:creationId xmlns:p14="http://schemas.microsoft.com/office/powerpoint/2010/main" val="144958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FE539B-A30F-4942-7310-A9278B77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F44742A7-8FB6-79C6-DD30-8DE225DF3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661" y="972898"/>
            <a:ext cx="8177260" cy="5077066"/>
          </a:xfrm>
        </p:spPr>
      </p:pic>
    </p:spTree>
    <p:extLst>
      <p:ext uri="{BB962C8B-B14F-4D97-AF65-F5344CB8AC3E}">
        <p14:creationId xmlns:p14="http://schemas.microsoft.com/office/powerpoint/2010/main" val="427636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02D58E-84E7-300C-3753-139340C16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80DE7DD-9F7B-71FC-A2E8-BE9C0C5B8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363" y="808056"/>
            <a:ext cx="7796212" cy="5222751"/>
          </a:xfrm>
        </p:spPr>
      </p:pic>
    </p:spTree>
    <p:extLst>
      <p:ext uri="{BB962C8B-B14F-4D97-AF65-F5344CB8AC3E}">
        <p14:creationId xmlns:p14="http://schemas.microsoft.com/office/powerpoint/2010/main" val="3902906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A74936-79CB-57CC-4528-D972BDD9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A3B46B3-144D-DCC0-39EE-158F1406A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808" y="808056"/>
            <a:ext cx="8102374" cy="5241908"/>
          </a:xfrm>
        </p:spPr>
      </p:pic>
    </p:spTree>
    <p:extLst>
      <p:ext uri="{BB962C8B-B14F-4D97-AF65-F5344CB8AC3E}">
        <p14:creationId xmlns:p14="http://schemas.microsoft.com/office/powerpoint/2010/main" val="362154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F4D036-ADB8-245A-9051-82002C38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56F5C56-9BC5-9244-3762-3D5AE8024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291" y="808056"/>
            <a:ext cx="8288097" cy="5241907"/>
          </a:xfrm>
        </p:spPr>
      </p:pic>
    </p:spTree>
    <p:extLst>
      <p:ext uri="{BB962C8B-B14F-4D97-AF65-F5344CB8AC3E}">
        <p14:creationId xmlns:p14="http://schemas.microsoft.com/office/powerpoint/2010/main" val="330023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86F1A5-733B-8723-ED0E-60E88941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10FA76EF-90DD-22C3-1FA0-9DE7F4074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879" y="677334"/>
            <a:ext cx="8448193" cy="5372630"/>
          </a:xfrm>
        </p:spPr>
      </p:pic>
    </p:spTree>
    <p:extLst>
      <p:ext uri="{BB962C8B-B14F-4D97-AF65-F5344CB8AC3E}">
        <p14:creationId xmlns:p14="http://schemas.microsoft.com/office/powerpoint/2010/main" val="3127966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F54F01-3524-23E5-E432-8ED59578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B2769E8-1028-FF8D-CB4A-B82E43D2C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988" y="911322"/>
            <a:ext cx="8235253" cy="5138642"/>
          </a:xfrm>
        </p:spPr>
      </p:pic>
    </p:spTree>
    <p:extLst>
      <p:ext uri="{BB962C8B-B14F-4D97-AF65-F5344CB8AC3E}">
        <p14:creationId xmlns:p14="http://schemas.microsoft.com/office/powerpoint/2010/main" val="397952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2F2329-B9BE-99D9-BB1C-F37E7D2E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2A26864-A274-5F29-2446-9BE6ED87B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139" y="808056"/>
            <a:ext cx="8275782" cy="5241907"/>
          </a:xfrm>
        </p:spPr>
      </p:pic>
    </p:spTree>
    <p:extLst>
      <p:ext uri="{BB962C8B-B14F-4D97-AF65-F5344CB8AC3E}">
        <p14:creationId xmlns:p14="http://schemas.microsoft.com/office/powerpoint/2010/main" val="3053280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E8910D-FA95-5039-7B21-366C90B64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D1DF8FA-1340-2597-9E1D-6468CA4DB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086" y="808056"/>
            <a:ext cx="8300412" cy="5241908"/>
          </a:xfrm>
        </p:spPr>
      </p:pic>
    </p:spTree>
    <p:extLst>
      <p:ext uri="{BB962C8B-B14F-4D97-AF65-F5344CB8AC3E}">
        <p14:creationId xmlns:p14="http://schemas.microsoft.com/office/powerpoint/2010/main" val="1377981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D9171-94D5-A76A-49CF-8178985C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D0548F8-972F-41B4-8A00-D9520DB9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509" y="808056"/>
            <a:ext cx="8205630" cy="5241908"/>
          </a:xfrm>
        </p:spPr>
      </p:pic>
    </p:spTree>
    <p:extLst>
      <p:ext uri="{BB962C8B-B14F-4D97-AF65-F5344CB8AC3E}">
        <p14:creationId xmlns:p14="http://schemas.microsoft.com/office/powerpoint/2010/main" val="1614999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96C570-86A4-F81B-0A55-F2A8C16E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4626B19-0A6C-F2A6-C25B-F8642D2E5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0715" y="911322"/>
            <a:ext cx="8312727" cy="5138642"/>
          </a:xfrm>
        </p:spPr>
      </p:pic>
    </p:spTree>
    <p:extLst>
      <p:ext uri="{BB962C8B-B14F-4D97-AF65-F5344CB8AC3E}">
        <p14:creationId xmlns:p14="http://schemas.microsoft.com/office/powerpoint/2010/main" val="310472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A18C32-2680-ED6F-5A13-ECFE31BD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363B28-1170-BE67-EE79-3AA9668C7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3733" y="591127"/>
            <a:ext cx="9279349" cy="5458837"/>
          </a:xfrm>
        </p:spPr>
      </p:pic>
    </p:spTree>
    <p:extLst>
      <p:ext uri="{BB962C8B-B14F-4D97-AF65-F5344CB8AC3E}">
        <p14:creationId xmlns:p14="http://schemas.microsoft.com/office/powerpoint/2010/main" val="432262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0D65BD-03A2-B79F-CA16-F3AB59B90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661" y="1017414"/>
            <a:ext cx="1912587" cy="2640186"/>
          </a:xfrm>
        </p:spPr>
        <p:txBody>
          <a:bodyPr/>
          <a:lstStyle/>
          <a:p>
            <a:r>
              <a:rPr lang="ar-SA" dirty="0"/>
              <a:t>شكرا للإصغاء </a:t>
            </a:r>
            <a:endParaRPr lang="ar-IQ" dirty="0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DE91CCD-3BA9-E843-19AE-4EC653397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612" y="808056"/>
            <a:ext cx="7376775" cy="5241907"/>
          </a:xfrm>
        </p:spPr>
      </p:pic>
    </p:spTree>
    <p:extLst>
      <p:ext uri="{BB962C8B-B14F-4D97-AF65-F5344CB8AC3E}">
        <p14:creationId xmlns:p14="http://schemas.microsoft.com/office/powerpoint/2010/main" val="32468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84C2D5-FBCF-FA45-C72F-3B587E18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92BF940-BFC3-31A9-29FA-A3AE5BE4B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419" y="808056"/>
            <a:ext cx="9395730" cy="5241907"/>
          </a:xfrm>
        </p:spPr>
      </p:pic>
    </p:spTree>
    <p:extLst>
      <p:ext uri="{BB962C8B-B14F-4D97-AF65-F5344CB8AC3E}">
        <p14:creationId xmlns:p14="http://schemas.microsoft.com/office/powerpoint/2010/main" val="33725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E1F1F0-4363-CEBC-50F4-DD6BD3C4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8ECFEB01-5E20-88A2-0985-B75E63946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158" y="808056"/>
            <a:ext cx="9288411" cy="5241908"/>
          </a:xfrm>
        </p:spPr>
      </p:pic>
    </p:spTree>
    <p:extLst>
      <p:ext uri="{BB962C8B-B14F-4D97-AF65-F5344CB8AC3E}">
        <p14:creationId xmlns:p14="http://schemas.microsoft.com/office/powerpoint/2010/main" val="6643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4D637-AD63-EDB1-1397-0FA491EF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015446B-38A7-242B-0179-AE2BB3A75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158" y="808056"/>
            <a:ext cx="9547417" cy="5241023"/>
          </a:xfrm>
        </p:spPr>
      </p:pic>
    </p:spTree>
    <p:extLst>
      <p:ext uri="{BB962C8B-B14F-4D97-AF65-F5344CB8AC3E}">
        <p14:creationId xmlns:p14="http://schemas.microsoft.com/office/powerpoint/2010/main" val="397967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60E0B4-6334-1431-CF6C-8B8877BF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7BF5FD95-DE7B-AE4B-6552-B047418D8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898" y="808056"/>
            <a:ext cx="9427854" cy="5241908"/>
          </a:xfrm>
        </p:spPr>
      </p:pic>
    </p:spTree>
    <p:extLst>
      <p:ext uri="{BB962C8B-B14F-4D97-AF65-F5344CB8AC3E}">
        <p14:creationId xmlns:p14="http://schemas.microsoft.com/office/powerpoint/2010/main" val="389647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E9EAAC-C0FE-1ED8-BAC4-C4894952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ED7640E-63CF-645A-6399-F0B8742CE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994" y="665018"/>
            <a:ext cx="9278662" cy="5384945"/>
          </a:xfrm>
        </p:spPr>
      </p:pic>
    </p:spTree>
    <p:extLst>
      <p:ext uri="{BB962C8B-B14F-4D97-AF65-F5344CB8AC3E}">
        <p14:creationId xmlns:p14="http://schemas.microsoft.com/office/powerpoint/2010/main" val="1459064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F4BBD8-4843-71EE-96B1-B3C7AE7D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70F50A3-0E90-6415-5183-95F6850E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212" y="808056"/>
            <a:ext cx="9377870" cy="5241907"/>
          </a:xfrm>
        </p:spPr>
      </p:pic>
    </p:spTree>
    <p:extLst>
      <p:ext uri="{BB962C8B-B14F-4D97-AF65-F5344CB8AC3E}">
        <p14:creationId xmlns:p14="http://schemas.microsoft.com/office/powerpoint/2010/main" val="1333306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ماديسون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ماديسون</vt:lpstr>
      <vt:lpstr>    أنماط تعرض الطالب الجامعي           للصفحات التواصل الاجتماعي              الفيس بوك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للإصغاء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أنماط تعرض الطالب الجامعي           للصفحات التواصل الاجتماعي              الفيس بوك </dc:title>
  <dc:creator>dr.rayya1968@gmail.com</dc:creator>
  <cp:lastModifiedBy>dr.rayya1968@gmail.com</cp:lastModifiedBy>
  <cp:revision>2</cp:revision>
  <dcterms:created xsi:type="dcterms:W3CDTF">2023-05-21T14:37:29Z</dcterms:created>
  <dcterms:modified xsi:type="dcterms:W3CDTF">2023-08-08T16:45:53Z</dcterms:modified>
</cp:coreProperties>
</file>