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9" r:id="rId6"/>
    <p:sldId id="259" r:id="rId7"/>
    <p:sldId id="281" r:id="rId8"/>
    <p:sldId id="280" r:id="rId9"/>
    <p:sldId id="283" r:id="rId10"/>
    <p:sldId id="282" r:id="rId11"/>
    <p:sldId id="285" r:id="rId12"/>
    <p:sldId id="286" r:id="rId13"/>
    <p:sldId id="284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05852"/>
            <a:ext cx="6553200" cy="87708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8847" y="2859940"/>
            <a:ext cx="6274338" cy="2838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8000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اهلاً وسهلاً </a:t>
            </a:r>
          </a:p>
          <a:p>
            <a:r>
              <a:rPr lang="ar-IQ" sz="8000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بالضيوف الكرام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661" y="128032"/>
            <a:ext cx="6444574" cy="880977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solidFill>
                <a:srgbClr val="0070C0"/>
              </a:solidFill>
            </a:endParaRPr>
          </a:p>
        </p:txBody>
      </p:sp>
      <p:pic>
        <p:nvPicPr>
          <p:cNvPr id="13" name="Picture 7" descr="C:\Users\Malaf4\Desktop\9c1ad684d361d1d864340f36bb7a8fb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8329" y="6709726"/>
            <a:ext cx="2142212" cy="236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50" b="8268"/>
          <a:stretch/>
        </p:blipFill>
        <p:spPr bwMode="auto">
          <a:xfrm rot="2076998">
            <a:off x="1246603" y="2649682"/>
            <a:ext cx="975155" cy="73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C:\Users\Malaf4\Desktop\9c1ad684d361d1d864340f36bb7a8fb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5023" y="238277"/>
            <a:ext cx="2142212" cy="236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3" descr="C:\Users\Anwar\Desktop\5672bac0-2e2f-4edf-84ac-2e2d486046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"/>
          <a:stretch/>
        </p:blipFill>
        <p:spPr bwMode="auto">
          <a:xfrm>
            <a:off x="371595" y="350136"/>
            <a:ext cx="6120000" cy="84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b7e510ea-384a-45a9-b3cb-dfa760f0ed6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"/>
          <a:stretch/>
        </p:blipFill>
        <p:spPr bwMode="auto">
          <a:xfrm>
            <a:off x="377760" y="291831"/>
            <a:ext cx="6120000" cy="85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2e3729a9-2e3b-4799-98f6-c5e46e7efe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0" y="225700"/>
            <a:ext cx="6120000" cy="86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be07cba8-e95f-4f99-a38b-2536610da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6" y="243091"/>
            <a:ext cx="6120000" cy="86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fc1f2d7f-fe8b-48fe-b4cf-2a840f8536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0" y="225698"/>
            <a:ext cx="6120000" cy="86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1f87c0c8-3e80-404b-9c65-37f314139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0" y="239993"/>
            <a:ext cx="6120000" cy="865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85bc12d3-1c8d-47ec-abe4-c96daf6a221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5"/>
          <a:stretch/>
        </p:blipFill>
        <p:spPr bwMode="auto">
          <a:xfrm>
            <a:off x="349545" y="238116"/>
            <a:ext cx="6241949" cy="8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cb3ba1f8-1f36-44e6-a78f-11b1b53516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6980"/>
            <a:ext cx="6120000" cy="86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5050303a-a121-48ba-a052-8e91caeb72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5" y="250991"/>
            <a:ext cx="6111220" cy="8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c07bffd0-7a28-4c18-9e63-a6bc37e5b74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"/>
          <a:stretch/>
        </p:blipFill>
        <p:spPr bwMode="auto">
          <a:xfrm>
            <a:off x="317776" y="233468"/>
            <a:ext cx="6282529" cy="8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war\Desktop\9f5815bf-693e-4401-9c6d-27964b18ff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" y="1851990"/>
            <a:ext cx="6755259" cy="502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79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227cef31-999a-41a7-86c9-40f3b3092e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5" y="252915"/>
            <a:ext cx="6111219" cy="8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c087da36-7148-441c-8e1a-55c3b08e4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7565"/>
            <a:ext cx="6102000" cy="8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05852"/>
            <a:ext cx="6553200" cy="87708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9055" y="2859940"/>
            <a:ext cx="5638800" cy="2838451"/>
          </a:xfrm>
        </p:spPr>
        <p:txBody>
          <a:bodyPr>
            <a:noAutofit/>
          </a:bodyPr>
          <a:lstStyle/>
          <a:p>
            <a:r>
              <a:rPr lang="ar-IQ" sz="8000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شكـــــــــــــــــــــراً </a:t>
            </a:r>
            <a:br>
              <a:rPr lang="ar-IQ" sz="8000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IQ" sz="8000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لحسن الاصغاء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661" y="128032"/>
            <a:ext cx="6444574" cy="880977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9" name="Picture 7" descr="C:\Users\Malaf4\Desktop\9c1ad684d361d1d864340f36bb7a8fb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8329" y="6709726"/>
            <a:ext cx="2142212" cy="236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50" b="8268"/>
          <a:stretch/>
        </p:blipFill>
        <p:spPr bwMode="auto">
          <a:xfrm rot="2076998">
            <a:off x="1645651" y="2544585"/>
            <a:ext cx="975155" cy="73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 descr="C:\Users\Malaf4\Desktop\9c1ad684d361d1d864340f36bb7a8fb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5023" y="238277"/>
            <a:ext cx="2142212" cy="236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war\Desktop\87a367b1-c711-4661-a137-57de72749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6" y="245254"/>
            <a:ext cx="6120000" cy="86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227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6" name="Picture 2" descr="C:\Users\Anwar\Desktop\7c1dab6d-9cfe-461a-a63f-24d28b8818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5" y="225328"/>
            <a:ext cx="6120000" cy="866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8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6" name="Picture 2" descr="C:\Users\Anwar\Desktop\b175929a-5e80-4429-a5ea-b7672cf8913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"/>
          <a:stretch/>
        </p:blipFill>
        <p:spPr bwMode="auto">
          <a:xfrm>
            <a:off x="379380" y="330742"/>
            <a:ext cx="6120000" cy="848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2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932d2765-b69b-4708-91c7-964e93c492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0" y="222120"/>
            <a:ext cx="6120000" cy="86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7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0a5d8609-f675-4513-9ede-525995f3bc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"/>
          <a:stretch/>
        </p:blipFill>
        <p:spPr bwMode="auto">
          <a:xfrm>
            <a:off x="369974" y="311286"/>
            <a:ext cx="6120000" cy="85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2" descr="C:\Users\Anwar\Desktop\a2a74913-b46d-421d-98e6-b3c9c215e5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4" y="246479"/>
            <a:ext cx="6120000" cy="86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5816"/>
            <a:ext cx="6553200" cy="8850351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" name="Picture 4" descr="C:\Users\Anwar\Desktop\51641f8f-2fd1-46bf-bb6b-c605d6573a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"/>
          <a:stretch/>
        </p:blipFill>
        <p:spPr bwMode="auto">
          <a:xfrm>
            <a:off x="371270" y="311286"/>
            <a:ext cx="6120000" cy="850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5</Words>
  <Application>Microsoft Office PowerPoint</Application>
  <PresentationFormat>عرض على الشاشة (4:3)</PresentationFormat>
  <Paragraphs>3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Calibri</vt:lpstr>
      <vt:lpstr>Sakkal Majalla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شكـــــــــــــــــــــراً  لحسن الاصغاء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اهلاً وسهلاً بالضيوف الكرام</dc:title>
  <dc:creator>Anwar</dc:creator>
  <cp:lastModifiedBy>Maher</cp:lastModifiedBy>
  <cp:revision>15</cp:revision>
  <dcterms:created xsi:type="dcterms:W3CDTF">2006-08-16T00:00:00Z</dcterms:created>
  <dcterms:modified xsi:type="dcterms:W3CDTF">2023-05-28T06:18:11Z</dcterms:modified>
</cp:coreProperties>
</file>