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38.xml"/>
  <Override ContentType="application/vnd.openxmlformats-officedocument.presentationml.slideLayout+xml" PartName="/ppt/slideLayouts/slideLayout42.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9.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90" r:id="rId3"/>
    <p:sldMasterId id="2147483691"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Lst>
  <p:sldSz cy="6858000" cx="12192000"/>
  <p:notesSz cx="6858000" cy="9144000"/>
  <p:embeddedFontLst>
    <p:embeddedFont>
      <p:font typeface="IBM Plex Sans Arabic"/>
      <p:regular r:id="rId17"/>
      <p:bold r:id="rId18"/>
    </p:embeddedFont>
    <p:embeddedFont>
      <p:font typeface="Encode Sans"/>
      <p:regular r:id="rId19"/>
      <p:bold r:id="rId20"/>
    </p:embeddedFont>
    <p:embeddedFont>
      <p:font typeface="Arvo"/>
      <p:regular r:id="rId21"/>
      <p:bold r:id="rId22"/>
      <p:italic r:id="rId23"/>
      <p:boldItalic r:id="rId24"/>
    </p:embeddedFont>
    <p:embeddedFont>
      <p:font typeface="IBM Plex Sans Arabic SemiBold"/>
      <p:regular r:id="rId25"/>
      <p:bold r:id="rId2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EncodeSans-bold.fntdata"/><Relationship Id="rId22" Type="http://schemas.openxmlformats.org/officeDocument/2006/relationships/font" Target="fonts/Arvo-bold.fntdata"/><Relationship Id="rId21" Type="http://schemas.openxmlformats.org/officeDocument/2006/relationships/font" Target="fonts/Arvo-regular.fntdata"/><Relationship Id="rId24" Type="http://schemas.openxmlformats.org/officeDocument/2006/relationships/font" Target="fonts/Arvo-boldItalic.fntdata"/><Relationship Id="rId23" Type="http://schemas.openxmlformats.org/officeDocument/2006/relationships/font" Target="fonts/Arvo-italic.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26" Type="http://schemas.openxmlformats.org/officeDocument/2006/relationships/font" Target="fonts/IBMPlexSansArabicSemiBold-bold.fntdata"/><Relationship Id="rId25" Type="http://schemas.openxmlformats.org/officeDocument/2006/relationships/font" Target="fonts/IBMPlexSansArabicSemiBold-regular.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font" Target="fonts/IBMPlexSansArabic-regular.fntdata"/><Relationship Id="rId16" Type="http://schemas.openxmlformats.org/officeDocument/2006/relationships/slide" Target="slides/slide11.xml"/><Relationship Id="rId19" Type="http://schemas.openxmlformats.org/officeDocument/2006/relationships/font" Target="fonts/EncodeSans-regular.fntdata"/><Relationship Id="rId18" Type="http://schemas.openxmlformats.org/officeDocument/2006/relationships/font" Target="fonts/IBMPlexSansArabic-bold.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1" name="Shape 501"/>
        <p:cNvGrpSpPr/>
        <p:nvPr/>
      </p:nvGrpSpPr>
      <p:grpSpPr>
        <a:xfrm>
          <a:off x="0" y="0"/>
          <a:ext cx="0" cy="0"/>
          <a:chOff x="0" y="0"/>
          <a:chExt cx="0" cy="0"/>
        </a:xfrm>
      </p:grpSpPr>
      <p:sp>
        <p:nvSpPr>
          <p:cNvPr id="502" name="Google Shape;502;g240350b54f0_1_7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03" name="Google Shape;503;g240350b54f0_1_74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7" name="Shape 797"/>
        <p:cNvGrpSpPr/>
        <p:nvPr/>
      </p:nvGrpSpPr>
      <p:grpSpPr>
        <a:xfrm>
          <a:off x="0" y="0"/>
          <a:ext cx="0" cy="0"/>
          <a:chOff x="0" y="0"/>
          <a:chExt cx="0" cy="0"/>
        </a:xfrm>
      </p:grpSpPr>
      <p:sp>
        <p:nvSpPr>
          <p:cNvPr id="798" name="Google Shape;798;g240350b54f0_1_9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99" name="Google Shape;799;g240350b54f0_1_90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1" name="Shape 831"/>
        <p:cNvGrpSpPr/>
        <p:nvPr/>
      </p:nvGrpSpPr>
      <p:grpSpPr>
        <a:xfrm>
          <a:off x="0" y="0"/>
          <a:ext cx="0" cy="0"/>
          <a:chOff x="0" y="0"/>
          <a:chExt cx="0" cy="0"/>
        </a:xfrm>
      </p:grpSpPr>
      <p:sp>
        <p:nvSpPr>
          <p:cNvPr id="832" name="Google Shape;832;g240350b54f0_11_1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33" name="Google Shape;833;g240350b54f0_11_10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6" name="Shape 516"/>
        <p:cNvGrpSpPr/>
        <p:nvPr/>
      </p:nvGrpSpPr>
      <p:grpSpPr>
        <a:xfrm>
          <a:off x="0" y="0"/>
          <a:ext cx="0" cy="0"/>
          <a:chOff x="0" y="0"/>
          <a:chExt cx="0" cy="0"/>
        </a:xfrm>
      </p:grpSpPr>
      <p:sp>
        <p:nvSpPr>
          <p:cNvPr id="517" name="Google Shape;517;g240350b54f0_1_5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18" name="Google Shape;518;g240350b54f0_1_55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2" name="Shape 522"/>
        <p:cNvGrpSpPr/>
        <p:nvPr/>
      </p:nvGrpSpPr>
      <p:grpSpPr>
        <a:xfrm>
          <a:off x="0" y="0"/>
          <a:ext cx="0" cy="0"/>
          <a:chOff x="0" y="0"/>
          <a:chExt cx="0" cy="0"/>
        </a:xfrm>
      </p:grpSpPr>
      <p:sp>
        <p:nvSpPr>
          <p:cNvPr id="523" name="Google Shape;523;g23f454bd6b1_1_4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24" name="Google Shape;524;g23f454bd6b1_1_4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2" name="Shape 532"/>
        <p:cNvGrpSpPr/>
        <p:nvPr/>
      </p:nvGrpSpPr>
      <p:grpSpPr>
        <a:xfrm>
          <a:off x="0" y="0"/>
          <a:ext cx="0" cy="0"/>
          <a:chOff x="0" y="0"/>
          <a:chExt cx="0" cy="0"/>
        </a:xfrm>
      </p:grpSpPr>
      <p:sp>
        <p:nvSpPr>
          <p:cNvPr id="533" name="Google Shape;533;g240350b54f0_6_0: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34" name="Google Shape;534;g240350b54f0_6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4" name="Shape 644"/>
        <p:cNvGrpSpPr/>
        <p:nvPr/>
      </p:nvGrpSpPr>
      <p:grpSpPr>
        <a:xfrm>
          <a:off x="0" y="0"/>
          <a:ext cx="0" cy="0"/>
          <a:chOff x="0" y="0"/>
          <a:chExt cx="0" cy="0"/>
        </a:xfrm>
      </p:grpSpPr>
      <p:sp>
        <p:nvSpPr>
          <p:cNvPr id="645" name="Google Shape;645;g240350b54f0_1_6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46" name="Google Shape;646;g240350b54f0_1_67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4" name="Shape 654"/>
        <p:cNvGrpSpPr/>
        <p:nvPr/>
      </p:nvGrpSpPr>
      <p:grpSpPr>
        <a:xfrm>
          <a:off x="0" y="0"/>
          <a:ext cx="0" cy="0"/>
          <a:chOff x="0" y="0"/>
          <a:chExt cx="0" cy="0"/>
        </a:xfrm>
      </p:grpSpPr>
      <p:sp>
        <p:nvSpPr>
          <p:cNvPr id="655" name="Google Shape;655;g240350b54f0_1_6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56" name="Google Shape;656;g240350b54f0_1_63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0" name="Shape 700"/>
        <p:cNvGrpSpPr/>
        <p:nvPr/>
      </p:nvGrpSpPr>
      <p:grpSpPr>
        <a:xfrm>
          <a:off x="0" y="0"/>
          <a:ext cx="0" cy="0"/>
          <a:chOff x="0" y="0"/>
          <a:chExt cx="0" cy="0"/>
        </a:xfrm>
      </p:grpSpPr>
      <p:sp>
        <p:nvSpPr>
          <p:cNvPr id="701" name="Google Shape;701;g240350b54f0_1_8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02" name="Google Shape;702;g240350b54f0_1_8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0" name="Shape 780"/>
        <p:cNvGrpSpPr/>
        <p:nvPr/>
      </p:nvGrpSpPr>
      <p:grpSpPr>
        <a:xfrm>
          <a:off x="0" y="0"/>
          <a:ext cx="0" cy="0"/>
          <a:chOff x="0" y="0"/>
          <a:chExt cx="0" cy="0"/>
        </a:xfrm>
      </p:grpSpPr>
      <p:sp>
        <p:nvSpPr>
          <p:cNvPr id="781" name="Google Shape;781;g240350b54f0_11_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82" name="Google Shape;782;g240350b54f0_11_9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6" name="Shape 786"/>
        <p:cNvGrpSpPr/>
        <p:nvPr/>
      </p:nvGrpSpPr>
      <p:grpSpPr>
        <a:xfrm>
          <a:off x="0" y="0"/>
          <a:ext cx="0" cy="0"/>
          <a:chOff x="0" y="0"/>
          <a:chExt cx="0" cy="0"/>
        </a:xfrm>
      </p:grpSpPr>
      <p:sp>
        <p:nvSpPr>
          <p:cNvPr id="787" name="Google Shape;787;g240350b54f0_11_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88" name="Google Shape;788;g240350b54f0_11_8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hyperlink" Target="http://bit.ly/2Tynxth" TargetMode="External"/><Relationship Id="rId3" Type="http://schemas.openxmlformats.org/officeDocument/2006/relationships/hyperlink" Target="http://bit.ly/2TyoMsr" TargetMode="External"/><Relationship Id="rId4" Type="http://schemas.openxmlformats.org/officeDocument/2006/relationships/hyperlink" Target="http://bit.ly/2TtBDfr" TargetMode="Externa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1" name="Shape 11"/>
        <p:cNvGrpSpPr/>
        <p:nvPr/>
      </p:nvGrpSpPr>
      <p:grpSpPr>
        <a:xfrm>
          <a:off x="0" y="0"/>
          <a:ext cx="0" cy="0"/>
          <a:chOff x="0" y="0"/>
          <a:chExt cx="0" cy="0"/>
        </a:xfrm>
      </p:grpSpPr>
      <p:sp>
        <p:nvSpPr>
          <p:cNvPr id="12" name="Google Shape;12;p2"/>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 name="Google Shape;13;p2"/>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4" name="Google Shape;14;p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 name="Google Shape;15;p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 name="Google Shape;16;p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ar-SA"/>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1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11"/>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 name="Google Shape;71;p1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1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ar-SA"/>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12"/>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12"/>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1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1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ar-SA"/>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83" name="Shape 83"/>
        <p:cNvGrpSpPr/>
        <p:nvPr/>
      </p:nvGrpSpPr>
      <p:grpSpPr>
        <a:xfrm>
          <a:off x="0" y="0"/>
          <a:ext cx="0" cy="0"/>
          <a:chOff x="0" y="0"/>
          <a:chExt cx="0" cy="0"/>
        </a:xfrm>
      </p:grpSpPr>
      <p:sp>
        <p:nvSpPr>
          <p:cNvPr id="84" name="Google Shape;84;p14"/>
          <p:cNvSpPr txBox="1"/>
          <p:nvPr>
            <p:ph type="ctrTitle"/>
          </p:nvPr>
        </p:nvSpPr>
        <p:spPr>
          <a:xfrm>
            <a:off x="960000" y="720003"/>
            <a:ext cx="6895200" cy="1045600"/>
          </a:xfrm>
          <a:prstGeom prst="rect">
            <a:avLst/>
          </a:prstGeom>
          <a:noFill/>
          <a:ln>
            <a:noFill/>
          </a:ln>
        </p:spPr>
        <p:txBody>
          <a:bodyPr anchorCtr="0" anchor="b" bIns="121900" lIns="121900" spcFirstLastPara="1" rIns="121900" wrap="square" tIns="121900">
            <a:noAutofit/>
          </a:bodyPr>
          <a:lstStyle>
            <a:lvl1pPr lvl="0" algn="l">
              <a:lnSpc>
                <a:spcPct val="100000"/>
              </a:lnSpc>
              <a:spcBef>
                <a:spcPts val="0"/>
              </a:spcBef>
              <a:spcAft>
                <a:spcPts val="0"/>
              </a:spcAft>
              <a:buSzPts val="6900"/>
              <a:buNone/>
              <a:defRPr sz="6900"/>
            </a:lvl1pPr>
            <a:lvl2pPr lvl="1" algn="ctr">
              <a:lnSpc>
                <a:spcPct val="100000"/>
              </a:lnSpc>
              <a:spcBef>
                <a:spcPts val="0"/>
              </a:spcBef>
              <a:spcAft>
                <a:spcPts val="0"/>
              </a:spcAft>
              <a:buSzPts val="6900"/>
              <a:buNone/>
              <a:defRPr sz="6900"/>
            </a:lvl2pPr>
            <a:lvl3pPr lvl="2" algn="ctr">
              <a:lnSpc>
                <a:spcPct val="100000"/>
              </a:lnSpc>
              <a:spcBef>
                <a:spcPts val="0"/>
              </a:spcBef>
              <a:spcAft>
                <a:spcPts val="0"/>
              </a:spcAft>
              <a:buSzPts val="6900"/>
              <a:buNone/>
              <a:defRPr sz="6900"/>
            </a:lvl3pPr>
            <a:lvl4pPr lvl="3" algn="ctr">
              <a:lnSpc>
                <a:spcPct val="100000"/>
              </a:lnSpc>
              <a:spcBef>
                <a:spcPts val="0"/>
              </a:spcBef>
              <a:spcAft>
                <a:spcPts val="0"/>
              </a:spcAft>
              <a:buSzPts val="6900"/>
              <a:buNone/>
              <a:defRPr sz="6900"/>
            </a:lvl4pPr>
            <a:lvl5pPr lvl="4" algn="ctr">
              <a:lnSpc>
                <a:spcPct val="100000"/>
              </a:lnSpc>
              <a:spcBef>
                <a:spcPts val="0"/>
              </a:spcBef>
              <a:spcAft>
                <a:spcPts val="0"/>
              </a:spcAft>
              <a:buSzPts val="6900"/>
              <a:buNone/>
              <a:defRPr sz="6900"/>
            </a:lvl5pPr>
            <a:lvl6pPr lvl="5" algn="ctr">
              <a:lnSpc>
                <a:spcPct val="100000"/>
              </a:lnSpc>
              <a:spcBef>
                <a:spcPts val="0"/>
              </a:spcBef>
              <a:spcAft>
                <a:spcPts val="0"/>
              </a:spcAft>
              <a:buSzPts val="6900"/>
              <a:buNone/>
              <a:defRPr sz="6900"/>
            </a:lvl6pPr>
            <a:lvl7pPr lvl="6" algn="ctr">
              <a:lnSpc>
                <a:spcPct val="100000"/>
              </a:lnSpc>
              <a:spcBef>
                <a:spcPts val="0"/>
              </a:spcBef>
              <a:spcAft>
                <a:spcPts val="0"/>
              </a:spcAft>
              <a:buSzPts val="6900"/>
              <a:buNone/>
              <a:defRPr sz="6900"/>
            </a:lvl7pPr>
            <a:lvl8pPr lvl="7" algn="ctr">
              <a:lnSpc>
                <a:spcPct val="100000"/>
              </a:lnSpc>
              <a:spcBef>
                <a:spcPts val="0"/>
              </a:spcBef>
              <a:spcAft>
                <a:spcPts val="0"/>
              </a:spcAft>
              <a:buSzPts val="6900"/>
              <a:buNone/>
              <a:defRPr sz="6900"/>
            </a:lvl8pPr>
            <a:lvl9pPr lvl="8" algn="ctr">
              <a:lnSpc>
                <a:spcPct val="100000"/>
              </a:lnSpc>
              <a:spcBef>
                <a:spcPts val="0"/>
              </a:spcBef>
              <a:spcAft>
                <a:spcPts val="0"/>
              </a:spcAft>
              <a:buSzPts val="6900"/>
              <a:buNone/>
              <a:defRPr sz="6900"/>
            </a:lvl9pPr>
          </a:lstStyle>
          <a:p/>
        </p:txBody>
      </p:sp>
      <p:sp>
        <p:nvSpPr>
          <p:cNvPr id="85" name="Google Shape;85;p14"/>
          <p:cNvSpPr txBox="1"/>
          <p:nvPr>
            <p:ph idx="1" type="subTitle"/>
          </p:nvPr>
        </p:nvSpPr>
        <p:spPr>
          <a:xfrm>
            <a:off x="960000" y="4264149"/>
            <a:ext cx="6895200" cy="602000"/>
          </a:xfrm>
          <a:prstGeom prst="rect">
            <a:avLst/>
          </a:prstGeom>
          <a:noFill/>
          <a:ln>
            <a:noFill/>
          </a:ln>
        </p:spPr>
        <p:txBody>
          <a:bodyPr anchorCtr="0" anchor="t" bIns="121900" lIns="121900" spcFirstLastPara="1" rIns="121900" wrap="square" tIns="121900">
            <a:noAutofit/>
          </a:bodyPr>
          <a:lstStyle>
            <a:lvl1pPr lvl="0" algn="l">
              <a:lnSpc>
                <a:spcPct val="100000"/>
              </a:lnSpc>
              <a:spcBef>
                <a:spcPts val="0"/>
              </a:spcBef>
              <a:spcAft>
                <a:spcPts val="0"/>
              </a:spcAft>
              <a:buSzPts val="3700"/>
              <a:buNone/>
              <a:defRPr>
                <a:latin typeface="Encode Sans"/>
                <a:ea typeface="Encode Sans"/>
                <a:cs typeface="Encode Sans"/>
                <a:sym typeface="Encode Sans"/>
              </a:defRPr>
            </a:lvl1pPr>
            <a:lvl2pPr lvl="1" algn="ctr">
              <a:lnSpc>
                <a:spcPct val="100000"/>
              </a:lnSpc>
              <a:spcBef>
                <a:spcPts val="0"/>
              </a:spcBef>
              <a:spcAft>
                <a:spcPts val="0"/>
              </a:spcAft>
              <a:buSzPts val="3700"/>
              <a:buNone/>
              <a:defRPr sz="3700"/>
            </a:lvl2pPr>
            <a:lvl3pPr lvl="2" algn="ctr">
              <a:lnSpc>
                <a:spcPct val="100000"/>
              </a:lnSpc>
              <a:spcBef>
                <a:spcPts val="0"/>
              </a:spcBef>
              <a:spcAft>
                <a:spcPts val="0"/>
              </a:spcAft>
              <a:buSzPts val="3700"/>
              <a:buNone/>
              <a:defRPr sz="3700"/>
            </a:lvl3pPr>
            <a:lvl4pPr lvl="3" algn="ctr">
              <a:lnSpc>
                <a:spcPct val="100000"/>
              </a:lnSpc>
              <a:spcBef>
                <a:spcPts val="0"/>
              </a:spcBef>
              <a:spcAft>
                <a:spcPts val="0"/>
              </a:spcAft>
              <a:buSzPts val="3700"/>
              <a:buNone/>
              <a:defRPr sz="3700"/>
            </a:lvl4pPr>
            <a:lvl5pPr lvl="4" algn="ctr">
              <a:lnSpc>
                <a:spcPct val="100000"/>
              </a:lnSpc>
              <a:spcBef>
                <a:spcPts val="0"/>
              </a:spcBef>
              <a:spcAft>
                <a:spcPts val="0"/>
              </a:spcAft>
              <a:buSzPts val="3700"/>
              <a:buNone/>
              <a:defRPr sz="3700"/>
            </a:lvl5pPr>
            <a:lvl6pPr lvl="5" algn="ctr">
              <a:lnSpc>
                <a:spcPct val="100000"/>
              </a:lnSpc>
              <a:spcBef>
                <a:spcPts val="0"/>
              </a:spcBef>
              <a:spcAft>
                <a:spcPts val="0"/>
              </a:spcAft>
              <a:buSzPts val="3700"/>
              <a:buNone/>
              <a:defRPr sz="3700"/>
            </a:lvl6pPr>
            <a:lvl7pPr lvl="6" algn="ctr">
              <a:lnSpc>
                <a:spcPct val="100000"/>
              </a:lnSpc>
              <a:spcBef>
                <a:spcPts val="0"/>
              </a:spcBef>
              <a:spcAft>
                <a:spcPts val="0"/>
              </a:spcAft>
              <a:buSzPts val="3700"/>
              <a:buNone/>
              <a:defRPr sz="3700"/>
            </a:lvl7pPr>
            <a:lvl8pPr lvl="7" algn="ctr">
              <a:lnSpc>
                <a:spcPct val="100000"/>
              </a:lnSpc>
              <a:spcBef>
                <a:spcPts val="0"/>
              </a:spcBef>
              <a:spcAft>
                <a:spcPts val="0"/>
              </a:spcAft>
              <a:buSzPts val="3700"/>
              <a:buNone/>
              <a:defRPr sz="3700"/>
            </a:lvl8pPr>
            <a:lvl9pPr lvl="8" algn="ctr">
              <a:lnSpc>
                <a:spcPct val="100000"/>
              </a:lnSpc>
              <a:spcBef>
                <a:spcPts val="0"/>
              </a:spcBef>
              <a:spcAft>
                <a:spcPts val="0"/>
              </a:spcAft>
              <a:buSzPts val="3700"/>
              <a:buNone/>
              <a:defRPr sz="3700"/>
            </a:lvl9pPr>
          </a:lstStyle>
          <a:p/>
        </p:txBody>
      </p:sp>
      <p:sp>
        <p:nvSpPr>
          <p:cNvPr id="86" name="Google Shape;86;p14"/>
          <p:cNvSpPr txBox="1"/>
          <p:nvPr>
            <p:ph idx="2" type="ctrTitle"/>
          </p:nvPr>
        </p:nvSpPr>
        <p:spPr>
          <a:xfrm>
            <a:off x="960000" y="1753395"/>
            <a:ext cx="6895200" cy="2489200"/>
          </a:xfrm>
          <a:prstGeom prst="rect">
            <a:avLst/>
          </a:prstGeom>
          <a:noFill/>
          <a:ln>
            <a:noFill/>
          </a:ln>
        </p:spPr>
        <p:txBody>
          <a:bodyPr anchorCtr="0" anchor="ctr" bIns="121900" lIns="121900" spcFirstLastPara="1" rIns="121900" wrap="square" tIns="121900">
            <a:noAutofit/>
          </a:bodyPr>
          <a:lstStyle>
            <a:lvl1pPr lvl="0" algn="l">
              <a:lnSpc>
                <a:spcPct val="100000"/>
              </a:lnSpc>
              <a:spcBef>
                <a:spcPts val="0"/>
              </a:spcBef>
              <a:spcAft>
                <a:spcPts val="0"/>
              </a:spcAft>
              <a:buSzPts val="6900"/>
              <a:buNone/>
              <a:defRPr sz="6900"/>
            </a:lvl1pPr>
            <a:lvl2pPr lvl="1" algn="ctr">
              <a:lnSpc>
                <a:spcPct val="100000"/>
              </a:lnSpc>
              <a:spcBef>
                <a:spcPts val="0"/>
              </a:spcBef>
              <a:spcAft>
                <a:spcPts val="0"/>
              </a:spcAft>
              <a:buSzPts val="6900"/>
              <a:buNone/>
              <a:defRPr sz="6900"/>
            </a:lvl2pPr>
            <a:lvl3pPr lvl="2" algn="ctr">
              <a:lnSpc>
                <a:spcPct val="100000"/>
              </a:lnSpc>
              <a:spcBef>
                <a:spcPts val="0"/>
              </a:spcBef>
              <a:spcAft>
                <a:spcPts val="0"/>
              </a:spcAft>
              <a:buSzPts val="6900"/>
              <a:buNone/>
              <a:defRPr sz="6900"/>
            </a:lvl3pPr>
            <a:lvl4pPr lvl="3" algn="ctr">
              <a:lnSpc>
                <a:spcPct val="100000"/>
              </a:lnSpc>
              <a:spcBef>
                <a:spcPts val="0"/>
              </a:spcBef>
              <a:spcAft>
                <a:spcPts val="0"/>
              </a:spcAft>
              <a:buSzPts val="6900"/>
              <a:buNone/>
              <a:defRPr sz="6900"/>
            </a:lvl4pPr>
            <a:lvl5pPr lvl="4" algn="ctr">
              <a:lnSpc>
                <a:spcPct val="100000"/>
              </a:lnSpc>
              <a:spcBef>
                <a:spcPts val="0"/>
              </a:spcBef>
              <a:spcAft>
                <a:spcPts val="0"/>
              </a:spcAft>
              <a:buSzPts val="6900"/>
              <a:buNone/>
              <a:defRPr sz="6900"/>
            </a:lvl5pPr>
            <a:lvl6pPr lvl="5" algn="ctr">
              <a:lnSpc>
                <a:spcPct val="100000"/>
              </a:lnSpc>
              <a:spcBef>
                <a:spcPts val="0"/>
              </a:spcBef>
              <a:spcAft>
                <a:spcPts val="0"/>
              </a:spcAft>
              <a:buSzPts val="6900"/>
              <a:buNone/>
              <a:defRPr sz="6900"/>
            </a:lvl6pPr>
            <a:lvl7pPr lvl="6" algn="ctr">
              <a:lnSpc>
                <a:spcPct val="100000"/>
              </a:lnSpc>
              <a:spcBef>
                <a:spcPts val="0"/>
              </a:spcBef>
              <a:spcAft>
                <a:spcPts val="0"/>
              </a:spcAft>
              <a:buSzPts val="6900"/>
              <a:buNone/>
              <a:defRPr sz="6900"/>
            </a:lvl7pPr>
            <a:lvl8pPr lvl="7" algn="ctr">
              <a:lnSpc>
                <a:spcPct val="100000"/>
              </a:lnSpc>
              <a:spcBef>
                <a:spcPts val="0"/>
              </a:spcBef>
              <a:spcAft>
                <a:spcPts val="0"/>
              </a:spcAft>
              <a:buSzPts val="6900"/>
              <a:buNone/>
              <a:defRPr sz="6900"/>
            </a:lvl8pPr>
            <a:lvl9pPr lvl="8" algn="ctr">
              <a:lnSpc>
                <a:spcPct val="100000"/>
              </a:lnSpc>
              <a:spcBef>
                <a:spcPts val="0"/>
              </a:spcBef>
              <a:spcAft>
                <a:spcPts val="0"/>
              </a:spcAft>
              <a:buSzPts val="6900"/>
              <a:buNone/>
              <a:defRPr sz="6900"/>
            </a:lvl9pPr>
          </a:lstStyle>
          <a:p/>
        </p:txBody>
      </p:sp>
      <p:sp>
        <p:nvSpPr>
          <p:cNvPr id="87" name="Google Shape;87;p14"/>
          <p:cNvSpPr/>
          <p:nvPr/>
        </p:nvSpPr>
        <p:spPr>
          <a:xfrm>
            <a:off x="69309" y="52063"/>
            <a:ext cx="1919672" cy="1102599"/>
          </a:xfrm>
          <a:custGeom>
            <a:rect b="b" l="l" r="r" t="t"/>
            <a:pathLst>
              <a:path extrusionOk="0" h="3954" w="6884">
                <a:moveTo>
                  <a:pt x="2984" y="0"/>
                </a:moveTo>
                <a:cubicBezTo>
                  <a:pt x="2957" y="0"/>
                  <a:pt x="2931" y="1"/>
                  <a:pt x="2906" y="3"/>
                </a:cubicBezTo>
                <a:cubicBezTo>
                  <a:pt x="1911" y="71"/>
                  <a:pt x="1617" y="1099"/>
                  <a:pt x="2182" y="1789"/>
                </a:cubicBezTo>
                <a:cubicBezTo>
                  <a:pt x="1924" y="1647"/>
                  <a:pt x="1666" y="1557"/>
                  <a:pt x="1401" y="1557"/>
                </a:cubicBezTo>
                <a:cubicBezTo>
                  <a:pt x="1225" y="1557"/>
                  <a:pt x="1045" y="1597"/>
                  <a:pt x="860" y="1687"/>
                </a:cubicBezTo>
                <a:cubicBezTo>
                  <a:pt x="498" y="1857"/>
                  <a:pt x="0" y="2287"/>
                  <a:pt x="169" y="2739"/>
                </a:cubicBezTo>
                <a:cubicBezTo>
                  <a:pt x="324" y="3122"/>
                  <a:pt x="746" y="3249"/>
                  <a:pt x="1226" y="3249"/>
                </a:cubicBezTo>
                <a:cubicBezTo>
                  <a:pt x="1866" y="3249"/>
                  <a:pt x="2612" y="3023"/>
                  <a:pt x="2974" y="2875"/>
                </a:cubicBezTo>
                <a:lnTo>
                  <a:pt x="2974" y="2875"/>
                </a:lnTo>
                <a:cubicBezTo>
                  <a:pt x="2561" y="3601"/>
                  <a:pt x="3053" y="3954"/>
                  <a:pt x="3652" y="3954"/>
                </a:cubicBezTo>
                <a:cubicBezTo>
                  <a:pt x="4201" y="3954"/>
                  <a:pt x="4839" y="3657"/>
                  <a:pt x="4953" y="3079"/>
                </a:cubicBezTo>
                <a:cubicBezTo>
                  <a:pt x="5149" y="3172"/>
                  <a:pt x="5393" y="3222"/>
                  <a:pt x="5639" y="3222"/>
                </a:cubicBezTo>
                <a:cubicBezTo>
                  <a:pt x="6257" y="3222"/>
                  <a:pt x="6883" y="2904"/>
                  <a:pt x="6762" y="2151"/>
                </a:cubicBezTo>
                <a:cubicBezTo>
                  <a:pt x="6693" y="1694"/>
                  <a:pt x="6328" y="1533"/>
                  <a:pt x="5926" y="1533"/>
                </a:cubicBezTo>
                <a:cubicBezTo>
                  <a:pt x="5541" y="1533"/>
                  <a:pt x="5123" y="1680"/>
                  <a:pt x="4896" y="1857"/>
                </a:cubicBezTo>
                <a:cubicBezTo>
                  <a:pt x="5247" y="892"/>
                  <a:pt x="3852" y="0"/>
                  <a:pt x="2984" y="0"/>
                </a:cubicBezTo>
                <a:close/>
              </a:path>
            </a:pathLst>
          </a:custGeom>
          <a:solidFill>
            <a:srgbClr val="FFFFF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88" name="Google Shape;88;p14"/>
          <p:cNvSpPr/>
          <p:nvPr/>
        </p:nvSpPr>
        <p:spPr>
          <a:xfrm>
            <a:off x="9458061" y="115749"/>
            <a:ext cx="2465321" cy="1416525"/>
          </a:xfrm>
          <a:custGeom>
            <a:rect b="b" l="l" r="r" t="t"/>
            <a:pathLst>
              <a:path extrusionOk="0" h="8500" w="14794">
                <a:moveTo>
                  <a:pt x="8367" y="1"/>
                </a:moveTo>
                <a:cubicBezTo>
                  <a:pt x="6501" y="1"/>
                  <a:pt x="3499" y="1920"/>
                  <a:pt x="4254" y="3988"/>
                </a:cubicBezTo>
                <a:cubicBezTo>
                  <a:pt x="3775" y="3607"/>
                  <a:pt x="2879" y="3294"/>
                  <a:pt x="2054" y="3294"/>
                </a:cubicBezTo>
                <a:cubicBezTo>
                  <a:pt x="1186" y="3294"/>
                  <a:pt x="396" y="3641"/>
                  <a:pt x="251" y="4621"/>
                </a:cubicBezTo>
                <a:cubicBezTo>
                  <a:pt x="1" y="6243"/>
                  <a:pt x="1335" y="6921"/>
                  <a:pt x="2662" y="6921"/>
                </a:cubicBezTo>
                <a:cubicBezTo>
                  <a:pt x="3194" y="6921"/>
                  <a:pt x="3725" y="6812"/>
                  <a:pt x="4152" y="6611"/>
                </a:cubicBezTo>
                <a:cubicBezTo>
                  <a:pt x="4390" y="7863"/>
                  <a:pt x="5758" y="8500"/>
                  <a:pt x="6938" y="8500"/>
                </a:cubicBezTo>
                <a:cubicBezTo>
                  <a:pt x="8230" y="8500"/>
                  <a:pt x="9297" y="7736"/>
                  <a:pt x="8404" y="6181"/>
                </a:cubicBezTo>
                <a:lnTo>
                  <a:pt x="8404" y="6181"/>
                </a:lnTo>
                <a:cubicBezTo>
                  <a:pt x="9173" y="6505"/>
                  <a:pt x="10777" y="6990"/>
                  <a:pt x="12156" y="6990"/>
                </a:cubicBezTo>
                <a:cubicBezTo>
                  <a:pt x="13190" y="6990"/>
                  <a:pt x="14097" y="6717"/>
                  <a:pt x="14432" y="5898"/>
                </a:cubicBezTo>
                <a:cubicBezTo>
                  <a:pt x="14794" y="4903"/>
                  <a:pt x="13731" y="3988"/>
                  <a:pt x="12950" y="3626"/>
                </a:cubicBezTo>
                <a:cubicBezTo>
                  <a:pt x="12555" y="3428"/>
                  <a:pt x="12171" y="3343"/>
                  <a:pt x="11794" y="3343"/>
                </a:cubicBezTo>
                <a:cubicBezTo>
                  <a:pt x="11221" y="3343"/>
                  <a:pt x="10664" y="3540"/>
                  <a:pt x="10112" y="3840"/>
                </a:cubicBezTo>
                <a:cubicBezTo>
                  <a:pt x="11311" y="2347"/>
                  <a:pt x="10678" y="154"/>
                  <a:pt x="8552" y="7"/>
                </a:cubicBezTo>
                <a:cubicBezTo>
                  <a:pt x="8492" y="3"/>
                  <a:pt x="8430" y="1"/>
                  <a:pt x="8367" y="1"/>
                </a:cubicBezTo>
                <a:close/>
              </a:path>
            </a:pathLst>
          </a:custGeom>
          <a:solidFill>
            <a:srgbClr val="FFFFF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89" name="Google Shape;89;p14"/>
          <p:cNvSpPr/>
          <p:nvPr/>
        </p:nvSpPr>
        <p:spPr>
          <a:xfrm>
            <a:off x="3087419" y="4887673"/>
            <a:ext cx="1493145" cy="1265472"/>
          </a:xfrm>
          <a:custGeom>
            <a:rect b="b" l="l" r="r" t="t"/>
            <a:pathLst>
              <a:path extrusionOk="0" h="8511" w="10042">
                <a:moveTo>
                  <a:pt x="6179" y="1"/>
                </a:moveTo>
                <a:cubicBezTo>
                  <a:pt x="5320" y="1"/>
                  <a:pt x="4953" y="4451"/>
                  <a:pt x="4953" y="4451"/>
                </a:cubicBezTo>
                <a:cubicBezTo>
                  <a:pt x="4953" y="4451"/>
                  <a:pt x="5111" y="1850"/>
                  <a:pt x="3166" y="1205"/>
                </a:cubicBezTo>
                <a:cubicBezTo>
                  <a:pt x="3059" y="1169"/>
                  <a:pt x="2965" y="1152"/>
                  <a:pt x="2883" y="1152"/>
                </a:cubicBezTo>
                <a:cubicBezTo>
                  <a:pt x="1489" y="1152"/>
                  <a:pt x="3596" y="6034"/>
                  <a:pt x="3596" y="6034"/>
                </a:cubicBezTo>
                <a:cubicBezTo>
                  <a:pt x="3596" y="6034"/>
                  <a:pt x="2106" y="4099"/>
                  <a:pt x="1160" y="4099"/>
                </a:cubicBezTo>
                <a:cubicBezTo>
                  <a:pt x="1061" y="4099"/>
                  <a:pt x="967" y="4121"/>
                  <a:pt x="882" y="4168"/>
                </a:cubicBezTo>
                <a:cubicBezTo>
                  <a:pt x="0" y="4666"/>
                  <a:pt x="3483" y="8510"/>
                  <a:pt x="3483" y="8510"/>
                </a:cubicBezTo>
                <a:lnTo>
                  <a:pt x="8142" y="8510"/>
                </a:lnTo>
                <a:cubicBezTo>
                  <a:pt x="8142" y="8510"/>
                  <a:pt x="10042" y="4836"/>
                  <a:pt x="9556" y="3874"/>
                </a:cubicBezTo>
                <a:cubicBezTo>
                  <a:pt x="9401" y="3564"/>
                  <a:pt x="9139" y="3459"/>
                  <a:pt x="8855" y="3459"/>
                </a:cubicBezTo>
                <a:cubicBezTo>
                  <a:pt x="8246" y="3459"/>
                  <a:pt x="7531" y="3942"/>
                  <a:pt x="7531" y="3942"/>
                </a:cubicBezTo>
                <a:cubicBezTo>
                  <a:pt x="7531" y="3942"/>
                  <a:pt x="9285" y="1906"/>
                  <a:pt x="8436" y="1273"/>
                </a:cubicBezTo>
                <a:cubicBezTo>
                  <a:pt x="8341" y="1202"/>
                  <a:pt x="8236" y="1171"/>
                  <a:pt x="8124" y="1171"/>
                </a:cubicBezTo>
                <a:cubicBezTo>
                  <a:pt x="7257" y="1171"/>
                  <a:pt x="6005" y="3071"/>
                  <a:pt x="6005" y="3071"/>
                </a:cubicBezTo>
                <a:cubicBezTo>
                  <a:pt x="6005" y="3071"/>
                  <a:pt x="7272" y="561"/>
                  <a:pt x="6322" y="41"/>
                </a:cubicBezTo>
                <a:cubicBezTo>
                  <a:pt x="6273" y="14"/>
                  <a:pt x="6225" y="1"/>
                  <a:pt x="6179" y="1"/>
                </a:cubicBezTo>
                <a:close/>
              </a:path>
            </a:pathLst>
          </a:custGeom>
          <a:solidFill>
            <a:srgbClr val="EDB95C">
              <a:alpha val="47058"/>
            </a:srgb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90" name="Google Shape;90;p14"/>
          <p:cNvSpPr/>
          <p:nvPr/>
        </p:nvSpPr>
        <p:spPr>
          <a:xfrm>
            <a:off x="10329403" y="3670095"/>
            <a:ext cx="1493145" cy="1265472"/>
          </a:xfrm>
          <a:custGeom>
            <a:rect b="b" l="l" r="r" t="t"/>
            <a:pathLst>
              <a:path extrusionOk="0" h="8511" w="10042">
                <a:moveTo>
                  <a:pt x="6179" y="1"/>
                </a:moveTo>
                <a:cubicBezTo>
                  <a:pt x="5320" y="1"/>
                  <a:pt x="4953" y="4451"/>
                  <a:pt x="4953" y="4451"/>
                </a:cubicBezTo>
                <a:cubicBezTo>
                  <a:pt x="4953" y="4451"/>
                  <a:pt x="5111" y="1850"/>
                  <a:pt x="3166" y="1205"/>
                </a:cubicBezTo>
                <a:cubicBezTo>
                  <a:pt x="3059" y="1169"/>
                  <a:pt x="2965" y="1152"/>
                  <a:pt x="2883" y="1152"/>
                </a:cubicBezTo>
                <a:cubicBezTo>
                  <a:pt x="1489" y="1152"/>
                  <a:pt x="3596" y="6034"/>
                  <a:pt x="3596" y="6034"/>
                </a:cubicBezTo>
                <a:cubicBezTo>
                  <a:pt x="3596" y="6034"/>
                  <a:pt x="2106" y="4099"/>
                  <a:pt x="1160" y="4099"/>
                </a:cubicBezTo>
                <a:cubicBezTo>
                  <a:pt x="1061" y="4099"/>
                  <a:pt x="967" y="4121"/>
                  <a:pt x="882" y="4168"/>
                </a:cubicBezTo>
                <a:cubicBezTo>
                  <a:pt x="0" y="4666"/>
                  <a:pt x="3483" y="8510"/>
                  <a:pt x="3483" y="8510"/>
                </a:cubicBezTo>
                <a:lnTo>
                  <a:pt x="8142" y="8510"/>
                </a:lnTo>
                <a:cubicBezTo>
                  <a:pt x="8142" y="8510"/>
                  <a:pt x="10042" y="4836"/>
                  <a:pt x="9556" y="3874"/>
                </a:cubicBezTo>
                <a:cubicBezTo>
                  <a:pt x="9401" y="3564"/>
                  <a:pt x="9139" y="3459"/>
                  <a:pt x="8855" y="3459"/>
                </a:cubicBezTo>
                <a:cubicBezTo>
                  <a:pt x="8246" y="3459"/>
                  <a:pt x="7531" y="3942"/>
                  <a:pt x="7531" y="3942"/>
                </a:cubicBezTo>
                <a:cubicBezTo>
                  <a:pt x="7531" y="3942"/>
                  <a:pt x="9285" y="1906"/>
                  <a:pt x="8436" y="1273"/>
                </a:cubicBezTo>
                <a:cubicBezTo>
                  <a:pt x="8341" y="1202"/>
                  <a:pt x="8236" y="1171"/>
                  <a:pt x="8124" y="1171"/>
                </a:cubicBezTo>
                <a:cubicBezTo>
                  <a:pt x="7257" y="1171"/>
                  <a:pt x="6005" y="3071"/>
                  <a:pt x="6005" y="3071"/>
                </a:cubicBezTo>
                <a:cubicBezTo>
                  <a:pt x="6005" y="3071"/>
                  <a:pt x="7272" y="561"/>
                  <a:pt x="6322" y="41"/>
                </a:cubicBezTo>
                <a:cubicBezTo>
                  <a:pt x="6273" y="14"/>
                  <a:pt x="6225" y="1"/>
                  <a:pt x="6179" y="1"/>
                </a:cubicBezTo>
                <a:close/>
              </a:path>
            </a:pathLst>
          </a:custGeom>
          <a:solidFill>
            <a:srgbClr val="EDB95C">
              <a:alpha val="47058"/>
            </a:srgb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91" name="Google Shape;91;p14"/>
          <p:cNvSpPr/>
          <p:nvPr/>
        </p:nvSpPr>
        <p:spPr>
          <a:xfrm>
            <a:off x="-72407" y="5464875"/>
            <a:ext cx="1403829" cy="1540304"/>
          </a:xfrm>
          <a:custGeom>
            <a:rect b="b" l="l" r="r" t="t"/>
            <a:pathLst>
              <a:path extrusionOk="0" h="4728" w="4309">
                <a:moveTo>
                  <a:pt x="1793" y="1"/>
                </a:moveTo>
                <a:cubicBezTo>
                  <a:pt x="1178" y="1"/>
                  <a:pt x="1900" y="1889"/>
                  <a:pt x="1900" y="1889"/>
                </a:cubicBezTo>
                <a:cubicBezTo>
                  <a:pt x="1900" y="1889"/>
                  <a:pt x="1524" y="1480"/>
                  <a:pt x="1232" y="1480"/>
                </a:cubicBezTo>
                <a:cubicBezTo>
                  <a:pt x="1184" y="1480"/>
                  <a:pt x="1139" y="1491"/>
                  <a:pt x="1097" y="1516"/>
                </a:cubicBezTo>
                <a:cubicBezTo>
                  <a:pt x="792" y="1697"/>
                  <a:pt x="1776" y="3054"/>
                  <a:pt x="1776" y="3054"/>
                </a:cubicBezTo>
                <a:cubicBezTo>
                  <a:pt x="1776" y="3054"/>
                  <a:pt x="1328" y="2754"/>
                  <a:pt x="895" y="2754"/>
                </a:cubicBezTo>
                <a:cubicBezTo>
                  <a:pt x="752" y="2754"/>
                  <a:pt x="610" y="2786"/>
                  <a:pt x="487" y="2873"/>
                </a:cubicBezTo>
                <a:cubicBezTo>
                  <a:pt x="0" y="3213"/>
                  <a:pt x="1776" y="4648"/>
                  <a:pt x="1776" y="4648"/>
                </a:cubicBezTo>
                <a:lnTo>
                  <a:pt x="3789" y="4728"/>
                </a:lnTo>
                <a:cubicBezTo>
                  <a:pt x="3789" y="4728"/>
                  <a:pt x="4309" y="3484"/>
                  <a:pt x="4026" y="2670"/>
                </a:cubicBezTo>
                <a:cubicBezTo>
                  <a:pt x="3920" y="2377"/>
                  <a:pt x="3758" y="2283"/>
                  <a:pt x="3595" y="2283"/>
                </a:cubicBezTo>
                <a:cubicBezTo>
                  <a:pt x="3304" y="2283"/>
                  <a:pt x="3008" y="2579"/>
                  <a:pt x="3008" y="2579"/>
                </a:cubicBezTo>
                <a:cubicBezTo>
                  <a:pt x="3008" y="2579"/>
                  <a:pt x="3585" y="1426"/>
                  <a:pt x="3099" y="1132"/>
                </a:cubicBezTo>
                <a:cubicBezTo>
                  <a:pt x="3035" y="1093"/>
                  <a:pt x="2978" y="1077"/>
                  <a:pt x="2927" y="1077"/>
                </a:cubicBezTo>
                <a:cubicBezTo>
                  <a:pt x="2593" y="1077"/>
                  <a:pt x="2533" y="1810"/>
                  <a:pt x="2533" y="1810"/>
                </a:cubicBezTo>
                <a:cubicBezTo>
                  <a:pt x="2533" y="1810"/>
                  <a:pt x="2465" y="24"/>
                  <a:pt x="1809" y="1"/>
                </a:cubicBezTo>
                <a:cubicBezTo>
                  <a:pt x="1804" y="1"/>
                  <a:pt x="1798" y="1"/>
                  <a:pt x="1793" y="1"/>
                </a:cubicBezTo>
                <a:close/>
              </a:path>
            </a:pathLst>
          </a:custGeom>
          <a:solidFill>
            <a:srgbClr val="EDB95C">
              <a:alpha val="47058"/>
            </a:srgb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92" name="Google Shape;92;p14"/>
          <p:cNvSpPr/>
          <p:nvPr/>
        </p:nvSpPr>
        <p:spPr>
          <a:xfrm>
            <a:off x="5891733" y="4440395"/>
            <a:ext cx="2111993" cy="1580836"/>
          </a:xfrm>
          <a:custGeom>
            <a:rect b="b" l="l" r="r" t="t"/>
            <a:pathLst>
              <a:path extrusionOk="0" h="10632" w="14204">
                <a:moveTo>
                  <a:pt x="8582" y="1"/>
                </a:moveTo>
                <a:cubicBezTo>
                  <a:pt x="8545" y="1"/>
                  <a:pt x="8508" y="15"/>
                  <a:pt x="8470" y="47"/>
                </a:cubicBezTo>
                <a:cubicBezTo>
                  <a:pt x="8141" y="335"/>
                  <a:pt x="8569" y="1314"/>
                  <a:pt x="8650" y="1490"/>
                </a:cubicBezTo>
                <a:lnTo>
                  <a:pt x="8650" y="1490"/>
                </a:lnTo>
                <a:cubicBezTo>
                  <a:pt x="8554" y="1289"/>
                  <a:pt x="7934" y="52"/>
                  <a:pt x="7141" y="52"/>
                </a:cubicBezTo>
                <a:cubicBezTo>
                  <a:pt x="7019" y="52"/>
                  <a:pt x="6892" y="81"/>
                  <a:pt x="6763" y="149"/>
                </a:cubicBezTo>
                <a:cubicBezTo>
                  <a:pt x="5711" y="703"/>
                  <a:pt x="5971" y="1890"/>
                  <a:pt x="5971" y="1890"/>
                </a:cubicBezTo>
                <a:cubicBezTo>
                  <a:pt x="5971" y="1890"/>
                  <a:pt x="5494" y="155"/>
                  <a:pt x="4896" y="155"/>
                </a:cubicBezTo>
                <a:cubicBezTo>
                  <a:pt x="4863" y="155"/>
                  <a:pt x="4829" y="160"/>
                  <a:pt x="4795" y="171"/>
                </a:cubicBezTo>
                <a:cubicBezTo>
                  <a:pt x="4139" y="375"/>
                  <a:pt x="4026" y="1393"/>
                  <a:pt x="4026" y="1393"/>
                </a:cubicBezTo>
                <a:cubicBezTo>
                  <a:pt x="4026" y="1393"/>
                  <a:pt x="3804" y="69"/>
                  <a:pt x="3510" y="69"/>
                </a:cubicBezTo>
                <a:cubicBezTo>
                  <a:pt x="3479" y="69"/>
                  <a:pt x="3448" y="83"/>
                  <a:pt x="3416" y="115"/>
                </a:cubicBezTo>
                <a:cubicBezTo>
                  <a:pt x="3087" y="465"/>
                  <a:pt x="3664" y="1551"/>
                  <a:pt x="3664" y="1551"/>
                </a:cubicBezTo>
                <a:cubicBezTo>
                  <a:pt x="3664" y="1551"/>
                  <a:pt x="2939" y="738"/>
                  <a:pt x="2552" y="738"/>
                </a:cubicBezTo>
                <a:cubicBezTo>
                  <a:pt x="2478" y="738"/>
                  <a:pt x="2417" y="768"/>
                  <a:pt x="2375" y="839"/>
                </a:cubicBezTo>
                <a:cubicBezTo>
                  <a:pt x="2115" y="1280"/>
                  <a:pt x="3370" y="1925"/>
                  <a:pt x="3370" y="1925"/>
                </a:cubicBezTo>
                <a:cubicBezTo>
                  <a:pt x="3370" y="1925"/>
                  <a:pt x="3181" y="1884"/>
                  <a:pt x="2898" y="1884"/>
                </a:cubicBezTo>
                <a:cubicBezTo>
                  <a:pt x="2250" y="1884"/>
                  <a:pt x="1113" y="2098"/>
                  <a:pt x="656" y="3508"/>
                </a:cubicBezTo>
                <a:cubicBezTo>
                  <a:pt x="0" y="5532"/>
                  <a:pt x="1810" y="10632"/>
                  <a:pt x="1810" y="10632"/>
                </a:cubicBezTo>
                <a:lnTo>
                  <a:pt x="14204" y="7511"/>
                </a:lnTo>
                <a:cubicBezTo>
                  <a:pt x="14204" y="7511"/>
                  <a:pt x="13464" y="1370"/>
                  <a:pt x="10635" y="1370"/>
                </a:cubicBezTo>
                <a:cubicBezTo>
                  <a:pt x="10239" y="1370"/>
                  <a:pt x="9801" y="1491"/>
                  <a:pt x="9318" y="1766"/>
                </a:cubicBezTo>
                <a:cubicBezTo>
                  <a:pt x="9318" y="1766"/>
                  <a:pt x="10453" y="222"/>
                  <a:pt x="9917" y="222"/>
                </a:cubicBezTo>
                <a:cubicBezTo>
                  <a:pt x="9897" y="222"/>
                  <a:pt x="9874" y="224"/>
                  <a:pt x="9849" y="228"/>
                </a:cubicBezTo>
                <a:cubicBezTo>
                  <a:pt x="9160" y="364"/>
                  <a:pt x="9138" y="1043"/>
                  <a:pt x="9138" y="1043"/>
                </a:cubicBezTo>
                <a:cubicBezTo>
                  <a:pt x="9138" y="1043"/>
                  <a:pt x="8893" y="1"/>
                  <a:pt x="8582" y="1"/>
                </a:cubicBezTo>
                <a:close/>
              </a:path>
            </a:pathLst>
          </a:custGeom>
          <a:solidFill>
            <a:srgbClr val="EDB95C">
              <a:alpha val="47058"/>
            </a:srgb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93" name="Google Shape;93;p14"/>
          <p:cNvSpPr/>
          <p:nvPr/>
        </p:nvSpPr>
        <p:spPr>
          <a:xfrm>
            <a:off x="8151119" y="3932395"/>
            <a:ext cx="1493145" cy="1265472"/>
          </a:xfrm>
          <a:custGeom>
            <a:rect b="b" l="l" r="r" t="t"/>
            <a:pathLst>
              <a:path extrusionOk="0" h="8511" w="10042">
                <a:moveTo>
                  <a:pt x="6179" y="1"/>
                </a:moveTo>
                <a:cubicBezTo>
                  <a:pt x="5320" y="1"/>
                  <a:pt x="4953" y="4451"/>
                  <a:pt x="4953" y="4451"/>
                </a:cubicBezTo>
                <a:cubicBezTo>
                  <a:pt x="4953" y="4451"/>
                  <a:pt x="5111" y="1850"/>
                  <a:pt x="3166" y="1205"/>
                </a:cubicBezTo>
                <a:cubicBezTo>
                  <a:pt x="3059" y="1169"/>
                  <a:pt x="2965" y="1152"/>
                  <a:pt x="2883" y="1152"/>
                </a:cubicBezTo>
                <a:cubicBezTo>
                  <a:pt x="1489" y="1152"/>
                  <a:pt x="3596" y="6034"/>
                  <a:pt x="3596" y="6034"/>
                </a:cubicBezTo>
                <a:cubicBezTo>
                  <a:pt x="3596" y="6034"/>
                  <a:pt x="2106" y="4099"/>
                  <a:pt x="1160" y="4099"/>
                </a:cubicBezTo>
                <a:cubicBezTo>
                  <a:pt x="1061" y="4099"/>
                  <a:pt x="967" y="4121"/>
                  <a:pt x="882" y="4168"/>
                </a:cubicBezTo>
                <a:cubicBezTo>
                  <a:pt x="0" y="4666"/>
                  <a:pt x="3483" y="8510"/>
                  <a:pt x="3483" y="8510"/>
                </a:cubicBezTo>
                <a:lnTo>
                  <a:pt x="8142" y="8510"/>
                </a:lnTo>
                <a:cubicBezTo>
                  <a:pt x="8142" y="8510"/>
                  <a:pt x="10042" y="4836"/>
                  <a:pt x="9556" y="3874"/>
                </a:cubicBezTo>
                <a:cubicBezTo>
                  <a:pt x="9401" y="3564"/>
                  <a:pt x="9139" y="3459"/>
                  <a:pt x="8855" y="3459"/>
                </a:cubicBezTo>
                <a:cubicBezTo>
                  <a:pt x="8246" y="3459"/>
                  <a:pt x="7531" y="3942"/>
                  <a:pt x="7531" y="3942"/>
                </a:cubicBezTo>
                <a:cubicBezTo>
                  <a:pt x="7531" y="3942"/>
                  <a:pt x="9285" y="1906"/>
                  <a:pt x="8436" y="1273"/>
                </a:cubicBezTo>
                <a:cubicBezTo>
                  <a:pt x="8341" y="1202"/>
                  <a:pt x="8236" y="1171"/>
                  <a:pt x="8124" y="1171"/>
                </a:cubicBezTo>
                <a:cubicBezTo>
                  <a:pt x="7257" y="1171"/>
                  <a:pt x="6005" y="3071"/>
                  <a:pt x="6005" y="3071"/>
                </a:cubicBezTo>
                <a:cubicBezTo>
                  <a:pt x="6005" y="3071"/>
                  <a:pt x="7272" y="561"/>
                  <a:pt x="6322" y="41"/>
                </a:cubicBezTo>
                <a:cubicBezTo>
                  <a:pt x="6273" y="14"/>
                  <a:pt x="6225" y="1"/>
                  <a:pt x="6179" y="1"/>
                </a:cubicBezTo>
                <a:close/>
              </a:path>
            </a:pathLst>
          </a:custGeom>
          <a:solidFill>
            <a:srgbClr val="EDB95C">
              <a:alpha val="47058"/>
            </a:srgb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grpSp>
        <p:nvGrpSpPr>
          <p:cNvPr id="94" name="Google Shape;94;p14"/>
          <p:cNvGrpSpPr/>
          <p:nvPr/>
        </p:nvGrpSpPr>
        <p:grpSpPr>
          <a:xfrm>
            <a:off x="1620867" y="4745219"/>
            <a:ext cx="10571148" cy="2229759"/>
            <a:chOff x="1691672" y="4955436"/>
            <a:chExt cx="2621552" cy="552961"/>
          </a:xfrm>
        </p:grpSpPr>
        <p:sp>
          <p:nvSpPr>
            <p:cNvPr id="95" name="Google Shape;95;p14"/>
            <p:cNvSpPr/>
            <p:nvPr/>
          </p:nvSpPr>
          <p:spPr>
            <a:xfrm>
              <a:off x="1691672" y="4955436"/>
              <a:ext cx="2621533" cy="552958"/>
            </a:xfrm>
            <a:custGeom>
              <a:rect b="b" l="l" r="r" t="t"/>
              <a:pathLst>
                <a:path extrusionOk="0" h="12394" w="58759">
                  <a:moveTo>
                    <a:pt x="50305" y="0"/>
                  </a:moveTo>
                  <a:cubicBezTo>
                    <a:pt x="39301" y="0"/>
                    <a:pt x="19201" y="1727"/>
                    <a:pt x="1" y="12394"/>
                  </a:cubicBezTo>
                  <a:lnTo>
                    <a:pt x="58758" y="12394"/>
                  </a:lnTo>
                  <a:lnTo>
                    <a:pt x="58758" y="396"/>
                  </a:lnTo>
                  <a:cubicBezTo>
                    <a:pt x="58758" y="396"/>
                    <a:pt x="55575" y="0"/>
                    <a:pt x="50305" y="0"/>
                  </a:cubicBezTo>
                  <a:close/>
                </a:path>
              </a:pathLst>
            </a:custGeom>
            <a:solidFill>
              <a:srgbClr val="CD6857"/>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96" name="Google Shape;96;p14"/>
            <p:cNvSpPr/>
            <p:nvPr/>
          </p:nvSpPr>
          <p:spPr>
            <a:xfrm>
              <a:off x="3591174" y="4965029"/>
              <a:ext cx="722049" cy="543366"/>
            </a:xfrm>
            <a:custGeom>
              <a:rect b="b" l="l" r="r" t="t"/>
              <a:pathLst>
                <a:path extrusionOk="0" h="12179" w="16184">
                  <a:moveTo>
                    <a:pt x="13424" y="0"/>
                  </a:moveTo>
                  <a:cubicBezTo>
                    <a:pt x="11705" y="3132"/>
                    <a:pt x="9341" y="5824"/>
                    <a:pt x="6401" y="8165"/>
                  </a:cubicBezTo>
                  <a:cubicBezTo>
                    <a:pt x="4388" y="9759"/>
                    <a:pt x="2240" y="11071"/>
                    <a:pt x="1" y="12179"/>
                  </a:cubicBezTo>
                  <a:lnTo>
                    <a:pt x="16183" y="12179"/>
                  </a:lnTo>
                  <a:lnTo>
                    <a:pt x="16183" y="181"/>
                  </a:lnTo>
                  <a:cubicBezTo>
                    <a:pt x="15279" y="114"/>
                    <a:pt x="14351" y="57"/>
                    <a:pt x="13424" y="0"/>
                  </a:cubicBezTo>
                  <a:close/>
                </a:path>
              </a:pathLst>
            </a:custGeom>
            <a:solidFill>
              <a:srgbClr val="A42C3D">
                <a:alpha val="46666"/>
              </a:srgb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97" name="Google Shape;97;p14"/>
            <p:cNvSpPr/>
            <p:nvPr/>
          </p:nvSpPr>
          <p:spPr>
            <a:xfrm>
              <a:off x="2349571" y="4985552"/>
              <a:ext cx="1963640" cy="513296"/>
            </a:xfrm>
            <a:custGeom>
              <a:rect b="b" l="l" r="r" t="t"/>
              <a:pathLst>
                <a:path extrusionOk="0" h="11505" w="44013">
                  <a:moveTo>
                    <a:pt x="35221" y="1"/>
                  </a:moveTo>
                  <a:cubicBezTo>
                    <a:pt x="33560" y="1"/>
                    <a:pt x="31899" y="54"/>
                    <a:pt x="30239" y="174"/>
                  </a:cubicBezTo>
                  <a:cubicBezTo>
                    <a:pt x="27151" y="388"/>
                    <a:pt x="24065" y="840"/>
                    <a:pt x="21057" y="1599"/>
                  </a:cubicBezTo>
                  <a:cubicBezTo>
                    <a:pt x="18489" y="2254"/>
                    <a:pt x="15934" y="3057"/>
                    <a:pt x="13435" y="3951"/>
                  </a:cubicBezTo>
                  <a:cubicBezTo>
                    <a:pt x="8628" y="5680"/>
                    <a:pt x="3902" y="7919"/>
                    <a:pt x="1" y="11278"/>
                  </a:cubicBezTo>
                  <a:lnTo>
                    <a:pt x="1" y="11505"/>
                  </a:lnTo>
                  <a:cubicBezTo>
                    <a:pt x="3336" y="8598"/>
                    <a:pt x="7362" y="6506"/>
                    <a:pt x="11467" y="4878"/>
                  </a:cubicBezTo>
                  <a:cubicBezTo>
                    <a:pt x="13910" y="3916"/>
                    <a:pt x="16420" y="3102"/>
                    <a:pt x="18942" y="2368"/>
                  </a:cubicBezTo>
                  <a:cubicBezTo>
                    <a:pt x="21882" y="1519"/>
                    <a:pt x="24856" y="897"/>
                    <a:pt x="27909" y="558"/>
                  </a:cubicBezTo>
                  <a:cubicBezTo>
                    <a:pt x="30302" y="288"/>
                    <a:pt x="32714" y="179"/>
                    <a:pt x="35127" y="179"/>
                  </a:cubicBezTo>
                  <a:cubicBezTo>
                    <a:pt x="35850" y="179"/>
                    <a:pt x="36573" y="189"/>
                    <a:pt x="37295" y="207"/>
                  </a:cubicBezTo>
                  <a:cubicBezTo>
                    <a:pt x="38833" y="242"/>
                    <a:pt x="40371" y="332"/>
                    <a:pt x="41909" y="423"/>
                  </a:cubicBezTo>
                  <a:cubicBezTo>
                    <a:pt x="42610" y="456"/>
                    <a:pt x="43311" y="501"/>
                    <a:pt x="44012" y="581"/>
                  </a:cubicBezTo>
                  <a:lnTo>
                    <a:pt x="44012" y="411"/>
                  </a:lnTo>
                  <a:cubicBezTo>
                    <a:pt x="43990" y="400"/>
                    <a:pt x="43967" y="400"/>
                    <a:pt x="43944" y="400"/>
                  </a:cubicBezTo>
                  <a:cubicBezTo>
                    <a:pt x="42520" y="230"/>
                    <a:pt x="41072" y="185"/>
                    <a:pt x="39635" y="117"/>
                  </a:cubicBezTo>
                  <a:cubicBezTo>
                    <a:pt x="38164" y="42"/>
                    <a:pt x="36693" y="1"/>
                    <a:pt x="35221" y="1"/>
                  </a:cubicBezTo>
                  <a:close/>
                </a:path>
              </a:pathLst>
            </a:custGeom>
            <a:solidFill>
              <a:srgbClr val="FFFFF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98" name="Google Shape;98;p14"/>
            <p:cNvSpPr/>
            <p:nvPr/>
          </p:nvSpPr>
          <p:spPr>
            <a:xfrm>
              <a:off x="1988364" y="4995769"/>
              <a:ext cx="1316276" cy="503079"/>
            </a:xfrm>
            <a:custGeom>
              <a:rect b="b" l="l" r="r" t="t"/>
              <a:pathLst>
                <a:path extrusionOk="0" h="11276" w="29503">
                  <a:moveTo>
                    <a:pt x="29503" y="1"/>
                  </a:moveTo>
                  <a:lnTo>
                    <a:pt x="26585" y="317"/>
                  </a:lnTo>
                  <a:cubicBezTo>
                    <a:pt x="24720" y="566"/>
                    <a:pt x="22876" y="917"/>
                    <a:pt x="21067" y="1370"/>
                  </a:cubicBezTo>
                  <a:cubicBezTo>
                    <a:pt x="18489" y="2025"/>
                    <a:pt x="15945" y="2828"/>
                    <a:pt x="13445" y="3722"/>
                  </a:cubicBezTo>
                  <a:cubicBezTo>
                    <a:pt x="8628" y="5451"/>
                    <a:pt x="3901" y="7690"/>
                    <a:pt x="0" y="11049"/>
                  </a:cubicBezTo>
                  <a:lnTo>
                    <a:pt x="0" y="11276"/>
                  </a:lnTo>
                  <a:cubicBezTo>
                    <a:pt x="3347" y="8369"/>
                    <a:pt x="7361" y="6277"/>
                    <a:pt x="11477" y="4649"/>
                  </a:cubicBezTo>
                  <a:cubicBezTo>
                    <a:pt x="13920" y="3687"/>
                    <a:pt x="16420" y="2873"/>
                    <a:pt x="18941" y="2139"/>
                  </a:cubicBezTo>
                  <a:cubicBezTo>
                    <a:pt x="21881" y="1290"/>
                    <a:pt x="26461" y="340"/>
                    <a:pt x="29503" y="1"/>
                  </a:cubicBezTo>
                  <a:close/>
                </a:path>
              </a:pathLst>
            </a:custGeom>
            <a:solidFill>
              <a:srgbClr val="FFFFF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99" name="Google Shape;99;p14"/>
            <p:cNvSpPr/>
            <p:nvPr/>
          </p:nvSpPr>
          <p:spPr>
            <a:xfrm>
              <a:off x="2765788" y="5062469"/>
              <a:ext cx="1547427" cy="445927"/>
            </a:xfrm>
            <a:custGeom>
              <a:rect b="b" l="l" r="r" t="t"/>
              <a:pathLst>
                <a:path extrusionOk="0" h="9995" w="34684">
                  <a:moveTo>
                    <a:pt x="31317" y="0"/>
                  </a:moveTo>
                  <a:cubicBezTo>
                    <a:pt x="28523" y="0"/>
                    <a:pt x="25719" y="318"/>
                    <a:pt x="22979" y="745"/>
                  </a:cubicBezTo>
                  <a:cubicBezTo>
                    <a:pt x="20684" y="1096"/>
                    <a:pt x="18422" y="1548"/>
                    <a:pt x="16183" y="2170"/>
                  </a:cubicBezTo>
                  <a:cubicBezTo>
                    <a:pt x="14012" y="2769"/>
                    <a:pt x="11874" y="3527"/>
                    <a:pt x="9793" y="4409"/>
                  </a:cubicBezTo>
                  <a:cubicBezTo>
                    <a:pt x="6333" y="5891"/>
                    <a:pt x="3031" y="7756"/>
                    <a:pt x="1" y="9995"/>
                  </a:cubicBezTo>
                  <a:lnTo>
                    <a:pt x="306" y="9995"/>
                  </a:lnTo>
                  <a:cubicBezTo>
                    <a:pt x="2873" y="8118"/>
                    <a:pt x="5632" y="6501"/>
                    <a:pt x="8516" y="5167"/>
                  </a:cubicBezTo>
                  <a:cubicBezTo>
                    <a:pt x="12666" y="3244"/>
                    <a:pt x="17076" y="1910"/>
                    <a:pt x="21577" y="1141"/>
                  </a:cubicBezTo>
                  <a:cubicBezTo>
                    <a:pt x="24760" y="605"/>
                    <a:pt x="28025" y="180"/>
                    <a:pt x="31278" y="180"/>
                  </a:cubicBezTo>
                  <a:cubicBezTo>
                    <a:pt x="32416" y="180"/>
                    <a:pt x="33552" y="232"/>
                    <a:pt x="34683" y="350"/>
                  </a:cubicBezTo>
                  <a:lnTo>
                    <a:pt x="34683" y="169"/>
                  </a:lnTo>
                  <a:cubicBezTo>
                    <a:pt x="33566" y="52"/>
                    <a:pt x="32442" y="0"/>
                    <a:pt x="31317" y="0"/>
                  </a:cubicBezTo>
                  <a:close/>
                </a:path>
              </a:pathLst>
            </a:custGeom>
            <a:solidFill>
              <a:srgbClr val="FFFFF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100" name="Google Shape;100;p14"/>
            <p:cNvSpPr/>
            <p:nvPr/>
          </p:nvSpPr>
          <p:spPr>
            <a:xfrm>
              <a:off x="3253703" y="5107798"/>
              <a:ext cx="1059517" cy="400598"/>
            </a:xfrm>
            <a:custGeom>
              <a:rect b="b" l="l" r="r" t="t"/>
              <a:pathLst>
                <a:path extrusionOk="0" h="8979" w="23748">
                  <a:moveTo>
                    <a:pt x="23747" y="0"/>
                  </a:moveTo>
                  <a:cubicBezTo>
                    <a:pt x="20931" y="170"/>
                    <a:pt x="18138" y="826"/>
                    <a:pt x="15424" y="1583"/>
                  </a:cubicBezTo>
                  <a:cubicBezTo>
                    <a:pt x="12178" y="2500"/>
                    <a:pt x="9024" y="3676"/>
                    <a:pt x="6027" y="5225"/>
                  </a:cubicBezTo>
                  <a:cubicBezTo>
                    <a:pt x="3924" y="6310"/>
                    <a:pt x="1900" y="7577"/>
                    <a:pt x="0" y="8979"/>
                  </a:cubicBezTo>
                  <a:lnTo>
                    <a:pt x="294" y="8979"/>
                  </a:lnTo>
                  <a:cubicBezTo>
                    <a:pt x="1865" y="7837"/>
                    <a:pt x="3494" y="6797"/>
                    <a:pt x="5202" y="5870"/>
                  </a:cubicBezTo>
                  <a:cubicBezTo>
                    <a:pt x="8130" y="4264"/>
                    <a:pt x="11240" y="2986"/>
                    <a:pt x="14440" y="2047"/>
                  </a:cubicBezTo>
                  <a:cubicBezTo>
                    <a:pt x="17471" y="1165"/>
                    <a:pt x="20581" y="362"/>
                    <a:pt x="23747" y="170"/>
                  </a:cubicBezTo>
                  <a:lnTo>
                    <a:pt x="23747" y="0"/>
                  </a:lnTo>
                  <a:close/>
                </a:path>
              </a:pathLst>
            </a:custGeom>
            <a:solidFill>
              <a:srgbClr val="FFFFF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101" name="Google Shape;101;p14"/>
            <p:cNvSpPr/>
            <p:nvPr/>
          </p:nvSpPr>
          <p:spPr>
            <a:xfrm>
              <a:off x="3649710" y="5186500"/>
              <a:ext cx="663514" cy="321897"/>
            </a:xfrm>
            <a:custGeom>
              <a:rect b="b" l="l" r="r" t="t"/>
              <a:pathLst>
                <a:path extrusionOk="0" h="7215" w="14872">
                  <a:moveTo>
                    <a:pt x="14871" y="0"/>
                  </a:moveTo>
                  <a:cubicBezTo>
                    <a:pt x="13107" y="407"/>
                    <a:pt x="11377" y="939"/>
                    <a:pt x="9692" y="1595"/>
                  </a:cubicBezTo>
                  <a:cubicBezTo>
                    <a:pt x="6684" y="2771"/>
                    <a:pt x="3823" y="4332"/>
                    <a:pt x="1234" y="6254"/>
                  </a:cubicBezTo>
                  <a:cubicBezTo>
                    <a:pt x="815" y="6571"/>
                    <a:pt x="408" y="6887"/>
                    <a:pt x="1" y="7215"/>
                  </a:cubicBezTo>
                  <a:lnTo>
                    <a:pt x="284" y="7215"/>
                  </a:lnTo>
                  <a:cubicBezTo>
                    <a:pt x="1832" y="5971"/>
                    <a:pt x="3495" y="4852"/>
                    <a:pt x="5237" y="3890"/>
                  </a:cubicBezTo>
                  <a:cubicBezTo>
                    <a:pt x="8064" y="2307"/>
                    <a:pt x="11117" y="1120"/>
                    <a:pt x="14261" y="329"/>
                  </a:cubicBezTo>
                  <a:cubicBezTo>
                    <a:pt x="14464" y="272"/>
                    <a:pt x="14668" y="226"/>
                    <a:pt x="14871" y="181"/>
                  </a:cubicBezTo>
                  <a:lnTo>
                    <a:pt x="14871" y="0"/>
                  </a:lnTo>
                  <a:close/>
                </a:path>
              </a:pathLst>
            </a:custGeom>
            <a:solidFill>
              <a:srgbClr val="FFFFF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02" name="Shape 102"/>
        <p:cNvGrpSpPr/>
        <p:nvPr/>
      </p:nvGrpSpPr>
      <p:grpSpPr>
        <a:xfrm>
          <a:off x="0" y="0"/>
          <a:ext cx="0" cy="0"/>
          <a:chOff x="0" y="0"/>
          <a:chExt cx="0" cy="0"/>
        </a:xfrm>
      </p:grpSpPr>
      <p:sp>
        <p:nvSpPr>
          <p:cNvPr id="103" name="Google Shape;103;p15"/>
          <p:cNvSpPr txBox="1"/>
          <p:nvPr>
            <p:ph type="title"/>
          </p:nvPr>
        </p:nvSpPr>
        <p:spPr>
          <a:xfrm>
            <a:off x="960000" y="593367"/>
            <a:ext cx="10272000" cy="763600"/>
          </a:xfrm>
          <a:prstGeom prst="rect">
            <a:avLst/>
          </a:prstGeom>
          <a:noFill/>
          <a:ln>
            <a:noFill/>
          </a:ln>
        </p:spPr>
        <p:txBody>
          <a:bodyPr anchorCtr="0" anchor="t" bIns="121900" lIns="121900" spcFirstLastPara="1" rIns="121900" wrap="square" tIns="121900">
            <a:no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p:txBody>
      </p:sp>
      <p:sp>
        <p:nvSpPr>
          <p:cNvPr id="104" name="Google Shape;104;p15"/>
          <p:cNvSpPr/>
          <p:nvPr/>
        </p:nvSpPr>
        <p:spPr>
          <a:xfrm flipH="1">
            <a:off x="-341324" y="-260404"/>
            <a:ext cx="1919672" cy="1102599"/>
          </a:xfrm>
          <a:custGeom>
            <a:rect b="b" l="l" r="r" t="t"/>
            <a:pathLst>
              <a:path extrusionOk="0" h="3954" w="6884">
                <a:moveTo>
                  <a:pt x="2984" y="0"/>
                </a:moveTo>
                <a:cubicBezTo>
                  <a:pt x="2957" y="0"/>
                  <a:pt x="2931" y="1"/>
                  <a:pt x="2906" y="3"/>
                </a:cubicBezTo>
                <a:cubicBezTo>
                  <a:pt x="1911" y="71"/>
                  <a:pt x="1617" y="1099"/>
                  <a:pt x="2182" y="1789"/>
                </a:cubicBezTo>
                <a:cubicBezTo>
                  <a:pt x="1924" y="1647"/>
                  <a:pt x="1666" y="1557"/>
                  <a:pt x="1401" y="1557"/>
                </a:cubicBezTo>
                <a:cubicBezTo>
                  <a:pt x="1225" y="1557"/>
                  <a:pt x="1045" y="1597"/>
                  <a:pt x="860" y="1687"/>
                </a:cubicBezTo>
                <a:cubicBezTo>
                  <a:pt x="498" y="1857"/>
                  <a:pt x="0" y="2287"/>
                  <a:pt x="169" y="2739"/>
                </a:cubicBezTo>
                <a:cubicBezTo>
                  <a:pt x="324" y="3122"/>
                  <a:pt x="746" y="3249"/>
                  <a:pt x="1226" y="3249"/>
                </a:cubicBezTo>
                <a:cubicBezTo>
                  <a:pt x="1866" y="3249"/>
                  <a:pt x="2612" y="3023"/>
                  <a:pt x="2974" y="2875"/>
                </a:cubicBezTo>
                <a:lnTo>
                  <a:pt x="2974" y="2875"/>
                </a:lnTo>
                <a:cubicBezTo>
                  <a:pt x="2561" y="3601"/>
                  <a:pt x="3053" y="3954"/>
                  <a:pt x="3652" y="3954"/>
                </a:cubicBezTo>
                <a:cubicBezTo>
                  <a:pt x="4201" y="3954"/>
                  <a:pt x="4839" y="3657"/>
                  <a:pt x="4953" y="3079"/>
                </a:cubicBezTo>
                <a:cubicBezTo>
                  <a:pt x="5149" y="3172"/>
                  <a:pt x="5393" y="3222"/>
                  <a:pt x="5639" y="3222"/>
                </a:cubicBezTo>
                <a:cubicBezTo>
                  <a:pt x="6257" y="3222"/>
                  <a:pt x="6883" y="2904"/>
                  <a:pt x="6762" y="2151"/>
                </a:cubicBezTo>
                <a:cubicBezTo>
                  <a:pt x="6693" y="1694"/>
                  <a:pt x="6328" y="1533"/>
                  <a:pt x="5926" y="1533"/>
                </a:cubicBezTo>
                <a:cubicBezTo>
                  <a:pt x="5541" y="1533"/>
                  <a:pt x="5123" y="1680"/>
                  <a:pt x="4896" y="1857"/>
                </a:cubicBezTo>
                <a:cubicBezTo>
                  <a:pt x="5247" y="892"/>
                  <a:pt x="3852" y="0"/>
                  <a:pt x="2984" y="0"/>
                </a:cubicBezTo>
                <a:close/>
              </a:path>
            </a:pathLst>
          </a:custGeom>
          <a:solidFill>
            <a:srgbClr val="FFFFF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105" name="Google Shape;105;p15"/>
          <p:cNvSpPr/>
          <p:nvPr/>
        </p:nvSpPr>
        <p:spPr>
          <a:xfrm>
            <a:off x="11011637" y="1418372"/>
            <a:ext cx="1695172" cy="876523"/>
          </a:xfrm>
          <a:custGeom>
            <a:rect b="b" l="l" r="r" t="t"/>
            <a:pathLst>
              <a:path extrusionOk="0" h="8542" w="16520">
                <a:moveTo>
                  <a:pt x="11075" y="0"/>
                </a:moveTo>
                <a:cubicBezTo>
                  <a:pt x="9259" y="0"/>
                  <a:pt x="7870" y="1567"/>
                  <a:pt x="6953" y="3177"/>
                </a:cubicBezTo>
                <a:cubicBezTo>
                  <a:pt x="6534" y="2712"/>
                  <a:pt x="5833" y="2159"/>
                  <a:pt x="5257" y="1853"/>
                </a:cubicBezTo>
                <a:cubicBezTo>
                  <a:pt x="4660" y="1533"/>
                  <a:pt x="3974" y="1355"/>
                  <a:pt x="3311" y="1355"/>
                </a:cubicBezTo>
                <a:cubicBezTo>
                  <a:pt x="2128" y="1355"/>
                  <a:pt x="1019" y="1922"/>
                  <a:pt x="620" y="3255"/>
                </a:cubicBezTo>
                <a:cubicBezTo>
                  <a:pt x="1" y="5265"/>
                  <a:pt x="1439" y="5818"/>
                  <a:pt x="2948" y="5818"/>
                </a:cubicBezTo>
                <a:cubicBezTo>
                  <a:pt x="3477" y="5818"/>
                  <a:pt x="4015" y="5750"/>
                  <a:pt x="4476" y="5653"/>
                </a:cubicBezTo>
                <a:lnTo>
                  <a:pt x="4476" y="5653"/>
                </a:lnTo>
                <a:cubicBezTo>
                  <a:pt x="3759" y="7491"/>
                  <a:pt x="5774" y="8319"/>
                  <a:pt x="7720" y="8319"/>
                </a:cubicBezTo>
                <a:cubicBezTo>
                  <a:pt x="8874" y="8319"/>
                  <a:pt x="10004" y="8028"/>
                  <a:pt x="10526" y="7485"/>
                </a:cubicBezTo>
                <a:cubicBezTo>
                  <a:pt x="11381" y="8053"/>
                  <a:pt x="12633" y="8542"/>
                  <a:pt x="13790" y="8542"/>
                </a:cubicBezTo>
                <a:cubicBezTo>
                  <a:pt x="14545" y="8542"/>
                  <a:pt x="15260" y="8333"/>
                  <a:pt x="15796" y="7801"/>
                </a:cubicBezTo>
                <a:cubicBezTo>
                  <a:pt x="16520" y="7168"/>
                  <a:pt x="16474" y="6128"/>
                  <a:pt x="15841" y="5449"/>
                </a:cubicBezTo>
                <a:cubicBezTo>
                  <a:pt x="15274" y="4874"/>
                  <a:pt x="14513" y="4749"/>
                  <a:pt x="13758" y="4749"/>
                </a:cubicBezTo>
                <a:cubicBezTo>
                  <a:pt x="13549" y="4749"/>
                  <a:pt x="13341" y="4758"/>
                  <a:pt x="13138" y="4771"/>
                </a:cubicBezTo>
                <a:cubicBezTo>
                  <a:pt x="14337" y="3154"/>
                  <a:pt x="14756" y="1277"/>
                  <a:pt x="12562" y="338"/>
                </a:cubicBezTo>
                <a:cubicBezTo>
                  <a:pt x="12038" y="104"/>
                  <a:pt x="11543" y="0"/>
                  <a:pt x="11075" y="0"/>
                </a:cubicBezTo>
                <a:close/>
              </a:path>
            </a:pathLst>
          </a:custGeom>
          <a:solidFill>
            <a:srgbClr val="FFFFF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106" name="Google Shape;106;p15"/>
          <p:cNvSpPr/>
          <p:nvPr/>
        </p:nvSpPr>
        <p:spPr>
          <a:xfrm>
            <a:off x="9458061" y="115749"/>
            <a:ext cx="2465321" cy="1416525"/>
          </a:xfrm>
          <a:custGeom>
            <a:rect b="b" l="l" r="r" t="t"/>
            <a:pathLst>
              <a:path extrusionOk="0" h="8500" w="14794">
                <a:moveTo>
                  <a:pt x="8367" y="1"/>
                </a:moveTo>
                <a:cubicBezTo>
                  <a:pt x="6501" y="1"/>
                  <a:pt x="3499" y="1920"/>
                  <a:pt x="4254" y="3988"/>
                </a:cubicBezTo>
                <a:cubicBezTo>
                  <a:pt x="3775" y="3607"/>
                  <a:pt x="2879" y="3294"/>
                  <a:pt x="2054" y="3294"/>
                </a:cubicBezTo>
                <a:cubicBezTo>
                  <a:pt x="1186" y="3294"/>
                  <a:pt x="396" y="3641"/>
                  <a:pt x="251" y="4621"/>
                </a:cubicBezTo>
                <a:cubicBezTo>
                  <a:pt x="1" y="6243"/>
                  <a:pt x="1335" y="6921"/>
                  <a:pt x="2662" y="6921"/>
                </a:cubicBezTo>
                <a:cubicBezTo>
                  <a:pt x="3194" y="6921"/>
                  <a:pt x="3725" y="6812"/>
                  <a:pt x="4152" y="6611"/>
                </a:cubicBezTo>
                <a:cubicBezTo>
                  <a:pt x="4390" y="7863"/>
                  <a:pt x="5758" y="8500"/>
                  <a:pt x="6938" y="8500"/>
                </a:cubicBezTo>
                <a:cubicBezTo>
                  <a:pt x="8230" y="8500"/>
                  <a:pt x="9297" y="7736"/>
                  <a:pt x="8404" y="6181"/>
                </a:cubicBezTo>
                <a:lnTo>
                  <a:pt x="8404" y="6181"/>
                </a:lnTo>
                <a:cubicBezTo>
                  <a:pt x="9173" y="6505"/>
                  <a:pt x="10777" y="6990"/>
                  <a:pt x="12156" y="6990"/>
                </a:cubicBezTo>
                <a:cubicBezTo>
                  <a:pt x="13190" y="6990"/>
                  <a:pt x="14097" y="6717"/>
                  <a:pt x="14432" y="5898"/>
                </a:cubicBezTo>
                <a:cubicBezTo>
                  <a:pt x="14794" y="4903"/>
                  <a:pt x="13731" y="3988"/>
                  <a:pt x="12950" y="3626"/>
                </a:cubicBezTo>
                <a:cubicBezTo>
                  <a:pt x="12555" y="3428"/>
                  <a:pt x="12171" y="3343"/>
                  <a:pt x="11794" y="3343"/>
                </a:cubicBezTo>
                <a:cubicBezTo>
                  <a:pt x="11221" y="3343"/>
                  <a:pt x="10664" y="3540"/>
                  <a:pt x="10112" y="3840"/>
                </a:cubicBezTo>
                <a:cubicBezTo>
                  <a:pt x="11311" y="2347"/>
                  <a:pt x="10678" y="154"/>
                  <a:pt x="8552" y="7"/>
                </a:cubicBezTo>
                <a:cubicBezTo>
                  <a:pt x="8492" y="3"/>
                  <a:pt x="8430" y="1"/>
                  <a:pt x="8367" y="1"/>
                </a:cubicBezTo>
                <a:close/>
              </a:path>
            </a:pathLst>
          </a:custGeom>
          <a:solidFill>
            <a:srgbClr val="FFFFF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107" name="Google Shape;107;p15"/>
          <p:cNvSpPr/>
          <p:nvPr/>
        </p:nvSpPr>
        <p:spPr>
          <a:xfrm>
            <a:off x="9676800" y="5917368"/>
            <a:ext cx="3424821" cy="2563481"/>
          </a:xfrm>
          <a:custGeom>
            <a:rect b="b" l="l" r="r" t="t"/>
            <a:pathLst>
              <a:path extrusionOk="0" h="10632" w="14204">
                <a:moveTo>
                  <a:pt x="8582" y="1"/>
                </a:moveTo>
                <a:cubicBezTo>
                  <a:pt x="8545" y="1"/>
                  <a:pt x="8508" y="15"/>
                  <a:pt x="8470" y="47"/>
                </a:cubicBezTo>
                <a:cubicBezTo>
                  <a:pt x="8141" y="335"/>
                  <a:pt x="8569" y="1314"/>
                  <a:pt x="8650" y="1490"/>
                </a:cubicBezTo>
                <a:lnTo>
                  <a:pt x="8650" y="1490"/>
                </a:lnTo>
                <a:cubicBezTo>
                  <a:pt x="8554" y="1289"/>
                  <a:pt x="7934" y="52"/>
                  <a:pt x="7141" y="52"/>
                </a:cubicBezTo>
                <a:cubicBezTo>
                  <a:pt x="7019" y="52"/>
                  <a:pt x="6892" y="81"/>
                  <a:pt x="6763" y="149"/>
                </a:cubicBezTo>
                <a:cubicBezTo>
                  <a:pt x="5711" y="703"/>
                  <a:pt x="5971" y="1890"/>
                  <a:pt x="5971" y="1890"/>
                </a:cubicBezTo>
                <a:cubicBezTo>
                  <a:pt x="5971" y="1890"/>
                  <a:pt x="5494" y="155"/>
                  <a:pt x="4896" y="155"/>
                </a:cubicBezTo>
                <a:cubicBezTo>
                  <a:pt x="4863" y="155"/>
                  <a:pt x="4829" y="160"/>
                  <a:pt x="4795" y="171"/>
                </a:cubicBezTo>
                <a:cubicBezTo>
                  <a:pt x="4139" y="375"/>
                  <a:pt x="4026" y="1393"/>
                  <a:pt x="4026" y="1393"/>
                </a:cubicBezTo>
                <a:cubicBezTo>
                  <a:pt x="4026" y="1393"/>
                  <a:pt x="3804" y="69"/>
                  <a:pt x="3510" y="69"/>
                </a:cubicBezTo>
                <a:cubicBezTo>
                  <a:pt x="3479" y="69"/>
                  <a:pt x="3448" y="83"/>
                  <a:pt x="3416" y="115"/>
                </a:cubicBezTo>
                <a:cubicBezTo>
                  <a:pt x="3087" y="465"/>
                  <a:pt x="3664" y="1551"/>
                  <a:pt x="3664" y="1551"/>
                </a:cubicBezTo>
                <a:cubicBezTo>
                  <a:pt x="3664" y="1551"/>
                  <a:pt x="2939" y="738"/>
                  <a:pt x="2552" y="738"/>
                </a:cubicBezTo>
                <a:cubicBezTo>
                  <a:pt x="2478" y="738"/>
                  <a:pt x="2417" y="768"/>
                  <a:pt x="2375" y="839"/>
                </a:cubicBezTo>
                <a:cubicBezTo>
                  <a:pt x="2115" y="1280"/>
                  <a:pt x="3370" y="1925"/>
                  <a:pt x="3370" y="1925"/>
                </a:cubicBezTo>
                <a:cubicBezTo>
                  <a:pt x="3370" y="1925"/>
                  <a:pt x="3181" y="1884"/>
                  <a:pt x="2898" y="1884"/>
                </a:cubicBezTo>
                <a:cubicBezTo>
                  <a:pt x="2250" y="1884"/>
                  <a:pt x="1113" y="2098"/>
                  <a:pt x="656" y="3508"/>
                </a:cubicBezTo>
                <a:cubicBezTo>
                  <a:pt x="0" y="5532"/>
                  <a:pt x="1810" y="10632"/>
                  <a:pt x="1810" y="10632"/>
                </a:cubicBezTo>
                <a:lnTo>
                  <a:pt x="14204" y="7511"/>
                </a:lnTo>
                <a:cubicBezTo>
                  <a:pt x="14204" y="7511"/>
                  <a:pt x="13464" y="1370"/>
                  <a:pt x="10635" y="1370"/>
                </a:cubicBezTo>
                <a:cubicBezTo>
                  <a:pt x="10239" y="1370"/>
                  <a:pt x="9801" y="1491"/>
                  <a:pt x="9318" y="1766"/>
                </a:cubicBezTo>
                <a:cubicBezTo>
                  <a:pt x="9318" y="1766"/>
                  <a:pt x="10453" y="222"/>
                  <a:pt x="9917" y="222"/>
                </a:cubicBezTo>
                <a:cubicBezTo>
                  <a:pt x="9897" y="222"/>
                  <a:pt x="9874" y="224"/>
                  <a:pt x="9849" y="228"/>
                </a:cubicBezTo>
                <a:cubicBezTo>
                  <a:pt x="9160" y="364"/>
                  <a:pt x="9138" y="1043"/>
                  <a:pt x="9138" y="1043"/>
                </a:cubicBezTo>
                <a:cubicBezTo>
                  <a:pt x="9138" y="1043"/>
                  <a:pt x="8893" y="1"/>
                  <a:pt x="8582" y="1"/>
                </a:cubicBezTo>
                <a:close/>
              </a:path>
            </a:pathLst>
          </a:custGeom>
          <a:solidFill>
            <a:srgbClr val="EDB95C">
              <a:alpha val="47058"/>
            </a:srgb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108" name="Google Shape;108;p15"/>
          <p:cNvSpPr/>
          <p:nvPr/>
        </p:nvSpPr>
        <p:spPr>
          <a:xfrm>
            <a:off x="3" y="5751973"/>
            <a:ext cx="1493145" cy="1265472"/>
          </a:xfrm>
          <a:custGeom>
            <a:rect b="b" l="l" r="r" t="t"/>
            <a:pathLst>
              <a:path extrusionOk="0" h="8511" w="10042">
                <a:moveTo>
                  <a:pt x="6179" y="1"/>
                </a:moveTo>
                <a:cubicBezTo>
                  <a:pt x="5320" y="1"/>
                  <a:pt x="4953" y="4451"/>
                  <a:pt x="4953" y="4451"/>
                </a:cubicBezTo>
                <a:cubicBezTo>
                  <a:pt x="4953" y="4451"/>
                  <a:pt x="5111" y="1850"/>
                  <a:pt x="3166" y="1205"/>
                </a:cubicBezTo>
                <a:cubicBezTo>
                  <a:pt x="3059" y="1169"/>
                  <a:pt x="2965" y="1152"/>
                  <a:pt x="2883" y="1152"/>
                </a:cubicBezTo>
                <a:cubicBezTo>
                  <a:pt x="1489" y="1152"/>
                  <a:pt x="3596" y="6034"/>
                  <a:pt x="3596" y="6034"/>
                </a:cubicBezTo>
                <a:cubicBezTo>
                  <a:pt x="3596" y="6034"/>
                  <a:pt x="2106" y="4099"/>
                  <a:pt x="1160" y="4099"/>
                </a:cubicBezTo>
                <a:cubicBezTo>
                  <a:pt x="1061" y="4099"/>
                  <a:pt x="967" y="4121"/>
                  <a:pt x="882" y="4168"/>
                </a:cubicBezTo>
                <a:cubicBezTo>
                  <a:pt x="0" y="4666"/>
                  <a:pt x="3483" y="8510"/>
                  <a:pt x="3483" y="8510"/>
                </a:cubicBezTo>
                <a:lnTo>
                  <a:pt x="8142" y="8510"/>
                </a:lnTo>
                <a:cubicBezTo>
                  <a:pt x="8142" y="8510"/>
                  <a:pt x="10042" y="4836"/>
                  <a:pt x="9556" y="3874"/>
                </a:cubicBezTo>
                <a:cubicBezTo>
                  <a:pt x="9401" y="3564"/>
                  <a:pt x="9139" y="3459"/>
                  <a:pt x="8855" y="3459"/>
                </a:cubicBezTo>
                <a:cubicBezTo>
                  <a:pt x="8246" y="3459"/>
                  <a:pt x="7531" y="3942"/>
                  <a:pt x="7531" y="3942"/>
                </a:cubicBezTo>
                <a:cubicBezTo>
                  <a:pt x="7531" y="3942"/>
                  <a:pt x="9285" y="1906"/>
                  <a:pt x="8436" y="1273"/>
                </a:cubicBezTo>
                <a:cubicBezTo>
                  <a:pt x="8341" y="1202"/>
                  <a:pt x="8236" y="1171"/>
                  <a:pt x="8124" y="1171"/>
                </a:cubicBezTo>
                <a:cubicBezTo>
                  <a:pt x="7257" y="1171"/>
                  <a:pt x="6005" y="3071"/>
                  <a:pt x="6005" y="3071"/>
                </a:cubicBezTo>
                <a:cubicBezTo>
                  <a:pt x="6005" y="3071"/>
                  <a:pt x="7272" y="561"/>
                  <a:pt x="6322" y="41"/>
                </a:cubicBezTo>
                <a:cubicBezTo>
                  <a:pt x="6273" y="14"/>
                  <a:pt x="6225" y="1"/>
                  <a:pt x="6179" y="1"/>
                </a:cubicBezTo>
                <a:close/>
              </a:path>
            </a:pathLst>
          </a:custGeom>
          <a:solidFill>
            <a:srgbClr val="EDB95C">
              <a:alpha val="47058"/>
            </a:srgb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TITLE_ONLY_1">
    <p:spTree>
      <p:nvGrpSpPr>
        <p:cNvPr id="109" name="Shape 109"/>
        <p:cNvGrpSpPr/>
        <p:nvPr/>
      </p:nvGrpSpPr>
      <p:grpSpPr>
        <a:xfrm>
          <a:off x="0" y="0"/>
          <a:ext cx="0" cy="0"/>
          <a:chOff x="0" y="0"/>
          <a:chExt cx="0" cy="0"/>
        </a:xfrm>
      </p:grpSpPr>
      <p:sp>
        <p:nvSpPr>
          <p:cNvPr id="110" name="Google Shape;110;p16"/>
          <p:cNvSpPr txBox="1"/>
          <p:nvPr>
            <p:ph type="title"/>
          </p:nvPr>
        </p:nvSpPr>
        <p:spPr>
          <a:xfrm>
            <a:off x="960000" y="593367"/>
            <a:ext cx="10272000" cy="763600"/>
          </a:xfrm>
          <a:prstGeom prst="rect">
            <a:avLst/>
          </a:prstGeom>
          <a:noFill/>
          <a:ln>
            <a:noFill/>
          </a:ln>
        </p:spPr>
        <p:txBody>
          <a:bodyPr anchorCtr="0" anchor="t" bIns="121900" lIns="121900" spcFirstLastPara="1" rIns="121900" wrap="square" tIns="121900">
            <a:no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p:txBody>
      </p:sp>
      <p:sp>
        <p:nvSpPr>
          <p:cNvPr id="111" name="Google Shape;111;p16"/>
          <p:cNvSpPr txBox="1"/>
          <p:nvPr>
            <p:ph idx="2" type="title"/>
          </p:nvPr>
        </p:nvSpPr>
        <p:spPr>
          <a:xfrm>
            <a:off x="1056033" y="1753667"/>
            <a:ext cx="3345200" cy="849600"/>
          </a:xfrm>
          <a:prstGeom prst="rect">
            <a:avLst/>
          </a:prstGeom>
          <a:noFill/>
          <a:ln>
            <a:noFill/>
          </a:ln>
        </p:spPr>
        <p:txBody>
          <a:bodyPr anchorCtr="0" anchor="b" bIns="0" lIns="121900" spcFirstLastPara="1" rIns="121900" wrap="square" tIns="0">
            <a:noAutofit/>
          </a:bodyPr>
          <a:lstStyle>
            <a:lvl1pPr lvl="0" algn="l">
              <a:lnSpc>
                <a:spcPct val="100000"/>
              </a:lnSpc>
              <a:spcBef>
                <a:spcPts val="0"/>
              </a:spcBef>
              <a:spcAft>
                <a:spcPts val="0"/>
              </a:spcAft>
              <a:buSzPts val="8000"/>
              <a:buNone/>
              <a:defRPr sz="5500">
                <a:solidFill>
                  <a:schemeClr val="accent3"/>
                </a:solidFill>
              </a:defRPr>
            </a:lvl1pPr>
            <a:lvl2pPr lvl="1" algn="ctr">
              <a:lnSpc>
                <a:spcPct val="100000"/>
              </a:lnSpc>
              <a:spcBef>
                <a:spcPts val="0"/>
              </a:spcBef>
              <a:spcAft>
                <a:spcPts val="0"/>
              </a:spcAft>
              <a:buSzPts val="8000"/>
              <a:buNone/>
              <a:defRPr sz="8000"/>
            </a:lvl2pPr>
            <a:lvl3pPr lvl="2" algn="ctr">
              <a:lnSpc>
                <a:spcPct val="100000"/>
              </a:lnSpc>
              <a:spcBef>
                <a:spcPts val="0"/>
              </a:spcBef>
              <a:spcAft>
                <a:spcPts val="0"/>
              </a:spcAft>
              <a:buSzPts val="8000"/>
              <a:buNone/>
              <a:defRPr sz="8000"/>
            </a:lvl3pPr>
            <a:lvl4pPr lvl="3" algn="ctr">
              <a:lnSpc>
                <a:spcPct val="100000"/>
              </a:lnSpc>
              <a:spcBef>
                <a:spcPts val="0"/>
              </a:spcBef>
              <a:spcAft>
                <a:spcPts val="0"/>
              </a:spcAft>
              <a:buSzPts val="8000"/>
              <a:buNone/>
              <a:defRPr sz="8000"/>
            </a:lvl4pPr>
            <a:lvl5pPr lvl="4" algn="ctr">
              <a:lnSpc>
                <a:spcPct val="100000"/>
              </a:lnSpc>
              <a:spcBef>
                <a:spcPts val="0"/>
              </a:spcBef>
              <a:spcAft>
                <a:spcPts val="0"/>
              </a:spcAft>
              <a:buSzPts val="8000"/>
              <a:buNone/>
              <a:defRPr sz="8000"/>
            </a:lvl5pPr>
            <a:lvl6pPr lvl="5" algn="ctr">
              <a:lnSpc>
                <a:spcPct val="100000"/>
              </a:lnSpc>
              <a:spcBef>
                <a:spcPts val="0"/>
              </a:spcBef>
              <a:spcAft>
                <a:spcPts val="0"/>
              </a:spcAft>
              <a:buSzPts val="8000"/>
              <a:buNone/>
              <a:defRPr sz="8000"/>
            </a:lvl6pPr>
            <a:lvl7pPr lvl="6" algn="ctr">
              <a:lnSpc>
                <a:spcPct val="100000"/>
              </a:lnSpc>
              <a:spcBef>
                <a:spcPts val="0"/>
              </a:spcBef>
              <a:spcAft>
                <a:spcPts val="0"/>
              </a:spcAft>
              <a:buSzPts val="8000"/>
              <a:buNone/>
              <a:defRPr sz="8000"/>
            </a:lvl7pPr>
            <a:lvl8pPr lvl="7" algn="ctr">
              <a:lnSpc>
                <a:spcPct val="100000"/>
              </a:lnSpc>
              <a:spcBef>
                <a:spcPts val="0"/>
              </a:spcBef>
              <a:spcAft>
                <a:spcPts val="0"/>
              </a:spcAft>
              <a:buSzPts val="8000"/>
              <a:buNone/>
              <a:defRPr sz="8000"/>
            </a:lvl8pPr>
            <a:lvl9pPr lvl="8" algn="ctr">
              <a:lnSpc>
                <a:spcPct val="100000"/>
              </a:lnSpc>
              <a:spcBef>
                <a:spcPts val="0"/>
              </a:spcBef>
              <a:spcAft>
                <a:spcPts val="0"/>
              </a:spcAft>
              <a:buSzPts val="8000"/>
              <a:buNone/>
              <a:defRPr sz="8000"/>
            </a:lvl9pPr>
          </a:lstStyle>
          <a:p/>
        </p:txBody>
      </p:sp>
      <p:sp>
        <p:nvSpPr>
          <p:cNvPr id="112" name="Google Shape;112;p16"/>
          <p:cNvSpPr txBox="1"/>
          <p:nvPr>
            <p:ph idx="1" type="subTitle"/>
          </p:nvPr>
        </p:nvSpPr>
        <p:spPr>
          <a:xfrm>
            <a:off x="1056033" y="2592600"/>
            <a:ext cx="3345200" cy="422400"/>
          </a:xfrm>
          <a:prstGeom prst="rect">
            <a:avLst/>
          </a:prstGeom>
          <a:noFill/>
          <a:ln>
            <a:noFill/>
          </a:ln>
        </p:spPr>
        <p:txBody>
          <a:bodyPr anchorCtr="0" anchor="t" bIns="0" lIns="121900" spcFirstLastPara="1" rIns="121900" wrap="square" tIns="0">
            <a:noAutofit/>
          </a:bodyPr>
          <a:lstStyle>
            <a:lvl1pPr lvl="0" algn="l">
              <a:lnSpc>
                <a:spcPct val="100000"/>
              </a:lnSpc>
              <a:spcBef>
                <a:spcPts val="0"/>
              </a:spcBef>
              <a:spcAft>
                <a:spcPts val="0"/>
              </a:spcAft>
              <a:buSzPts val="2700"/>
              <a:buFont typeface="Arvo"/>
              <a:buNone/>
              <a:defRPr b="1" sz="2700">
                <a:latin typeface="Arvo"/>
                <a:ea typeface="Arvo"/>
                <a:cs typeface="Arvo"/>
                <a:sym typeface="Arvo"/>
              </a:defRPr>
            </a:lvl1pPr>
            <a:lvl2pPr lvl="1" algn="l">
              <a:lnSpc>
                <a:spcPct val="100000"/>
              </a:lnSpc>
              <a:spcBef>
                <a:spcPts val="0"/>
              </a:spcBef>
              <a:spcAft>
                <a:spcPts val="0"/>
              </a:spcAft>
              <a:buSzPts val="2700"/>
              <a:buFont typeface="Arvo"/>
              <a:buNone/>
              <a:defRPr b="1" sz="2700">
                <a:latin typeface="Arvo"/>
                <a:ea typeface="Arvo"/>
                <a:cs typeface="Arvo"/>
                <a:sym typeface="Arvo"/>
              </a:defRPr>
            </a:lvl2pPr>
            <a:lvl3pPr lvl="2" algn="l">
              <a:lnSpc>
                <a:spcPct val="100000"/>
              </a:lnSpc>
              <a:spcBef>
                <a:spcPts val="0"/>
              </a:spcBef>
              <a:spcAft>
                <a:spcPts val="0"/>
              </a:spcAft>
              <a:buSzPts val="2700"/>
              <a:buFont typeface="Arvo"/>
              <a:buNone/>
              <a:defRPr b="1" sz="2700">
                <a:latin typeface="Arvo"/>
                <a:ea typeface="Arvo"/>
                <a:cs typeface="Arvo"/>
                <a:sym typeface="Arvo"/>
              </a:defRPr>
            </a:lvl3pPr>
            <a:lvl4pPr lvl="3" algn="l">
              <a:lnSpc>
                <a:spcPct val="100000"/>
              </a:lnSpc>
              <a:spcBef>
                <a:spcPts val="0"/>
              </a:spcBef>
              <a:spcAft>
                <a:spcPts val="0"/>
              </a:spcAft>
              <a:buSzPts val="2700"/>
              <a:buFont typeface="Arvo"/>
              <a:buNone/>
              <a:defRPr b="1" sz="2700">
                <a:latin typeface="Arvo"/>
                <a:ea typeface="Arvo"/>
                <a:cs typeface="Arvo"/>
                <a:sym typeface="Arvo"/>
              </a:defRPr>
            </a:lvl4pPr>
            <a:lvl5pPr lvl="4" algn="l">
              <a:lnSpc>
                <a:spcPct val="100000"/>
              </a:lnSpc>
              <a:spcBef>
                <a:spcPts val="0"/>
              </a:spcBef>
              <a:spcAft>
                <a:spcPts val="0"/>
              </a:spcAft>
              <a:buSzPts val="2700"/>
              <a:buFont typeface="Arvo"/>
              <a:buNone/>
              <a:defRPr b="1" sz="2700">
                <a:latin typeface="Arvo"/>
                <a:ea typeface="Arvo"/>
                <a:cs typeface="Arvo"/>
                <a:sym typeface="Arvo"/>
              </a:defRPr>
            </a:lvl5pPr>
            <a:lvl6pPr lvl="5" algn="l">
              <a:lnSpc>
                <a:spcPct val="100000"/>
              </a:lnSpc>
              <a:spcBef>
                <a:spcPts val="0"/>
              </a:spcBef>
              <a:spcAft>
                <a:spcPts val="0"/>
              </a:spcAft>
              <a:buSzPts val="2700"/>
              <a:buFont typeface="Arvo"/>
              <a:buNone/>
              <a:defRPr b="1" sz="2700">
                <a:latin typeface="Arvo"/>
                <a:ea typeface="Arvo"/>
                <a:cs typeface="Arvo"/>
                <a:sym typeface="Arvo"/>
              </a:defRPr>
            </a:lvl6pPr>
            <a:lvl7pPr lvl="6" algn="l">
              <a:lnSpc>
                <a:spcPct val="100000"/>
              </a:lnSpc>
              <a:spcBef>
                <a:spcPts val="0"/>
              </a:spcBef>
              <a:spcAft>
                <a:spcPts val="0"/>
              </a:spcAft>
              <a:buSzPts val="2700"/>
              <a:buFont typeface="Arvo"/>
              <a:buNone/>
              <a:defRPr b="1" sz="2700">
                <a:latin typeface="Arvo"/>
                <a:ea typeface="Arvo"/>
                <a:cs typeface="Arvo"/>
                <a:sym typeface="Arvo"/>
              </a:defRPr>
            </a:lvl7pPr>
            <a:lvl8pPr lvl="7" algn="l">
              <a:lnSpc>
                <a:spcPct val="100000"/>
              </a:lnSpc>
              <a:spcBef>
                <a:spcPts val="0"/>
              </a:spcBef>
              <a:spcAft>
                <a:spcPts val="0"/>
              </a:spcAft>
              <a:buSzPts val="2700"/>
              <a:buFont typeface="Arvo"/>
              <a:buNone/>
              <a:defRPr b="1" sz="2700">
                <a:latin typeface="Arvo"/>
                <a:ea typeface="Arvo"/>
                <a:cs typeface="Arvo"/>
                <a:sym typeface="Arvo"/>
              </a:defRPr>
            </a:lvl8pPr>
            <a:lvl9pPr lvl="8" algn="l">
              <a:lnSpc>
                <a:spcPct val="100000"/>
              </a:lnSpc>
              <a:spcBef>
                <a:spcPts val="0"/>
              </a:spcBef>
              <a:spcAft>
                <a:spcPts val="0"/>
              </a:spcAft>
              <a:buSzPts val="2700"/>
              <a:buFont typeface="Arvo"/>
              <a:buNone/>
              <a:defRPr b="1" sz="2700">
                <a:latin typeface="Arvo"/>
                <a:ea typeface="Arvo"/>
                <a:cs typeface="Arvo"/>
                <a:sym typeface="Arvo"/>
              </a:defRPr>
            </a:lvl9pPr>
          </a:lstStyle>
          <a:p/>
        </p:txBody>
      </p:sp>
      <p:sp>
        <p:nvSpPr>
          <p:cNvPr id="113" name="Google Shape;113;p16"/>
          <p:cNvSpPr txBox="1"/>
          <p:nvPr>
            <p:ph idx="3" type="subTitle"/>
          </p:nvPr>
        </p:nvSpPr>
        <p:spPr>
          <a:xfrm>
            <a:off x="1056033" y="3113533"/>
            <a:ext cx="3345200" cy="708400"/>
          </a:xfrm>
          <a:prstGeom prst="rect">
            <a:avLst/>
          </a:prstGeom>
          <a:noFill/>
          <a:ln>
            <a:noFill/>
          </a:ln>
        </p:spPr>
        <p:txBody>
          <a:bodyPr anchorCtr="0" anchor="t" bIns="0" lIns="121900" spcFirstLastPara="1" rIns="121900" wrap="square" tIns="0">
            <a:noAutofit/>
          </a:bodyPr>
          <a:lstStyle>
            <a:lvl1pPr lvl="0" algn="l">
              <a:lnSpc>
                <a:spcPct val="100000"/>
              </a:lnSpc>
              <a:spcBef>
                <a:spcPts val="0"/>
              </a:spcBef>
              <a:spcAft>
                <a:spcPts val="0"/>
              </a:spcAft>
              <a:buSzPts val="2100"/>
              <a:buNone/>
              <a:defRPr/>
            </a:lvl1pPr>
            <a:lvl2pPr lvl="1" algn="l">
              <a:lnSpc>
                <a:spcPct val="100000"/>
              </a:lnSpc>
              <a:spcBef>
                <a:spcPts val="0"/>
              </a:spcBef>
              <a:spcAft>
                <a:spcPts val="0"/>
              </a:spcAft>
              <a:buSzPts val="2100"/>
              <a:buNone/>
              <a:defRPr/>
            </a:lvl2pPr>
            <a:lvl3pPr lvl="2" algn="l">
              <a:lnSpc>
                <a:spcPct val="100000"/>
              </a:lnSpc>
              <a:spcBef>
                <a:spcPts val="0"/>
              </a:spcBef>
              <a:spcAft>
                <a:spcPts val="0"/>
              </a:spcAft>
              <a:buSzPts val="2100"/>
              <a:buNone/>
              <a:defRPr/>
            </a:lvl3pPr>
            <a:lvl4pPr lvl="3" algn="l">
              <a:lnSpc>
                <a:spcPct val="100000"/>
              </a:lnSpc>
              <a:spcBef>
                <a:spcPts val="0"/>
              </a:spcBef>
              <a:spcAft>
                <a:spcPts val="0"/>
              </a:spcAft>
              <a:buSzPts val="2100"/>
              <a:buNone/>
              <a:defRPr/>
            </a:lvl4pPr>
            <a:lvl5pPr lvl="4" algn="l">
              <a:lnSpc>
                <a:spcPct val="100000"/>
              </a:lnSpc>
              <a:spcBef>
                <a:spcPts val="0"/>
              </a:spcBef>
              <a:spcAft>
                <a:spcPts val="0"/>
              </a:spcAft>
              <a:buSzPts val="2100"/>
              <a:buNone/>
              <a:defRPr/>
            </a:lvl5pPr>
            <a:lvl6pPr lvl="5" algn="l">
              <a:lnSpc>
                <a:spcPct val="100000"/>
              </a:lnSpc>
              <a:spcBef>
                <a:spcPts val="0"/>
              </a:spcBef>
              <a:spcAft>
                <a:spcPts val="0"/>
              </a:spcAft>
              <a:buSzPts val="2100"/>
              <a:buNone/>
              <a:defRPr/>
            </a:lvl6pPr>
            <a:lvl7pPr lvl="6" algn="l">
              <a:lnSpc>
                <a:spcPct val="100000"/>
              </a:lnSpc>
              <a:spcBef>
                <a:spcPts val="0"/>
              </a:spcBef>
              <a:spcAft>
                <a:spcPts val="0"/>
              </a:spcAft>
              <a:buSzPts val="2100"/>
              <a:buNone/>
              <a:defRPr/>
            </a:lvl7pPr>
            <a:lvl8pPr lvl="7" algn="l">
              <a:lnSpc>
                <a:spcPct val="100000"/>
              </a:lnSpc>
              <a:spcBef>
                <a:spcPts val="0"/>
              </a:spcBef>
              <a:spcAft>
                <a:spcPts val="0"/>
              </a:spcAft>
              <a:buSzPts val="2100"/>
              <a:buNone/>
              <a:defRPr/>
            </a:lvl8pPr>
            <a:lvl9pPr lvl="8" algn="l">
              <a:lnSpc>
                <a:spcPct val="100000"/>
              </a:lnSpc>
              <a:spcBef>
                <a:spcPts val="0"/>
              </a:spcBef>
              <a:spcAft>
                <a:spcPts val="0"/>
              </a:spcAft>
              <a:buSzPts val="2100"/>
              <a:buNone/>
              <a:defRPr/>
            </a:lvl9pPr>
          </a:lstStyle>
          <a:p/>
        </p:txBody>
      </p:sp>
      <p:sp>
        <p:nvSpPr>
          <p:cNvPr id="114" name="Google Shape;114;p16"/>
          <p:cNvSpPr txBox="1"/>
          <p:nvPr>
            <p:ph idx="4" type="title"/>
          </p:nvPr>
        </p:nvSpPr>
        <p:spPr>
          <a:xfrm>
            <a:off x="5005533" y="1753667"/>
            <a:ext cx="3345200" cy="849600"/>
          </a:xfrm>
          <a:prstGeom prst="rect">
            <a:avLst/>
          </a:prstGeom>
          <a:noFill/>
          <a:ln>
            <a:noFill/>
          </a:ln>
        </p:spPr>
        <p:txBody>
          <a:bodyPr anchorCtr="0" anchor="b" bIns="0" lIns="121900" spcFirstLastPara="1" rIns="121900" wrap="square" tIns="0">
            <a:noAutofit/>
          </a:bodyPr>
          <a:lstStyle>
            <a:lvl1pPr lvl="0" algn="l">
              <a:lnSpc>
                <a:spcPct val="100000"/>
              </a:lnSpc>
              <a:spcBef>
                <a:spcPts val="0"/>
              </a:spcBef>
              <a:spcAft>
                <a:spcPts val="0"/>
              </a:spcAft>
              <a:buSzPts val="8000"/>
              <a:buNone/>
              <a:defRPr sz="5500">
                <a:solidFill>
                  <a:schemeClr val="accent3"/>
                </a:solidFill>
              </a:defRPr>
            </a:lvl1pPr>
            <a:lvl2pPr lvl="1" algn="ctr">
              <a:lnSpc>
                <a:spcPct val="100000"/>
              </a:lnSpc>
              <a:spcBef>
                <a:spcPts val="0"/>
              </a:spcBef>
              <a:spcAft>
                <a:spcPts val="0"/>
              </a:spcAft>
              <a:buSzPts val="8000"/>
              <a:buNone/>
              <a:defRPr sz="8000"/>
            </a:lvl2pPr>
            <a:lvl3pPr lvl="2" algn="ctr">
              <a:lnSpc>
                <a:spcPct val="100000"/>
              </a:lnSpc>
              <a:spcBef>
                <a:spcPts val="0"/>
              </a:spcBef>
              <a:spcAft>
                <a:spcPts val="0"/>
              </a:spcAft>
              <a:buSzPts val="8000"/>
              <a:buNone/>
              <a:defRPr sz="8000"/>
            </a:lvl3pPr>
            <a:lvl4pPr lvl="3" algn="ctr">
              <a:lnSpc>
                <a:spcPct val="100000"/>
              </a:lnSpc>
              <a:spcBef>
                <a:spcPts val="0"/>
              </a:spcBef>
              <a:spcAft>
                <a:spcPts val="0"/>
              </a:spcAft>
              <a:buSzPts val="8000"/>
              <a:buNone/>
              <a:defRPr sz="8000"/>
            </a:lvl4pPr>
            <a:lvl5pPr lvl="4" algn="ctr">
              <a:lnSpc>
                <a:spcPct val="100000"/>
              </a:lnSpc>
              <a:spcBef>
                <a:spcPts val="0"/>
              </a:spcBef>
              <a:spcAft>
                <a:spcPts val="0"/>
              </a:spcAft>
              <a:buSzPts val="8000"/>
              <a:buNone/>
              <a:defRPr sz="8000"/>
            </a:lvl5pPr>
            <a:lvl6pPr lvl="5" algn="ctr">
              <a:lnSpc>
                <a:spcPct val="100000"/>
              </a:lnSpc>
              <a:spcBef>
                <a:spcPts val="0"/>
              </a:spcBef>
              <a:spcAft>
                <a:spcPts val="0"/>
              </a:spcAft>
              <a:buSzPts val="8000"/>
              <a:buNone/>
              <a:defRPr sz="8000"/>
            </a:lvl6pPr>
            <a:lvl7pPr lvl="6" algn="ctr">
              <a:lnSpc>
                <a:spcPct val="100000"/>
              </a:lnSpc>
              <a:spcBef>
                <a:spcPts val="0"/>
              </a:spcBef>
              <a:spcAft>
                <a:spcPts val="0"/>
              </a:spcAft>
              <a:buSzPts val="8000"/>
              <a:buNone/>
              <a:defRPr sz="8000"/>
            </a:lvl7pPr>
            <a:lvl8pPr lvl="7" algn="ctr">
              <a:lnSpc>
                <a:spcPct val="100000"/>
              </a:lnSpc>
              <a:spcBef>
                <a:spcPts val="0"/>
              </a:spcBef>
              <a:spcAft>
                <a:spcPts val="0"/>
              </a:spcAft>
              <a:buSzPts val="8000"/>
              <a:buNone/>
              <a:defRPr sz="8000"/>
            </a:lvl8pPr>
            <a:lvl9pPr lvl="8" algn="ctr">
              <a:lnSpc>
                <a:spcPct val="100000"/>
              </a:lnSpc>
              <a:spcBef>
                <a:spcPts val="0"/>
              </a:spcBef>
              <a:spcAft>
                <a:spcPts val="0"/>
              </a:spcAft>
              <a:buSzPts val="8000"/>
              <a:buNone/>
              <a:defRPr sz="8000"/>
            </a:lvl9pPr>
          </a:lstStyle>
          <a:p/>
        </p:txBody>
      </p:sp>
      <p:sp>
        <p:nvSpPr>
          <p:cNvPr id="115" name="Google Shape;115;p16"/>
          <p:cNvSpPr txBox="1"/>
          <p:nvPr>
            <p:ph idx="5" type="subTitle"/>
          </p:nvPr>
        </p:nvSpPr>
        <p:spPr>
          <a:xfrm>
            <a:off x="5005533" y="2592600"/>
            <a:ext cx="3345200" cy="422400"/>
          </a:xfrm>
          <a:prstGeom prst="rect">
            <a:avLst/>
          </a:prstGeom>
          <a:noFill/>
          <a:ln>
            <a:noFill/>
          </a:ln>
        </p:spPr>
        <p:txBody>
          <a:bodyPr anchorCtr="0" anchor="t" bIns="0" lIns="121900" spcFirstLastPara="1" rIns="121900" wrap="square" tIns="0">
            <a:noAutofit/>
          </a:bodyPr>
          <a:lstStyle>
            <a:lvl1pPr lvl="0" algn="l">
              <a:lnSpc>
                <a:spcPct val="100000"/>
              </a:lnSpc>
              <a:spcBef>
                <a:spcPts val="0"/>
              </a:spcBef>
              <a:spcAft>
                <a:spcPts val="0"/>
              </a:spcAft>
              <a:buSzPts val="2700"/>
              <a:buFont typeface="Arvo"/>
              <a:buNone/>
              <a:defRPr b="1" sz="2700">
                <a:latin typeface="Arvo"/>
                <a:ea typeface="Arvo"/>
                <a:cs typeface="Arvo"/>
                <a:sym typeface="Arvo"/>
              </a:defRPr>
            </a:lvl1pPr>
            <a:lvl2pPr lvl="1" algn="l">
              <a:lnSpc>
                <a:spcPct val="100000"/>
              </a:lnSpc>
              <a:spcBef>
                <a:spcPts val="0"/>
              </a:spcBef>
              <a:spcAft>
                <a:spcPts val="0"/>
              </a:spcAft>
              <a:buSzPts val="2700"/>
              <a:buFont typeface="Arvo"/>
              <a:buNone/>
              <a:defRPr b="1" sz="2700">
                <a:latin typeface="Arvo"/>
                <a:ea typeface="Arvo"/>
                <a:cs typeface="Arvo"/>
                <a:sym typeface="Arvo"/>
              </a:defRPr>
            </a:lvl2pPr>
            <a:lvl3pPr lvl="2" algn="l">
              <a:lnSpc>
                <a:spcPct val="100000"/>
              </a:lnSpc>
              <a:spcBef>
                <a:spcPts val="0"/>
              </a:spcBef>
              <a:spcAft>
                <a:spcPts val="0"/>
              </a:spcAft>
              <a:buSzPts val="2700"/>
              <a:buFont typeface="Arvo"/>
              <a:buNone/>
              <a:defRPr b="1" sz="2700">
                <a:latin typeface="Arvo"/>
                <a:ea typeface="Arvo"/>
                <a:cs typeface="Arvo"/>
                <a:sym typeface="Arvo"/>
              </a:defRPr>
            </a:lvl3pPr>
            <a:lvl4pPr lvl="3" algn="l">
              <a:lnSpc>
                <a:spcPct val="100000"/>
              </a:lnSpc>
              <a:spcBef>
                <a:spcPts val="0"/>
              </a:spcBef>
              <a:spcAft>
                <a:spcPts val="0"/>
              </a:spcAft>
              <a:buSzPts val="2700"/>
              <a:buFont typeface="Arvo"/>
              <a:buNone/>
              <a:defRPr b="1" sz="2700">
                <a:latin typeface="Arvo"/>
                <a:ea typeface="Arvo"/>
                <a:cs typeface="Arvo"/>
                <a:sym typeface="Arvo"/>
              </a:defRPr>
            </a:lvl4pPr>
            <a:lvl5pPr lvl="4" algn="l">
              <a:lnSpc>
                <a:spcPct val="100000"/>
              </a:lnSpc>
              <a:spcBef>
                <a:spcPts val="0"/>
              </a:spcBef>
              <a:spcAft>
                <a:spcPts val="0"/>
              </a:spcAft>
              <a:buSzPts val="2700"/>
              <a:buFont typeface="Arvo"/>
              <a:buNone/>
              <a:defRPr b="1" sz="2700">
                <a:latin typeface="Arvo"/>
                <a:ea typeface="Arvo"/>
                <a:cs typeface="Arvo"/>
                <a:sym typeface="Arvo"/>
              </a:defRPr>
            </a:lvl5pPr>
            <a:lvl6pPr lvl="5" algn="l">
              <a:lnSpc>
                <a:spcPct val="100000"/>
              </a:lnSpc>
              <a:spcBef>
                <a:spcPts val="0"/>
              </a:spcBef>
              <a:spcAft>
                <a:spcPts val="0"/>
              </a:spcAft>
              <a:buSzPts val="2700"/>
              <a:buFont typeface="Arvo"/>
              <a:buNone/>
              <a:defRPr b="1" sz="2700">
                <a:latin typeface="Arvo"/>
                <a:ea typeface="Arvo"/>
                <a:cs typeface="Arvo"/>
                <a:sym typeface="Arvo"/>
              </a:defRPr>
            </a:lvl6pPr>
            <a:lvl7pPr lvl="6" algn="l">
              <a:lnSpc>
                <a:spcPct val="100000"/>
              </a:lnSpc>
              <a:spcBef>
                <a:spcPts val="0"/>
              </a:spcBef>
              <a:spcAft>
                <a:spcPts val="0"/>
              </a:spcAft>
              <a:buSzPts val="2700"/>
              <a:buFont typeface="Arvo"/>
              <a:buNone/>
              <a:defRPr b="1" sz="2700">
                <a:latin typeface="Arvo"/>
                <a:ea typeface="Arvo"/>
                <a:cs typeface="Arvo"/>
                <a:sym typeface="Arvo"/>
              </a:defRPr>
            </a:lvl7pPr>
            <a:lvl8pPr lvl="7" algn="l">
              <a:lnSpc>
                <a:spcPct val="100000"/>
              </a:lnSpc>
              <a:spcBef>
                <a:spcPts val="0"/>
              </a:spcBef>
              <a:spcAft>
                <a:spcPts val="0"/>
              </a:spcAft>
              <a:buSzPts val="2700"/>
              <a:buFont typeface="Arvo"/>
              <a:buNone/>
              <a:defRPr b="1" sz="2700">
                <a:latin typeface="Arvo"/>
                <a:ea typeface="Arvo"/>
                <a:cs typeface="Arvo"/>
                <a:sym typeface="Arvo"/>
              </a:defRPr>
            </a:lvl8pPr>
            <a:lvl9pPr lvl="8" algn="l">
              <a:lnSpc>
                <a:spcPct val="100000"/>
              </a:lnSpc>
              <a:spcBef>
                <a:spcPts val="0"/>
              </a:spcBef>
              <a:spcAft>
                <a:spcPts val="0"/>
              </a:spcAft>
              <a:buSzPts val="2700"/>
              <a:buFont typeface="Arvo"/>
              <a:buNone/>
              <a:defRPr b="1" sz="2700">
                <a:latin typeface="Arvo"/>
                <a:ea typeface="Arvo"/>
                <a:cs typeface="Arvo"/>
                <a:sym typeface="Arvo"/>
              </a:defRPr>
            </a:lvl9pPr>
          </a:lstStyle>
          <a:p/>
        </p:txBody>
      </p:sp>
      <p:sp>
        <p:nvSpPr>
          <p:cNvPr id="116" name="Google Shape;116;p16"/>
          <p:cNvSpPr txBox="1"/>
          <p:nvPr>
            <p:ph idx="6" type="subTitle"/>
          </p:nvPr>
        </p:nvSpPr>
        <p:spPr>
          <a:xfrm>
            <a:off x="5005533" y="3113533"/>
            <a:ext cx="3345200" cy="708400"/>
          </a:xfrm>
          <a:prstGeom prst="rect">
            <a:avLst/>
          </a:prstGeom>
          <a:noFill/>
          <a:ln>
            <a:noFill/>
          </a:ln>
        </p:spPr>
        <p:txBody>
          <a:bodyPr anchorCtr="0" anchor="t" bIns="0" lIns="121900" spcFirstLastPara="1" rIns="121900" wrap="square" tIns="0">
            <a:noAutofit/>
          </a:bodyPr>
          <a:lstStyle>
            <a:lvl1pPr lvl="0" algn="l">
              <a:lnSpc>
                <a:spcPct val="100000"/>
              </a:lnSpc>
              <a:spcBef>
                <a:spcPts val="0"/>
              </a:spcBef>
              <a:spcAft>
                <a:spcPts val="0"/>
              </a:spcAft>
              <a:buSzPts val="2100"/>
              <a:buNone/>
              <a:defRPr/>
            </a:lvl1pPr>
            <a:lvl2pPr lvl="1" algn="l">
              <a:lnSpc>
                <a:spcPct val="100000"/>
              </a:lnSpc>
              <a:spcBef>
                <a:spcPts val="0"/>
              </a:spcBef>
              <a:spcAft>
                <a:spcPts val="0"/>
              </a:spcAft>
              <a:buSzPts val="2100"/>
              <a:buNone/>
              <a:defRPr/>
            </a:lvl2pPr>
            <a:lvl3pPr lvl="2" algn="l">
              <a:lnSpc>
                <a:spcPct val="100000"/>
              </a:lnSpc>
              <a:spcBef>
                <a:spcPts val="0"/>
              </a:spcBef>
              <a:spcAft>
                <a:spcPts val="0"/>
              </a:spcAft>
              <a:buSzPts val="2100"/>
              <a:buNone/>
              <a:defRPr/>
            </a:lvl3pPr>
            <a:lvl4pPr lvl="3" algn="l">
              <a:lnSpc>
                <a:spcPct val="100000"/>
              </a:lnSpc>
              <a:spcBef>
                <a:spcPts val="0"/>
              </a:spcBef>
              <a:spcAft>
                <a:spcPts val="0"/>
              </a:spcAft>
              <a:buSzPts val="2100"/>
              <a:buNone/>
              <a:defRPr/>
            </a:lvl4pPr>
            <a:lvl5pPr lvl="4" algn="l">
              <a:lnSpc>
                <a:spcPct val="100000"/>
              </a:lnSpc>
              <a:spcBef>
                <a:spcPts val="0"/>
              </a:spcBef>
              <a:spcAft>
                <a:spcPts val="0"/>
              </a:spcAft>
              <a:buSzPts val="2100"/>
              <a:buNone/>
              <a:defRPr/>
            </a:lvl5pPr>
            <a:lvl6pPr lvl="5" algn="l">
              <a:lnSpc>
                <a:spcPct val="100000"/>
              </a:lnSpc>
              <a:spcBef>
                <a:spcPts val="0"/>
              </a:spcBef>
              <a:spcAft>
                <a:spcPts val="0"/>
              </a:spcAft>
              <a:buSzPts val="2100"/>
              <a:buNone/>
              <a:defRPr/>
            </a:lvl6pPr>
            <a:lvl7pPr lvl="6" algn="l">
              <a:lnSpc>
                <a:spcPct val="100000"/>
              </a:lnSpc>
              <a:spcBef>
                <a:spcPts val="0"/>
              </a:spcBef>
              <a:spcAft>
                <a:spcPts val="0"/>
              </a:spcAft>
              <a:buSzPts val="2100"/>
              <a:buNone/>
              <a:defRPr/>
            </a:lvl7pPr>
            <a:lvl8pPr lvl="7" algn="l">
              <a:lnSpc>
                <a:spcPct val="100000"/>
              </a:lnSpc>
              <a:spcBef>
                <a:spcPts val="0"/>
              </a:spcBef>
              <a:spcAft>
                <a:spcPts val="0"/>
              </a:spcAft>
              <a:buSzPts val="2100"/>
              <a:buNone/>
              <a:defRPr/>
            </a:lvl8pPr>
            <a:lvl9pPr lvl="8" algn="l">
              <a:lnSpc>
                <a:spcPct val="100000"/>
              </a:lnSpc>
              <a:spcBef>
                <a:spcPts val="0"/>
              </a:spcBef>
              <a:spcAft>
                <a:spcPts val="0"/>
              </a:spcAft>
              <a:buSzPts val="2100"/>
              <a:buNone/>
              <a:defRPr/>
            </a:lvl9pPr>
          </a:lstStyle>
          <a:p/>
        </p:txBody>
      </p:sp>
      <p:sp>
        <p:nvSpPr>
          <p:cNvPr id="117" name="Google Shape;117;p16"/>
          <p:cNvSpPr txBox="1"/>
          <p:nvPr>
            <p:ph idx="7" type="title"/>
          </p:nvPr>
        </p:nvSpPr>
        <p:spPr>
          <a:xfrm>
            <a:off x="1056033" y="4011200"/>
            <a:ext cx="3345200" cy="849600"/>
          </a:xfrm>
          <a:prstGeom prst="rect">
            <a:avLst/>
          </a:prstGeom>
          <a:noFill/>
          <a:ln>
            <a:noFill/>
          </a:ln>
        </p:spPr>
        <p:txBody>
          <a:bodyPr anchorCtr="0" anchor="b" bIns="0" lIns="121900" spcFirstLastPara="1" rIns="121900" wrap="square" tIns="0">
            <a:noAutofit/>
          </a:bodyPr>
          <a:lstStyle>
            <a:lvl1pPr lvl="0" algn="l">
              <a:lnSpc>
                <a:spcPct val="100000"/>
              </a:lnSpc>
              <a:spcBef>
                <a:spcPts val="0"/>
              </a:spcBef>
              <a:spcAft>
                <a:spcPts val="0"/>
              </a:spcAft>
              <a:buSzPts val="8000"/>
              <a:buNone/>
              <a:defRPr sz="5500">
                <a:solidFill>
                  <a:schemeClr val="accent3"/>
                </a:solidFill>
              </a:defRPr>
            </a:lvl1pPr>
            <a:lvl2pPr lvl="1" algn="ctr">
              <a:lnSpc>
                <a:spcPct val="100000"/>
              </a:lnSpc>
              <a:spcBef>
                <a:spcPts val="0"/>
              </a:spcBef>
              <a:spcAft>
                <a:spcPts val="0"/>
              </a:spcAft>
              <a:buSzPts val="8000"/>
              <a:buNone/>
              <a:defRPr sz="8000"/>
            </a:lvl2pPr>
            <a:lvl3pPr lvl="2" algn="ctr">
              <a:lnSpc>
                <a:spcPct val="100000"/>
              </a:lnSpc>
              <a:spcBef>
                <a:spcPts val="0"/>
              </a:spcBef>
              <a:spcAft>
                <a:spcPts val="0"/>
              </a:spcAft>
              <a:buSzPts val="8000"/>
              <a:buNone/>
              <a:defRPr sz="8000"/>
            </a:lvl3pPr>
            <a:lvl4pPr lvl="3" algn="ctr">
              <a:lnSpc>
                <a:spcPct val="100000"/>
              </a:lnSpc>
              <a:spcBef>
                <a:spcPts val="0"/>
              </a:spcBef>
              <a:spcAft>
                <a:spcPts val="0"/>
              </a:spcAft>
              <a:buSzPts val="8000"/>
              <a:buNone/>
              <a:defRPr sz="8000"/>
            </a:lvl4pPr>
            <a:lvl5pPr lvl="4" algn="ctr">
              <a:lnSpc>
                <a:spcPct val="100000"/>
              </a:lnSpc>
              <a:spcBef>
                <a:spcPts val="0"/>
              </a:spcBef>
              <a:spcAft>
                <a:spcPts val="0"/>
              </a:spcAft>
              <a:buSzPts val="8000"/>
              <a:buNone/>
              <a:defRPr sz="8000"/>
            </a:lvl5pPr>
            <a:lvl6pPr lvl="5" algn="ctr">
              <a:lnSpc>
                <a:spcPct val="100000"/>
              </a:lnSpc>
              <a:spcBef>
                <a:spcPts val="0"/>
              </a:spcBef>
              <a:spcAft>
                <a:spcPts val="0"/>
              </a:spcAft>
              <a:buSzPts val="8000"/>
              <a:buNone/>
              <a:defRPr sz="8000"/>
            </a:lvl6pPr>
            <a:lvl7pPr lvl="6" algn="ctr">
              <a:lnSpc>
                <a:spcPct val="100000"/>
              </a:lnSpc>
              <a:spcBef>
                <a:spcPts val="0"/>
              </a:spcBef>
              <a:spcAft>
                <a:spcPts val="0"/>
              </a:spcAft>
              <a:buSzPts val="8000"/>
              <a:buNone/>
              <a:defRPr sz="8000"/>
            </a:lvl7pPr>
            <a:lvl8pPr lvl="7" algn="ctr">
              <a:lnSpc>
                <a:spcPct val="100000"/>
              </a:lnSpc>
              <a:spcBef>
                <a:spcPts val="0"/>
              </a:spcBef>
              <a:spcAft>
                <a:spcPts val="0"/>
              </a:spcAft>
              <a:buSzPts val="8000"/>
              <a:buNone/>
              <a:defRPr sz="8000"/>
            </a:lvl8pPr>
            <a:lvl9pPr lvl="8" algn="ctr">
              <a:lnSpc>
                <a:spcPct val="100000"/>
              </a:lnSpc>
              <a:spcBef>
                <a:spcPts val="0"/>
              </a:spcBef>
              <a:spcAft>
                <a:spcPts val="0"/>
              </a:spcAft>
              <a:buSzPts val="8000"/>
              <a:buNone/>
              <a:defRPr sz="8000"/>
            </a:lvl9pPr>
          </a:lstStyle>
          <a:p/>
        </p:txBody>
      </p:sp>
      <p:sp>
        <p:nvSpPr>
          <p:cNvPr id="118" name="Google Shape;118;p16"/>
          <p:cNvSpPr txBox="1"/>
          <p:nvPr>
            <p:ph idx="8" type="subTitle"/>
          </p:nvPr>
        </p:nvSpPr>
        <p:spPr>
          <a:xfrm>
            <a:off x="1056033" y="4850000"/>
            <a:ext cx="3345200" cy="422400"/>
          </a:xfrm>
          <a:prstGeom prst="rect">
            <a:avLst/>
          </a:prstGeom>
          <a:noFill/>
          <a:ln>
            <a:noFill/>
          </a:ln>
        </p:spPr>
        <p:txBody>
          <a:bodyPr anchorCtr="0" anchor="t" bIns="0" lIns="121900" spcFirstLastPara="1" rIns="121900" wrap="square" tIns="0">
            <a:noAutofit/>
          </a:bodyPr>
          <a:lstStyle>
            <a:lvl1pPr lvl="0" algn="l">
              <a:lnSpc>
                <a:spcPct val="100000"/>
              </a:lnSpc>
              <a:spcBef>
                <a:spcPts val="0"/>
              </a:spcBef>
              <a:spcAft>
                <a:spcPts val="0"/>
              </a:spcAft>
              <a:buSzPts val="2700"/>
              <a:buFont typeface="Arvo"/>
              <a:buNone/>
              <a:defRPr b="1" sz="2700">
                <a:latin typeface="Arvo"/>
                <a:ea typeface="Arvo"/>
                <a:cs typeface="Arvo"/>
                <a:sym typeface="Arvo"/>
              </a:defRPr>
            </a:lvl1pPr>
            <a:lvl2pPr lvl="1" algn="l">
              <a:lnSpc>
                <a:spcPct val="100000"/>
              </a:lnSpc>
              <a:spcBef>
                <a:spcPts val="0"/>
              </a:spcBef>
              <a:spcAft>
                <a:spcPts val="0"/>
              </a:spcAft>
              <a:buSzPts val="2700"/>
              <a:buFont typeface="Arvo"/>
              <a:buNone/>
              <a:defRPr b="1" sz="2700">
                <a:latin typeface="Arvo"/>
                <a:ea typeface="Arvo"/>
                <a:cs typeface="Arvo"/>
                <a:sym typeface="Arvo"/>
              </a:defRPr>
            </a:lvl2pPr>
            <a:lvl3pPr lvl="2" algn="l">
              <a:lnSpc>
                <a:spcPct val="100000"/>
              </a:lnSpc>
              <a:spcBef>
                <a:spcPts val="0"/>
              </a:spcBef>
              <a:spcAft>
                <a:spcPts val="0"/>
              </a:spcAft>
              <a:buSzPts val="2700"/>
              <a:buFont typeface="Arvo"/>
              <a:buNone/>
              <a:defRPr b="1" sz="2700">
                <a:latin typeface="Arvo"/>
                <a:ea typeface="Arvo"/>
                <a:cs typeface="Arvo"/>
                <a:sym typeface="Arvo"/>
              </a:defRPr>
            </a:lvl3pPr>
            <a:lvl4pPr lvl="3" algn="l">
              <a:lnSpc>
                <a:spcPct val="100000"/>
              </a:lnSpc>
              <a:spcBef>
                <a:spcPts val="0"/>
              </a:spcBef>
              <a:spcAft>
                <a:spcPts val="0"/>
              </a:spcAft>
              <a:buSzPts val="2700"/>
              <a:buFont typeface="Arvo"/>
              <a:buNone/>
              <a:defRPr b="1" sz="2700">
                <a:latin typeface="Arvo"/>
                <a:ea typeface="Arvo"/>
                <a:cs typeface="Arvo"/>
                <a:sym typeface="Arvo"/>
              </a:defRPr>
            </a:lvl4pPr>
            <a:lvl5pPr lvl="4" algn="l">
              <a:lnSpc>
                <a:spcPct val="100000"/>
              </a:lnSpc>
              <a:spcBef>
                <a:spcPts val="0"/>
              </a:spcBef>
              <a:spcAft>
                <a:spcPts val="0"/>
              </a:spcAft>
              <a:buSzPts val="2700"/>
              <a:buFont typeface="Arvo"/>
              <a:buNone/>
              <a:defRPr b="1" sz="2700">
                <a:latin typeface="Arvo"/>
                <a:ea typeface="Arvo"/>
                <a:cs typeface="Arvo"/>
                <a:sym typeface="Arvo"/>
              </a:defRPr>
            </a:lvl5pPr>
            <a:lvl6pPr lvl="5" algn="l">
              <a:lnSpc>
                <a:spcPct val="100000"/>
              </a:lnSpc>
              <a:spcBef>
                <a:spcPts val="0"/>
              </a:spcBef>
              <a:spcAft>
                <a:spcPts val="0"/>
              </a:spcAft>
              <a:buSzPts val="2700"/>
              <a:buFont typeface="Arvo"/>
              <a:buNone/>
              <a:defRPr b="1" sz="2700">
                <a:latin typeface="Arvo"/>
                <a:ea typeface="Arvo"/>
                <a:cs typeface="Arvo"/>
                <a:sym typeface="Arvo"/>
              </a:defRPr>
            </a:lvl6pPr>
            <a:lvl7pPr lvl="6" algn="l">
              <a:lnSpc>
                <a:spcPct val="100000"/>
              </a:lnSpc>
              <a:spcBef>
                <a:spcPts val="0"/>
              </a:spcBef>
              <a:spcAft>
                <a:spcPts val="0"/>
              </a:spcAft>
              <a:buSzPts val="2700"/>
              <a:buFont typeface="Arvo"/>
              <a:buNone/>
              <a:defRPr b="1" sz="2700">
                <a:latin typeface="Arvo"/>
                <a:ea typeface="Arvo"/>
                <a:cs typeface="Arvo"/>
                <a:sym typeface="Arvo"/>
              </a:defRPr>
            </a:lvl7pPr>
            <a:lvl8pPr lvl="7" algn="l">
              <a:lnSpc>
                <a:spcPct val="100000"/>
              </a:lnSpc>
              <a:spcBef>
                <a:spcPts val="0"/>
              </a:spcBef>
              <a:spcAft>
                <a:spcPts val="0"/>
              </a:spcAft>
              <a:buSzPts val="2700"/>
              <a:buFont typeface="Arvo"/>
              <a:buNone/>
              <a:defRPr b="1" sz="2700">
                <a:latin typeface="Arvo"/>
                <a:ea typeface="Arvo"/>
                <a:cs typeface="Arvo"/>
                <a:sym typeface="Arvo"/>
              </a:defRPr>
            </a:lvl8pPr>
            <a:lvl9pPr lvl="8" algn="l">
              <a:lnSpc>
                <a:spcPct val="100000"/>
              </a:lnSpc>
              <a:spcBef>
                <a:spcPts val="0"/>
              </a:spcBef>
              <a:spcAft>
                <a:spcPts val="0"/>
              </a:spcAft>
              <a:buSzPts val="2700"/>
              <a:buFont typeface="Arvo"/>
              <a:buNone/>
              <a:defRPr b="1" sz="2700">
                <a:latin typeface="Arvo"/>
                <a:ea typeface="Arvo"/>
                <a:cs typeface="Arvo"/>
                <a:sym typeface="Arvo"/>
              </a:defRPr>
            </a:lvl9pPr>
          </a:lstStyle>
          <a:p/>
        </p:txBody>
      </p:sp>
      <p:sp>
        <p:nvSpPr>
          <p:cNvPr id="119" name="Google Shape;119;p16"/>
          <p:cNvSpPr txBox="1"/>
          <p:nvPr>
            <p:ph idx="9" type="subTitle"/>
          </p:nvPr>
        </p:nvSpPr>
        <p:spPr>
          <a:xfrm>
            <a:off x="1056033" y="5370933"/>
            <a:ext cx="3345200" cy="708400"/>
          </a:xfrm>
          <a:prstGeom prst="rect">
            <a:avLst/>
          </a:prstGeom>
          <a:noFill/>
          <a:ln>
            <a:noFill/>
          </a:ln>
        </p:spPr>
        <p:txBody>
          <a:bodyPr anchorCtr="0" anchor="t" bIns="0" lIns="121900" spcFirstLastPara="1" rIns="121900" wrap="square" tIns="0">
            <a:noAutofit/>
          </a:bodyPr>
          <a:lstStyle>
            <a:lvl1pPr lvl="0" algn="l">
              <a:lnSpc>
                <a:spcPct val="100000"/>
              </a:lnSpc>
              <a:spcBef>
                <a:spcPts val="0"/>
              </a:spcBef>
              <a:spcAft>
                <a:spcPts val="0"/>
              </a:spcAft>
              <a:buSzPts val="2100"/>
              <a:buNone/>
              <a:defRPr/>
            </a:lvl1pPr>
            <a:lvl2pPr lvl="1" algn="l">
              <a:lnSpc>
                <a:spcPct val="100000"/>
              </a:lnSpc>
              <a:spcBef>
                <a:spcPts val="0"/>
              </a:spcBef>
              <a:spcAft>
                <a:spcPts val="0"/>
              </a:spcAft>
              <a:buSzPts val="2100"/>
              <a:buNone/>
              <a:defRPr/>
            </a:lvl2pPr>
            <a:lvl3pPr lvl="2" algn="l">
              <a:lnSpc>
                <a:spcPct val="100000"/>
              </a:lnSpc>
              <a:spcBef>
                <a:spcPts val="0"/>
              </a:spcBef>
              <a:spcAft>
                <a:spcPts val="0"/>
              </a:spcAft>
              <a:buSzPts val="2100"/>
              <a:buNone/>
              <a:defRPr/>
            </a:lvl3pPr>
            <a:lvl4pPr lvl="3" algn="l">
              <a:lnSpc>
                <a:spcPct val="100000"/>
              </a:lnSpc>
              <a:spcBef>
                <a:spcPts val="0"/>
              </a:spcBef>
              <a:spcAft>
                <a:spcPts val="0"/>
              </a:spcAft>
              <a:buSzPts val="2100"/>
              <a:buNone/>
              <a:defRPr/>
            </a:lvl4pPr>
            <a:lvl5pPr lvl="4" algn="l">
              <a:lnSpc>
                <a:spcPct val="100000"/>
              </a:lnSpc>
              <a:spcBef>
                <a:spcPts val="0"/>
              </a:spcBef>
              <a:spcAft>
                <a:spcPts val="0"/>
              </a:spcAft>
              <a:buSzPts val="2100"/>
              <a:buNone/>
              <a:defRPr/>
            </a:lvl5pPr>
            <a:lvl6pPr lvl="5" algn="l">
              <a:lnSpc>
                <a:spcPct val="100000"/>
              </a:lnSpc>
              <a:spcBef>
                <a:spcPts val="0"/>
              </a:spcBef>
              <a:spcAft>
                <a:spcPts val="0"/>
              </a:spcAft>
              <a:buSzPts val="2100"/>
              <a:buNone/>
              <a:defRPr/>
            </a:lvl6pPr>
            <a:lvl7pPr lvl="6" algn="l">
              <a:lnSpc>
                <a:spcPct val="100000"/>
              </a:lnSpc>
              <a:spcBef>
                <a:spcPts val="0"/>
              </a:spcBef>
              <a:spcAft>
                <a:spcPts val="0"/>
              </a:spcAft>
              <a:buSzPts val="2100"/>
              <a:buNone/>
              <a:defRPr/>
            </a:lvl7pPr>
            <a:lvl8pPr lvl="7" algn="l">
              <a:lnSpc>
                <a:spcPct val="100000"/>
              </a:lnSpc>
              <a:spcBef>
                <a:spcPts val="0"/>
              </a:spcBef>
              <a:spcAft>
                <a:spcPts val="0"/>
              </a:spcAft>
              <a:buSzPts val="2100"/>
              <a:buNone/>
              <a:defRPr/>
            </a:lvl8pPr>
            <a:lvl9pPr lvl="8" algn="l">
              <a:lnSpc>
                <a:spcPct val="100000"/>
              </a:lnSpc>
              <a:spcBef>
                <a:spcPts val="0"/>
              </a:spcBef>
              <a:spcAft>
                <a:spcPts val="0"/>
              </a:spcAft>
              <a:buSzPts val="2100"/>
              <a:buNone/>
              <a:defRPr/>
            </a:lvl9pPr>
          </a:lstStyle>
          <a:p/>
        </p:txBody>
      </p:sp>
      <p:sp>
        <p:nvSpPr>
          <p:cNvPr id="120" name="Google Shape;120;p16"/>
          <p:cNvSpPr txBox="1"/>
          <p:nvPr>
            <p:ph idx="13" type="title"/>
          </p:nvPr>
        </p:nvSpPr>
        <p:spPr>
          <a:xfrm>
            <a:off x="5005533" y="4011200"/>
            <a:ext cx="3345200" cy="849600"/>
          </a:xfrm>
          <a:prstGeom prst="rect">
            <a:avLst/>
          </a:prstGeom>
          <a:noFill/>
          <a:ln>
            <a:noFill/>
          </a:ln>
        </p:spPr>
        <p:txBody>
          <a:bodyPr anchorCtr="0" anchor="b" bIns="0" lIns="121900" spcFirstLastPara="1" rIns="121900" wrap="square" tIns="0">
            <a:noAutofit/>
          </a:bodyPr>
          <a:lstStyle>
            <a:lvl1pPr lvl="0" algn="l">
              <a:lnSpc>
                <a:spcPct val="100000"/>
              </a:lnSpc>
              <a:spcBef>
                <a:spcPts val="0"/>
              </a:spcBef>
              <a:spcAft>
                <a:spcPts val="0"/>
              </a:spcAft>
              <a:buSzPts val="8000"/>
              <a:buNone/>
              <a:defRPr sz="5500">
                <a:solidFill>
                  <a:schemeClr val="accent3"/>
                </a:solidFill>
              </a:defRPr>
            </a:lvl1pPr>
            <a:lvl2pPr lvl="1" algn="ctr">
              <a:lnSpc>
                <a:spcPct val="100000"/>
              </a:lnSpc>
              <a:spcBef>
                <a:spcPts val="0"/>
              </a:spcBef>
              <a:spcAft>
                <a:spcPts val="0"/>
              </a:spcAft>
              <a:buSzPts val="8000"/>
              <a:buNone/>
              <a:defRPr sz="8000"/>
            </a:lvl2pPr>
            <a:lvl3pPr lvl="2" algn="ctr">
              <a:lnSpc>
                <a:spcPct val="100000"/>
              </a:lnSpc>
              <a:spcBef>
                <a:spcPts val="0"/>
              </a:spcBef>
              <a:spcAft>
                <a:spcPts val="0"/>
              </a:spcAft>
              <a:buSzPts val="8000"/>
              <a:buNone/>
              <a:defRPr sz="8000"/>
            </a:lvl3pPr>
            <a:lvl4pPr lvl="3" algn="ctr">
              <a:lnSpc>
                <a:spcPct val="100000"/>
              </a:lnSpc>
              <a:spcBef>
                <a:spcPts val="0"/>
              </a:spcBef>
              <a:spcAft>
                <a:spcPts val="0"/>
              </a:spcAft>
              <a:buSzPts val="8000"/>
              <a:buNone/>
              <a:defRPr sz="8000"/>
            </a:lvl4pPr>
            <a:lvl5pPr lvl="4" algn="ctr">
              <a:lnSpc>
                <a:spcPct val="100000"/>
              </a:lnSpc>
              <a:spcBef>
                <a:spcPts val="0"/>
              </a:spcBef>
              <a:spcAft>
                <a:spcPts val="0"/>
              </a:spcAft>
              <a:buSzPts val="8000"/>
              <a:buNone/>
              <a:defRPr sz="8000"/>
            </a:lvl5pPr>
            <a:lvl6pPr lvl="5" algn="ctr">
              <a:lnSpc>
                <a:spcPct val="100000"/>
              </a:lnSpc>
              <a:spcBef>
                <a:spcPts val="0"/>
              </a:spcBef>
              <a:spcAft>
                <a:spcPts val="0"/>
              </a:spcAft>
              <a:buSzPts val="8000"/>
              <a:buNone/>
              <a:defRPr sz="8000"/>
            </a:lvl6pPr>
            <a:lvl7pPr lvl="6" algn="ctr">
              <a:lnSpc>
                <a:spcPct val="100000"/>
              </a:lnSpc>
              <a:spcBef>
                <a:spcPts val="0"/>
              </a:spcBef>
              <a:spcAft>
                <a:spcPts val="0"/>
              </a:spcAft>
              <a:buSzPts val="8000"/>
              <a:buNone/>
              <a:defRPr sz="8000"/>
            </a:lvl7pPr>
            <a:lvl8pPr lvl="7" algn="ctr">
              <a:lnSpc>
                <a:spcPct val="100000"/>
              </a:lnSpc>
              <a:spcBef>
                <a:spcPts val="0"/>
              </a:spcBef>
              <a:spcAft>
                <a:spcPts val="0"/>
              </a:spcAft>
              <a:buSzPts val="8000"/>
              <a:buNone/>
              <a:defRPr sz="8000"/>
            </a:lvl8pPr>
            <a:lvl9pPr lvl="8" algn="ctr">
              <a:lnSpc>
                <a:spcPct val="100000"/>
              </a:lnSpc>
              <a:spcBef>
                <a:spcPts val="0"/>
              </a:spcBef>
              <a:spcAft>
                <a:spcPts val="0"/>
              </a:spcAft>
              <a:buSzPts val="8000"/>
              <a:buNone/>
              <a:defRPr sz="8000"/>
            </a:lvl9pPr>
          </a:lstStyle>
          <a:p/>
        </p:txBody>
      </p:sp>
      <p:sp>
        <p:nvSpPr>
          <p:cNvPr id="121" name="Google Shape;121;p16"/>
          <p:cNvSpPr txBox="1"/>
          <p:nvPr>
            <p:ph idx="14" type="subTitle"/>
          </p:nvPr>
        </p:nvSpPr>
        <p:spPr>
          <a:xfrm>
            <a:off x="5005533" y="4850000"/>
            <a:ext cx="3345200" cy="422400"/>
          </a:xfrm>
          <a:prstGeom prst="rect">
            <a:avLst/>
          </a:prstGeom>
          <a:noFill/>
          <a:ln>
            <a:noFill/>
          </a:ln>
        </p:spPr>
        <p:txBody>
          <a:bodyPr anchorCtr="0" anchor="t" bIns="0" lIns="121900" spcFirstLastPara="1" rIns="121900" wrap="square" tIns="0">
            <a:noAutofit/>
          </a:bodyPr>
          <a:lstStyle>
            <a:lvl1pPr lvl="0" algn="l">
              <a:lnSpc>
                <a:spcPct val="100000"/>
              </a:lnSpc>
              <a:spcBef>
                <a:spcPts val="0"/>
              </a:spcBef>
              <a:spcAft>
                <a:spcPts val="0"/>
              </a:spcAft>
              <a:buSzPts val="2700"/>
              <a:buFont typeface="Arvo"/>
              <a:buNone/>
              <a:defRPr b="1" sz="2700">
                <a:latin typeface="Arvo"/>
                <a:ea typeface="Arvo"/>
                <a:cs typeface="Arvo"/>
                <a:sym typeface="Arvo"/>
              </a:defRPr>
            </a:lvl1pPr>
            <a:lvl2pPr lvl="1" algn="l">
              <a:lnSpc>
                <a:spcPct val="100000"/>
              </a:lnSpc>
              <a:spcBef>
                <a:spcPts val="0"/>
              </a:spcBef>
              <a:spcAft>
                <a:spcPts val="0"/>
              </a:spcAft>
              <a:buSzPts val="2700"/>
              <a:buFont typeface="Arvo"/>
              <a:buNone/>
              <a:defRPr b="1" sz="2700">
                <a:latin typeface="Arvo"/>
                <a:ea typeface="Arvo"/>
                <a:cs typeface="Arvo"/>
                <a:sym typeface="Arvo"/>
              </a:defRPr>
            </a:lvl2pPr>
            <a:lvl3pPr lvl="2" algn="l">
              <a:lnSpc>
                <a:spcPct val="100000"/>
              </a:lnSpc>
              <a:spcBef>
                <a:spcPts val="0"/>
              </a:spcBef>
              <a:spcAft>
                <a:spcPts val="0"/>
              </a:spcAft>
              <a:buSzPts val="2700"/>
              <a:buFont typeface="Arvo"/>
              <a:buNone/>
              <a:defRPr b="1" sz="2700">
                <a:latin typeface="Arvo"/>
                <a:ea typeface="Arvo"/>
                <a:cs typeface="Arvo"/>
                <a:sym typeface="Arvo"/>
              </a:defRPr>
            </a:lvl3pPr>
            <a:lvl4pPr lvl="3" algn="l">
              <a:lnSpc>
                <a:spcPct val="100000"/>
              </a:lnSpc>
              <a:spcBef>
                <a:spcPts val="0"/>
              </a:spcBef>
              <a:spcAft>
                <a:spcPts val="0"/>
              </a:spcAft>
              <a:buSzPts val="2700"/>
              <a:buFont typeface="Arvo"/>
              <a:buNone/>
              <a:defRPr b="1" sz="2700">
                <a:latin typeface="Arvo"/>
                <a:ea typeface="Arvo"/>
                <a:cs typeface="Arvo"/>
                <a:sym typeface="Arvo"/>
              </a:defRPr>
            </a:lvl4pPr>
            <a:lvl5pPr lvl="4" algn="l">
              <a:lnSpc>
                <a:spcPct val="100000"/>
              </a:lnSpc>
              <a:spcBef>
                <a:spcPts val="0"/>
              </a:spcBef>
              <a:spcAft>
                <a:spcPts val="0"/>
              </a:spcAft>
              <a:buSzPts val="2700"/>
              <a:buFont typeface="Arvo"/>
              <a:buNone/>
              <a:defRPr b="1" sz="2700">
                <a:latin typeface="Arvo"/>
                <a:ea typeface="Arvo"/>
                <a:cs typeface="Arvo"/>
                <a:sym typeface="Arvo"/>
              </a:defRPr>
            </a:lvl5pPr>
            <a:lvl6pPr lvl="5" algn="l">
              <a:lnSpc>
                <a:spcPct val="100000"/>
              </a:lnSpc>
              <a:spcBef>
                <a:spcPts val="0"/>
              </a:spcBef>
              <a:spcAft>
                <a:spcPts val="0"/>
              </a:spcAft>
              <a:buSzPts val="2700"/>
              <a:buFont typeface="Arvo"/>
              <a:buNone/>
              <a:defRPr b="1" sz="2700">
                <a:latin typeface="Arvo"/>
                <a:ea typeface="Arvo"/>
                <a:cs typeface="Arvo"/>
                <a:sym typeface="Arvo"/>
              </a:defRPr>
            </a:lvl6pPr>
            <a:lvl7pPr lvl="6" algn="l">
              <a:lnSpc>
                <a:spcPct val="100000"/>
              </a:lnSpc>
              <a:spcBef>
                <a:spcPts val="0"/>
              </a:spcBef>
              <a:spcAft>
                <a:spcPts val="0"/>
              </a:spcAft>
              <a:buSzPts val="2700"/>
              <a:buFont typeface="Arvo"/>
              <a:buNone/>
              <a:defRPr b="1" sz="2700">
                <a:latin typeface="Arvo"/>
                <a:ea typeface="Arvo"/>
                <a:cs typeface="Arvo"/>
                <a:sym typeface="Arvo"/>
              </a:defRPr>
            </a:lvl7pPr>
            <a:lvl8pPr lvl="7" algn="l">
              <a:lnSpc>
                <a:spcPct val="100000"/>
              </a:lnSpc>
              <a:spcBef>
                <a:spcPts val="0"/>
              </a:spcBef>
              <a:spcAft>
                <a:spcPts val="0"/>
              </a:spcAft>
              <a:buSzPts val="2700"/>
              <a:buFont typeface="Arvo"/>
              <a:buNone/>
              <a:defRPr b="1" sz="2700">
                <a:latin typeface="Arvo"/>
                <a:ea typeface="Arvo"/>
                <a:cs typeface="Arvo"/>
                <a:sym typeface="Arvo"/>
              </a:defRPr>
            </a:lvl8pPr>
            <a:lvl9pPr lvl="8" algn="l">
              <a:lnSpc>
                <a:spcPct val="100000"/>
              </a:lnSpc>
              <a:spcBef>
                <a:spcPts val="0"/>
              </a:spcBef>
              <a:spcAft>
                <a:spcPts val="0"/>
              </a:spcAft>
              <a:buSzPts val="2700"/>
              <a:buFont typeface="Arvo"/>
              <a:buNone/>
              <a:defRPr b="1" sz="2700">
                <a:latin typeface="Arvo"/>
                <a:ea typeface="Arvo"/>
                <a:cs typeface="Arvo"/>
                <a:sym typeface="Arvo"/>
              </a:defRPr>
            </a:lvl9pPr>
          </a:lstStyle>
          <a:p/>
        </p:txBody>
      </p:sp>
      <p:sp>
        <p:nvSpPr>
          <p:cNvPr id="122" name="Google Shape;122;p16"/>
          <p:cNvSpPr txBox="1"/>
          <p:nvPr>
            <p:ph idx="15" type="subTitle"/>
          </p:nvPr>
        </p:nvSpPr>
        <p:spPr>
          <a:xfrm>
            <a:off x="5005533" y="5370933"/>
            <a:ext cx="3345200" cy="708400"/>
          </a:xfrm>
          <a:prstGeom prst="rect">
            <a:avLst/>
          </a:prstGeom>
          <a:noFill/>
          <a:ln>
            <a:noFill/>
          </a:ln>
        </p:spPr>
        <p:txBody>
          <a:bodyPr anchorCtr="0" anchor="t" bIns="0" lIns="121900" spcFirstLastPara="1" rIns="121900" wrap="square" tIns="0">
            <a:noAutofit/>
          </a:bodyPr>
          <a:lstStyle>
            <a:lvl1pPr lvl="0" algn="l">
              <a:lnSpc>
                <a:spcPct val="100000"/>
              </a:lnSpc>
              <a:spcBef>
                <a:spcPts val="0"/>
              </a:spcBef>
              <a:spcAft>
                <a:spcPts val="0"/>
              </a:spcAft>
              <a:buSzPts val="2100"/>
              <a:buNone/>
              <a:defRPr/>
            </a:lvl1pPr>
            <a:lvl2pPr lvl="1" algn="l">
              <a:lnSpc>
                <a:spcPct val="100000"/>
              </a:lnSpc>
              <a:spcBef>
                <a:spcPts val="0"/>
              </a:spcBef>
              <a:spcAft>
                <a:spcPts val="0"/>
              </a:spcAft>
              <a:buSzPts val="2100"/>
              <a:buNone/>
              <a:defRPr/>
            </a:lvl2pPr>
            <a:lvl3pPr lvl="2" algn="l">
              <a:lnSpc>
                <a:spcPct val="100000"/>
              </a:lnSpc>
              <a:spcBef>
                <a:spcPts val="0"/>
              </a:spcBef>
              <a:spcAft>
                <a:spcPts val="0"/>
              </a:spcAft>
              <a:buSzPts val="2100"/>
              <a:buNone/>
              <a:defRPr/>
            </a:lvl3pPr>
            <a:lvl4pPr lvl="3" algn="l">
              <a:lnSpc>
                <a:spcPct val="100000"/>
              </a:lnSpc>
              <a:spcBef>
                <a:spcPts val="0"/>
              </a:spcBef>
              <a:spcAft>
                <a:spcPts val="0"/>
              </a:spcAft>
              <a:buSzPts val="2100"/>
              <a:buNone/>
              <a:defRPr/>
            </a:lvl4pPr>
            <a:lvl5pPr lvl="4" algn="l">
              <a:lnSpc>
                <a:spcPct val="100000"/>
              </a:lnSpc>
              <a:spcBef>
                <a:spcPts val="0"/>
              </a:spcBef>
              <a:spcAft>
                <a:spcPts val="0"/>
              </a:spcAft>
              <a:buSzPts val="2100"/>
              <a:buNone/>
              <a:defRPr/>
            </a:lvl5pPr>
            <a:lvl6pPr lvl="5" algn="l">
              <a:lnSpc>
                <a:spcPct val="100000"/>
              </a:lnSpc>
              <a:spcBef>
                <a:spcPts val="0"/>
              </a:spcBef>
              <a:spcAft>
                <a:spcPts val="0"/>
              </a:spcAft>
              <a:buSzPts val="2100"/>
              <a:buNone/>
              <a:defRPr/>
            </a:lvl6pPr>
            <a:lvl7pPr lvl="6" algn="l">
              <a:lnSpc>
                <a:spcPct val="100000"/>
              </a:lnSpc>
              <a:spcBef>
                <a:spcPts val="0"/>
              </a:spcBef>
              <a:spcAft>
                <a:spcPts val="0"/>
              </a:spcAft>
              <a:buSzPts val="2100"/>
              <a:buNone/>
              <a:defRPr/>
            </a:lvl7pPr>
            <a:lvl8pPr lvl="7" algn="l">
              <a:lnSpc>
                <a:spcPct val="100000"/>
              </a:lnSpc>
              <a:spcBef>
                <a:spcPts val="0"/>
              </a:spcBef>
              <a:spcAft>
                <a:spcPts val="0"/>
              </a:spcAft>
              <a:buSzPts val="2100"/>
              <a:buNone/>
              <a:defRPr/>
            </a:lvl8pPr>
            <a:lvl9pPr lvl="8" algn="l">
              <a:lnSpc>
                <a:spcPct val="100000"/>
              </a:lnSpc>
              <a:spcBef>
                <a:spcPts val="0"/>
              </a:spcBef>
              <a:spcAft>
                <a:spcPts val="0"/>
              </a:spcAft>
              <a:buSzPts val="2100"/>
              <a:buNone/>
              <a:defRPr/>
            </a:lvl9pPr>
          </a:lstStyle>
          <a:p/>
        </p:txBody>
      </p:sp>
      <p:sp>
        <p:nvSpPr>
          <p:cNvPr id="123" name="Google Shape;123;p16"/>
          <p:cNvSpPr/>
          <p:nvPr/>
        </p:nvSpPr>
        <p:spPr>
          <a:xfrm flipH="1">
            <a:off x="-919291" y="306896"/>
            <a:ext cx="1919672" cy="1102599"/>
          </a:xfrm>
          <a:custGeom>
            <a:rect b="b" l="l" r="r" t="t"/>
            <a:pathLst>
              <a:path extrusionOk="0" h="3954" w="6884">
                <a:moveTo>
                  <a:pt x="2984" y="0"/>
                </a:moveTo>
                <a:cubicBezTo>
                  <a:pt x="2957" y="0"/>
                  <a:pt x="2931" y="1"/>
                  <a:pt x="2906" y="3"/>
                </a:cubicBezTo>
                <a:cubicBezTo>
                  <a:pt x="1911" y="71"/>
                  <a:pt x="1617" y="1099"/>
                  <a:pt x="2182" y="1789"/>
                </a:cubicBezTo>
                <a:cubicBezTo>
                  <a:pt x="1924" y="1647"/>
                  <a:pt x="1666" y="1557"/>
                  <a:pt x="1401" y="1557"/>
                </a:cubicBezTo>
                <a:cubicBezTo>
                  <a:pt x="1225" y="1557"/>
                  <a:pt x="1045" y="1597"/>
                  <a:pt x="860" y="1687"/>
                </a:cubicBezTo>
                <a:cubicBezTo>
                  <a:pt x="498" y="1857"/>
                  <a:pt x="0" y="2287"/>
                  <a:pt x="169" y="2739"/>
                </a:cubicBezTo>
                <a:cubicBezTo>
                  <a:pt x="324" y="3122"/>
                  <a:pt x="746" y="3249"/>
                  <a:pt x="1226" y="3249"/>
                </a:cubicBezTo>
                <a:cubicBezTo>
                  <a:pt x="1866" y="3249"/>
                  <a:pt x="2612" y="3023"/>
                  <a:pt x="2974" y="2875"/>
                </a:cubicBezTo>
                <a:lnTo>
                  <a:pt x="2974" y="2875"/>
                </a:lnTo>
                <a:cubicBezTo>
                  <a:pt x="2561" y="3601"/>
                  <a:pt x="3053" y="3954"/>
                  <a:pt x="3652" y="3954"/>
                </a:cubicBezTo>
                <a:cubicBezTo>
                  <a:pt x="4201" y="3954"/>
                  <a:pt x="4839" y="3657"/>
                  <a:pt x="4953" y="3079"/>
                </a:cubicBezTo>
                <a:cubicBezTo>
                  <a:pt x="5149" y="3172"/>
                  <a:pt x="5393" y="3222"/>
                  <a:pt x="5639" y="3222"/>
                </a:cubicBezTo>
                <a:cubicBezTo>
                  <a:pt x="6257" y="3222"/>
                  <a:pt x="6883" y="2904"/>
                  <a:pt x="6762" y="2151"/>
                </a:cubicBezTo>
                <a:cubicBezTo>
                  <a:pt x="6693" y="1694"/>
                  <a:pt x="6328" y="1533"/>
                  <a:pt x="5926" y="1533"/>
                </a:cubicBezTo>
                <a:cubicBezTo>
                  <a:pt x="5541" y="1533"/>
                  <a:pt x="5123" y="1680"/>
                  <a:pt x="4896" y="1857"/>
                </a:cubicBezTo>
                <a:cubicBezTo>
                  <a:pt x="5247" y="892"/>
                  <a:pt x="3852" y="0"/>
                  <a:pt x="2984" y="0"/>
                </a:cubicBezTo>
                <a:close/>
              </a:path>
            </a:pathLst>
          </a:custGeom>
          <a:solidFill>
            <a:srgbClr val="FFFFF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124" name="Google Shape;124;p16"/>
          <p:cNvSpPr/>
          <p:nvPr/>
        </p:nvSpPr>
        <p:spPr>
          <a:xfrm>
            <a:off x="8253137" y="184972"/>
            <a:ext cx="1695172" cy="876523"/>
          </a:xfrm>
          <a:custGeom>
            <a:rect b="b" l="l" r="r" t="t"/>
            <a:pathLst>
              <a:path extrusionOk="0" h="8542" w="16520">
                <a:moveTo>
                  <a:pt x="11075" y="0"/>
                </a:moveTo>
                <a:cubicBezTo>
                  <a:pt x="9259" y="0"/>
                  <a:pt x="7870" y="1567"/>
                  <a:pt x="6953" y="3177"/>
                </a:cubicBezTo>
                <a:cubicBezTo>
                  <a:pt x="6534" y="2712"/>
                  <a:pt x="5833" y="2159"/>
                  <a:pt x="5257" y="1853"/>
                </a:cubicBezTo>
                <a:cubicBezTo>
                  <a:pt x="4660" y="1533"/>
                  <a:pt x="3974" y="1355"/>
                  <a:pt x="3311" y="1355"/>
                </a:cubicBezTo>
                <a:cubicBezTo>
                  <a:pt x="2128" y="1355"/>
                  <a:pt x="1019" y="1922"/>
                  <a:pt x="620" y="3255"/>
                </a:cubicBezTo>
                <a:cubicBezTo>
                  <a:pt x="1" y="5265"/>
                  <a:pt x="1439" y="5818"/>
                  <a:pt x="2948" y="5818"/>
                </a:cubicBezTo>
                <a:cubicBezTo>
                  <a:pt x="3477" y="5818"/>
                  <a:pt x="4015" y="5750"/>
                  <a:pt x="4476" y="5653"/>
                </a:cubicBezTo>
                <a:lnTo>
                  <a:pt x="4476" y="5653"/>
                </a:lnTo>
                <a:cubicBezTo>
                  <a:pt x="3759" y="7491"/>
                  <a:pt x="5774" y="8319"/>
                  <a:pt x="7720" y="8319"/>
                </a:cubicBezTo>
                <a:cubicBezTo>
                  <a:pt x="8874" y="8319"/>
                  <a:pt x="10004" y="8028"/>
                  <a:pt x="10526" y="7485"/>
                </a:cubicBezTo>
                <a:cubicBezTo>
                  <a:pt x="11381" y="8053"/>
                  <a:pt x="12633" y="8542"/>
                  <a:pt x="13790" y="8542"/>
                </a:cubicBezTo>
                <a:cubicBezTo>
                  <a:pt x="14545" y="8542"/>
                  <a:pt x="15260" y="8333"/>
                  <a:pt x="15796" y="7801"/>
                </a:cubicBezTo>
                <a:cubicBezTo>
                  <a:pt x="16520" y="7168"/>
                  <a:pt x="16474" y="6128"/>
                  <a:pt x="15841" y="5449"/>
                </a:cubicBezTo>
                <a:cubicBezTo>
                  <a:pt x="15274" y="4874"/>
                  <a:pt x="14513" y="4749"/>
                  <a:pt x="13758" y="4749"/>
                </a:cubicBezTo>
                <a:cubicBezTo>
                  <a:pt x="13549" y="4749"/>
                  <a:pt x="13341" y="4758"/>
                  <a:pt x="13138" y="4771"/>
                </a:cubicBezTo>
                <a:cubicBezTo>
                  <a:pt x="14337" y="3154"/>
                  <a:pt x="14756" y="1277"/>
                  <a:pt x="12562" y="338"/>
                </a:cubicBezTo>
                <a:cubicBezTo>
                  <a:pt x="12038" y="104"/>
                  <a:pt x="11543" y="0"/>
                  <a:pt x="11075" y="0"/>
                </a:cubicBezTo>
                <a:close/>
              </a:path>
            </a:pathLst>
          </a:custGeom>
          <a:solidFill>
            <a:srgbClr val="FFFFF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125" name="Google Shape;125;p16"/>
          <p:cNvSpPr/>
          <p:nvPr/>
        </p:nvSpPr>
        <p:spPr>
          <a:xfrm>
            <a:off x="9650728" y="781316"/>
            <a:ext cx="2465321" cy="1416525"/>
          </a:xfrm>
          <a:custGeom>
            <a:rect b="b" l="l" r="r" t="t"/>
            <a:pathLst>
              <a:path extrusionOk="0" h="8500" w="14794">
                <a:moveTo>
                  <a:pt x="8367" y="1"/>
                </a:moveTo>
                <a:cubicBezTo>
                  <a:pt x="6501" y="1"/>
                  <a:pt x="3499" y="1920"/>
                  <a:pt x="4254" y="3988"/>
                </a:cubicBezTo>
                <a:cubicBezTo>
                  <a:pt x="3775" y="3607"/>
                  <a:pt x="2879" y="3294"/>
                  <a:pt x="2054" y="3294"/>
                </a:cubicBezTo>
                <a:cubicBezTo>
                  <a:pt x="1186" y="3294"/>
                  <a:pt x="396" y="3641"/>
                  <a:pt x="251" y="4621"/>
                </a:cubicBezTo>
                <a:cubicBezTo>
                  <a:pt x="1" y="6243"/>
                  <a:pt x="1335" y="6921"/>
                  <a:pt x="2662" y="6921"/>
                </a:cubicBezTo>
                <a:cubicBezTo>
                  <a:pt x="3194" y="6921"/>
                  <a:pt x="3725" y="6812"/>
                  <a:pt x="4152" y="6611"/>
                </a:cubicBezTo>
                <a:cubicBezTo>
                  <a:pt x="4390" y="7863"/>
                  <a:pt x="5758" y="8500"/>
                  <a:pt x="6938" y="8500"/>
                </a:cubicBezTo>
                <a:cubicBezTo>
                  <a:pt x="8230" y="8500"/>
                  <a:pt x="9297" y="7736"/>
                  <a:pt x="8404" y="6181"/>
                </a:cubicBezTo>
                <a:lnTo>
                  <a:pt x="8404" y="6181"/>
                </a:lnTo>
                <a:cubicBezTo>
                  <a:pt x="9173" y="6505"/>
                  <a:pt x="10777" y="6990"/>
                  <a:pt x="12156" y="6990"/>
                </a:cubicBezTo>
                <a:cubicBezTo>
                  <a:pt x="13190" y="6990"/>
                  <a:pt x="14097" y="6717"/>
                  <a:pt x="14432" y="5898"/>
                </a:cubicBezTo>
                <a:cubicBezTo>
                  <a:pt x="14794" y="4903"/>
                  <a:pt x="13731" y="3988"/>
                  <a:pt x="12950" y="3626"/>
                </a:cubicBezTo>
                <a:cubicBezTo>
                  <a:pt x="12555" y="3428"/>
                  <a:pt x="12171" y="3343"/>
                  <a:pt x="11794" y="3343"/>
                </a:cubicBezTo>
                <a:cubicBezTo>
                  <a:pt x="11221" y="3343"/>
                  <a:pt x="10664" y="3540"/>
                  <a:pt x="10112" y="3840"/>
                </a:cubicBezTo>
                <a:cubicBezTo>
                  <a:pt x="11311" y="2347"/>
                  <a:pt x="10678" y="154"/>
                  <a:pt x="8552" y="7"/>
                </a:cubicBezTo>
                <a:cubicBezTo>
                  <a:pt x="8492" y="3"/>
                  <a:pt x="8430" y="1"/>
                  <a:pt x="8367" y="1"/>
                </a:cubicBezTo>
                <a:close/>
              </a:path>
            </a:pathLst>
          </a:custGeom>
          <a:solidFill>
            <a:srgbClr val="FFFFF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126" name="Google Shape;126;p16"/>
          <p:cNvSpPr/>
          <p:nvPr/>
        </p:nvSpPr>
        <p:spPr>
          <a:xfrm>
            <a:off x="-34933" y="6300467"/>
            <a:ext cx="12268800" cy="557600"/>
          </a:xfrm>
          <a:prstGeom prst="rect">
            <a:avLst/>
          </a:prstGeom>
          <a:solidFill>
            <a:schemeClr val="accent2"/>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27" name="Shape 127"/>
        <p:cNvGrpSpPr/>
        <p:nvPr/>
      </p:nvGrpSpPr>
      <p:grpSpPr>
        <a:xfrm>
          <a:off x="0" y="0"/>
          <a:ext cx="0" cy="0"/>
          <a:chOff x="0" y="0"/>
          <a:chExt cx="0" cy="0"/>
        </a:xfrm>
      </p:grpSpPr>
      <p:sp>
        <p:nvSpPr>
          <p:cNvPr id="128" name="Google Shape;128;p17"/>
          <p:cNvSpPr txBox="1"/>
          <p:nvPr>
            <p:ph type="title"/>
          </p:nvPr>
        </p:nvSpPr>
        <p:spPr>
          <a:xfrm>
            <a:off x="4993000" y="1795633"/>
            <a:ext cx="5393600" cy="1772400"/>
          </a:xfrm>
          <a:prstGeom prst="rect">
            <a:avLst/>
          </a:prstGeom>
          <a:noFill/>
          <a:ln>
            <a:noFill/>
          </a:ln>
        </p:spPr>
        <p:txBody>
          <a:bodyPr anchorCtr="0" anchor="b" bIns="121900" lIns="121900" spcFirstLastPara="1" rIns="121900" wrap="square" tIns="121900">
            <a:noAutofit/>
          </a:bodyPr>
          <a:lstStyle>
            <a:lvl1pPr lvl="0" algn="l">
              <a:lnSpc>
                <a:spcPct val="100000"/>
              </a:lnSpc>
              <a:spcBef>
                <a:spcPts val="0"/>
              </a:spcBef>
              <a:spcAft>
                <a:spcPts val="0"/>
              </a:spcAft>
              <a:buSzPts val="5600"/>
              <a:buNone/>
              <a:defRPr sz="9300"/>
            </a:lvl1pPr>
            <a:lvl2pPr lvl="1" algn="ctr">
              <a:lnSpc>
                <a:spcPct val="100000"/>
              </a:lnSpc>
              <a:spcBef>
                <a:spcPts val="0"/>
              </a:spcBef>
              <a:spcAft>
                <a:spcPts val="0"/>
              </a:spcAft>
              <a:buSzPts val="5600"/>
              <a:buNone/>
              <a:defRPr sz="5600"/>
            </a:lvl2pPr>
            <a:lvl3pPr lvl="2" algn="ctr">
              <a:lnSpc>
                <a:spcPct val="100000"/>
              </a:lnSpc>
              <a:spcBef>
                <a:spcPts val="0"/>
              </a:spcBef>
              <a:spcAft>
                <a:spcPts val="0"/>
              </a:spcAft>
              <a:buSzPts val="5600"/>
              <a:buNone/>
              <a:defRPr sz="5600"/>
            </a:lvl3pPr>
            <a:lvl4pPr lvl="3" algn="ctr">
              <a:lnSpc>
                <a:spcPct val="100000"/>
              </a:lnSpc>
              <a:spcBef>
                <a:spcPts val="0"/>
              </a:spcBef>
              <a:spcAft>
                <a:spcPts val="0"/>
              </a:spcAft>
              <a:buSzPts val="5600"/>
              <a:buNone/>
              <a:defRPr sz="5600"/>
            </a:lvl4pPr>
            <a:lvl5pPr lvl="4" algn="ctr">
              <a:lnSpc>
                <a:spcPct val="100000"/>
              </a:lnSpc>
              <a:spcBef>
                <a:spcPts val="0"/>
              </a:spcBef>
              <a:spcAft>
                <a:spcPts val="0"/>
              </a:spcAft>
              <a:buSzPts val="5600"/>
              <a:buNone/>
              <a:defRPr sz="5600"/>
            </a:lvl5pPr>
            <a:lvl6pPr lvl="5" algn="ctr">
              <a:lnSpc>
                <a:spcPct val="100000"/>
              </a:lnSpc>
              <a:spcBef>
                <a:spcPts val="0"/>
              </a:spcBef>
              <a:spcAft>
                <a:spcPts val="0"/>
              </a:spcAft>
              <a:buSzPts val="5600"/>
              <a:buNone/>
              <a:defRPr sz="5600"/>
            </a:lvl6pPr>
            <a:lvl7pPr lvl="6" algn="ctr">
              <a:lnSpc>
                <a:spcPct val="100000"/>
              </a:lnSpc>
              <a:spcBef>
                <a:spcPts val="0"/>
              </a:spcBef>
              <a:spcAft>
                <a:spcPts val="0"/>
              </a:spcAft>
              <a:buSzPts val="5600"/>
              <a:buNone/>
              <a:defRPr sz="5600"/>
            </a:lvl7pPr>
            <a:lvl8pPr lvl="7" algn="ctr">
              <a:lnSpc>
                <a:spcPct val="100000"/>
              </a:lnSpc>
              <a:spcBef>
                <a:spcPts val="0"/>
              </a:spcBef>
              <a:spcAft>
                <a:spcPts val="0"/>
              </a:spcAft>
              <a:buSzPts val="5600"/>
              <a:buNone/>
              <a:defRPr sz="5600"/>
            </a:lvl8pPr>
            <a:lvl9pPr lvl="8" algn="ctr">
              <a:lnSpc>
                <a:spcPct val="100000"/>
              </a:lnSpc>
              <a:spcBef>
                <a:spcPts val="0"/>
              </a:spcBef>
              <a:spcAft>
                <a:spcPts val="0"/>
              </a:spcAft>
              <a:buSzPts val="5600"/>
              <a:buNone/>
              <a:defRPr sz="5600"/>
            </a:lvl9pPr>
          </a:lstStyle>
          <a:p/>
        </p:txBody>
      </p:sp>
      <p:sp>
        <p:nvSpPr>
          <p:cNvPr id="129" name="Google Shape;129;p17"/>
          <p:cNvSpPr txBox="1"/>
          <p:nvPr>
            <p:ph idx="1" type="subTitle"/>
          </p:nvPr>
        </p:nvSpPr>
        <p:spPr>
          <a:xfrm>
            <a:off x="4993000" y="3568033"/>
            <a:ext cx="5912400" cy="921600"/>
          </a:xfrm>
          <a:prstGeom prst="rect">
            <a:avLst/>
          </a:prstGeom>
          <a:noFill/>
          <a:ln>
            <a:noFill/>
          </a:ln>
        </p:spPr>
        <p:txBody>
          <a:bodyPr anchorCtr="0" anchor="t" bIns="121900" lIns="121900" spcFirstLastPara="1" rIns="121900" wrap="square" tIns="121900">
            <a:noAutofit/>
          </a:bodyPr>
          <a:lstStyle>
            <a:lvl1pPr lvl="0" algn="l">
              <a:lnSpc>
                <a:spcPct val="100000"/>
              </a:lnSpc>
              <a:spcBef>
                <a:spcPts val="0"/>
              </a:spcBef>
              <a:spcAft>
                <a:spcPts val="0"/>
              </a:spcAft>
              <a:buSzPts val="2800"/>
              <a:buNone/>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30" name="Google Shape;130;p17"/>
          <p:cNvSpPr/>
          <p:nvPr/>
        </p:nvSpPr>
        <p:spPr>
          <a:xfrm>
            <a:off x="10386585" y="4560157"/>
            <a:ext cx="1493145" cy="1265472"/>
          </a:xfrm>
          <a:custGeom>
            <a:rect b="b" l="l" r="r" t="t"/>
            <a:pathLst>
              <a:path extrusionOk="0" h="8511" w="10042">
                <a:moveTo>
                  <a:pt x="6179" y="1"/>
                </a:moveTo>
                <a:cubicBezTo>
                  <a:pt x="5320" y="1"/>
                  <a:pt x="4953" y="4451"/>
                  <a:pt x="4953" y="4451"/>
                </a:cubicBezTo>
                <a:cubicBezTo>
                  <a:pt x="4953" y="4451"/>
                  <a:pt x="5111" y="1850"/>
                  <a:pt x="3166" y="1205"/>
                </a:cubicBezTo>
                <a:cubicBezTo>
                  <a:pt x="3059" y="1169"/>
                  <a:pt x="2965" y="1152"/>
                  <a:pt x="2883" y="1152"/>
                </a:cubicBezTo>
                <a:cubicBezTo>
                  <a:pt x="1489" y="1152"/>
                  <a:pt x="3596" y="6034"/>
                  <a:pt x="3596" y="6034"/>
                </a:cubicBezTo>
                <a:cubicBezTo>
                  <a:pt x="3596" y="6034"/>
                  <a:pt x="2106" y="4099"/>
                  <a:pt x="1160" y="4099"/>
                </a:cubicBezTo>
                <a:cubicBezTo>
                  <a:pt x="1061" y="4099"/>
                  <a:pt x="967" y="4121"/>
                  <a:pt x="882" y="4168"/>
                </a:cubicBezTo>
                <a:cubicBezTo>
                  <a:pt x="0" y="4666"/>
                  <a:pt x="3483" y="8510"/>
                  <a:pt x="3483" y="8510"/>
                </a:cubicBezTo>
                <a:lnTo>
                  <a:pt x="8142" y="8510"/>
                </a:lnTo>
                <a:cubicBezTo>
                  <a:pt x="8142" y="8510"/>
                  <a:pt x="10042" y="4836"/>
                  <a:pt x="9556" y="3874"/>
                </a:cubicBezTo>
                <a:cubicBezTo>
                  <a:pt x="9401" y="3564"/>
                  <a:pt x="9139" y="3459"/>
                  <a:pt x="8855" y="3459"/>
                </a:cubicBezTo>
                <a:cubicBezTo>
                  <a:pt x="8246" y="3459"/>
                  <a:pt x="7531" y="3942"/>
                  <a:pt x="7531" y="3942"/>
                </a:cubicBezTo>
                <a:cubicBezTo>
                  <a:pt x="7531" y="3942"/>
                  <a:pt x="9285" y="1906"/>
                  <a:pt x="8436" y="1273"/>
                </a:cubicBezTo>
                <a:cubicBezTo>
                  <a:pt x="8341" y="1202"/>
                  <a:pt x="8236" y="1171"/>
                  <a:pt x="8124" y="1171"/>
                </a:cubicBezTo>
                <a:cubicBezTo>
                  <a:pt x="7257" y="1171"/>
                  <a:pt x="6005" y="3071"/>
                  <a:pt x="6005" y="3071"/>
                </a:cubicBezTo>
                <a:cubicBezTo>
                  <a:pt x="6005" y="3071"/>
                  <a:pt x="7272" y="561"/>
                  <a:pt x="6322" y="41"/>
                </a:cubicBezTo>
                <a:cubicBezTo>
                  <a:pt x="6273" y="14"/>
                  <a:pt x="6225" y="1"/>
                  <a:pt x="6179" y="1"/>
                </a:cubicBezTo>
                <a:close/>
              </a:path>
            </a:pathLst>
          </a:custGeom>
          <a:solidFill>
            <a:srgbClr val="EDB95C">
              <a:alpha val="47058"/>
            </a:srgb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131" name="Google Shape;131;p17"/>
          <p:cNvSpPr/>
          <p:nvPr/>
        </p:nvSpPr>
        <p:spPr>
          <a:xfrm>
            <a:off x="2992593" y="4422741"/>
            <a:ext cx="1403829" cy="1540304"/>
          </a:xfrm>
          <a:custGeom>
            <a:rect b="b" l="l" r="r" t="t"/>
            <a:pathLst>
              <a:path extrusionOk="0" h="4728" w="4309">
                <a:moveTo>
                  <a:pt x="1793" y="1"/>
                </a:moveTo>
                <a:cubicBezTo>
                  <a:pt x="1178" y="1"/>
                  <a:pt x="1900" y="1889"/>
                  <a:pt x="1900" y="1889"/>
                </a:cubicBezTo>
                <a:cubicBezTo>
                  <a:pt x="1900" y="1889"/>
                  <a:pt x="1524" y="1480"/>
                  <a:pt x="1232" y="1480"/>
                </a:cubicBezTo>
                <a:cubicBezTo>
                  <a:pt x="1184" y="1480"/>
                  <a:pt x="1139" y="1491"/>
                  <a:pt x="1097" y="1516"/>
                </a:cubicBezTo>
                <a:cubicBezTo>
                  <a:pt x="792" y="1697"/>
                  <a:pt x="1776" y="3054"/>
                  <a:pt x="1776" y="3054"/>
                </a:cubicBezTo>
                <a:cubicBezTo>
                  <a:pt x="1776" y="3054"/>
                  <a:pt x="1328" y="2754"/>
                  <a:pt x="895" y="2754"/>
                </a:cubicBezTo>
                <a:cubicBezTo>
                  <a:pt x="752" y="2754"/>
                  <a:pt x="610" y="2786"/>
                  <a:pt x="487" y="2873"/>
                </a:cubicBezTo>
                <a:cubicBezTo>
                  <a:pt x="0" y="3213"/>
                  <a:pt x="1776" y="4648"/>
                  <a:pt x="1776" y="4648"/>
                </a:cubicBezTo>
                <a:lnTo>
                  <a:pt x="3789" y="4728"/>
                </a:lnTo>
                <a:cubicBezTo>
                  <a:pt x="3789" y="4728"/>
                  <a:pt x="4309" y="3484"/>
                  <a:pt x="4026" y="2670"/>
                </a:cubicBezTo>
                <a:cubicBezTo>
                  <a:pt x="3920" y="2377"/>
                  <a:pt x="3758" y="2283"/>
                  <a:pt x="3595" y="2283"/>
                </a:cubicBezTo>
                <a:cubicBezTo>
                  <a:pt x="3304" y="2283"/>
                  <a:pt x="3008" y="2579"/>
                  <a:pt x="3008" y="2579"/>
                </a:cubicBezTo>
                <a:cubicBezTo>
                  <a:pt x="3008" y="2579"/>
                  <a:pt x="3585" y="1426"/>
                  <a:pt x="3099" y="1132"/>
                </a:cubicBezTo>
                <a:cubicBezTo>
                  <a:pt x="3035" y="1093"/>
                  <a:pt x="2978" y="1077"/>
                  <a:pt x="2927" y="1077"/>
                </a:cubicBezTo>
                <a:cubicBezTo>
                  <a:pt x="2593" y="1077"/>
                  <a:pt x="2533" y="1810"/>
                  <a:pt x="2533" y="1810"/>
                </a:cubicBezTo>
                <a:cubicBezTo>
                  <a:pt x="2533" y="1810"/>
                  <a:pt x="2465" y="24"/>
                  <a:pt x="1809" y="1"/>
                </a:cubicBezTo>
                <a:cubicBezTo>
                  <a:pt x="1804" y="1"/>
                  <a:pt x="1798" y="1"/>
                  <a:pt x="1793" y="1"/>
                </a:cubicBezTo>
                <a:close/>
              </a:path>
            </a:pathLst>
          </a:custGeom>
          <a:solidFill>
            <a:srgbClr val="EDB95C">
              <a:alpha val="47058"/>
            </a:srgb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132" name="Google Shape;132;p17"/>
          <p:cNvSpPr/>
          <p:nvPr/>
        </p:nvSpPr>
        <p:spPr>
          <a:xfrm>
            <a:off x="35367" y="4557175"/>
            <a:ext cx="2111993" cy="1580836"/>
          </a:xfrm>
          <a:custGeom>
            <a:rect b="b" l="l" r="r" t="t"/>
            <a:pathLst>
              <a:path extrusionOk="0" h="10632" w="14204">
                <a:moveTo>
                  <a:pt x="8582" y="1"/>
                </a:moveTo>
                <a:cubicBezTo>
                  <a:pt x="8545" y="1"/>
                  <a:pt x="8508" y="15"/>
                  <a:pt x="8470" y="47"/>
                </a:cubicBezTo>
                <a:cubicBezTo>
                  <a:pt x="8141" y="335"/>
                  <a:pt x="8569" y="1314"/>
                  <a:pt x="8650" y="1490"/>
                </a:cubicBezTo>
                <a:lnTo>
                  <a:pt x="8650" y="1490"/>
                </a:lnTo>
                <a:cubicBezTo>
                  <a:pt x="8554" y="1289"/>
                  <a:pt x="7934" y="52"/>
                  <a:pt x="7141" y="52"/>
                </a:cubicBezTo>
                <a:cubicBezTo>
                  <a:pt x="7019" y="52"/>
                  <a:pt x="6892" y="81"/>
                  <a:pt x="6763" y="149"/>
                </a:cubicBezTo>
                <a:cubicBezTo>
                  <a:pt x="5711" y="703"/>
                  <a:pt x="5971" y="1890"/>
                  <a:pt x="5971" y="1890"/>
                </a:cubicBezTo>
                <a:cubicBezTo>
                  <a:pt x="5971" y="1890"/>
                  <a:pt x="5494" y="155"/>
                  <a:pt x="4896" y="155"/>
                </a:cubicBezTo>
                <a:cubicBezTo>
                  <a:pt x="4863" y="155"/>
                  <a:pt x="4829" y="160"/>
                  <a:pt x="4795" y="171"/>
                </a:cubicBezTo>
                <a:cubicBezTo>
                  <a:pt x="4139" y="375"/>
                  <a:pt x="4026" y="1393"/>
                  <a:pt x="4026" y="1393"/>
                </a:cubicBezTo>
                <a:cubicBezTo>
                  <a:pt x="4026" y="1393"/>
                  <a:pt x="3804" y="69"/>
                  <a:pt x="3510" y="69"/>
                </a:cubicBezTo>
                <a:cubicBezTo>
                  <a:pt x="3479" y="69"/>
                  <a:pt x="3448" y="83"/>
                  <a:pt x="3416" y="115"/>
                </a:cubicBezTo>
                <a:cubicBezTo>
                  <a:pt x="3087" y="465"/>
                  <a:pt x="3664" y="1551"/>
                  <a:pt x="3664" y="1551"/>
                </a:cubicBezTo>
                <a:cubicBezTo>
                  <a:pt x="3664" y="1551"/>
                  <a:pt x="2939" y="738"/>
                  <a:pt x="2552" y="738"/>
                </a:cubicBezTo>
                <a:cubicBezTo>
                  <a:pt x="2478" y="738"/>
                  <a:pt x="2417" y="768"/>
                  <a:pt x="2375" y="839"/>
                </a:cubicBezTo>
                <a:cubicBezTo>
                  <a:pt x="2115" y="1280"/>
                  <a:pt x="3370" y="1925"/>
                  <a:pt x="3370" y="1925"/>
                </a:cubicBezTo>
                <a:cubicBezTo>
                  <a:pt x="3370" y="1925"/>
                  <a:pt x="3181" y="1884"/>
                  <a:pt x="2898" y="1884"/>
                </a:cubicBezTo>
                <a:cubicBezTo>
                  <a:pt x="2250" y="1884"/>
                  <a:pt x="1113" y="2098"/>
                  <a:pt x="656" y="3508"/>
                </a:cubicBezTo>
                <a:cubicBezTo>
                  <a:pt x="0" y="5532"/>
                  <a:pt x="1810" y="10632"/>
                  <a:pt x="1810" y="10632"/>
                </a:cubicBezTo>
                <a:lnTo>
                  <a:pt x="14204" y="7511"/>
                </a:lnTo>
                <a:cubicBezTo>
                  <a:pt x="14204" y="7511"/>
                  <a:pt x="13464" y="1370"/>
                  <a:pt x="10635" y="1370"/>
                </a:cubicBezTo>
                <a:cubicBezTo>
                  <a:pt x="10239" y="1370"/>
                  <a:pt x="9801" y="1491"/>
                  <a:pt x="9318" y="1766"/>
                </a:cubicBezTo>
                <a:cubicBezTo>
                  <a:pt x="9318" y="1766"/>
                  <a:pt x="10453" y="222"/>
                  <a:pt x="9917" y="222"/>
                </a:cubicBezTo>
                <a:cubicBezTo>
                  <a:pt x="9897" y="222"/>
                  <a:pt x="9874" y="224"/>
                  <a:pt x="9849" y="228"/>
                </a:cubicBezTo>
                <a:cubicBezTo>
                  <a:pt x="9160" y="364"/>
                  <a:pt x="9138" y="1043"/>
                  <a:pt x="9138" y="1043"/>
                </a:cubicBezTo>
                <a:cubicBezTo>
                  <a:pt x="9138" y="1043"/>
                  <a:pt x="8893" y="1"/>
                  <a:pt x="8582" y="1"/>
                </a:cubicBezTo>
                <a:close/>
              </a:path>
            </a:pathLst>
          </a:custGeom>
          <a:solidFill>
            <a:srgbClr val="EDB95C">
              <a:alpha val="47058"/>
            </a:srgb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133" name="Google Shape;133;p17"/>
          <p:cNvSpPr/>
          <p:nvPr/>
        </p:nvSpPr>
        <p:spPr>
          <a:xfrm>
            <a:off x="131543" y="168696"/>
            <a:ext cx="1919672" cy="1102599"/>
          </a:xfrm>
          <a:custGeom>
            <a:rect b="b" l="l" r="r" t="t"/>
            <a:pathLst>
              <a:path extrusionOk="0" h="3954" w="6884">
                <a:moveTo>
                  <a:pt x="2984" y="0"/>
                </a:moveTo>
                <a:cubicBezTo>
                  <a:pt x="2957" y="0"/>
                  <a:pt x="2931" y="1"/>
                  <a:pt x="2906" y="3"/>
                </a:cubicBezTo>
                <a:cubicBezTo>
                  <a:pt x="1911" y="71"/>
                  <a:pt x="1617" y="1099"/>
                  <a:pt x="2182" y="1789"/>
                </a:cubicBezTo>
                <a:cubicBezTo>
                  <a:pt x="1924" y="1647"/>
                  <a:pt x="1666" y="1557"/>
                  <a:pt x="1401" y="1557"/>
                </a:cubicBezTo>
                <a:cubicBezTo>
                  <a:pt x="1225" y="1557"/>
                  <a:pt x="1045" y="1597"/>
                  <a:pt x="860" y="1687"/>
                </a:cubicBezTo>
                <a:cubicBezTo>
                  <a:pt x="498" y="1857"/>
                  <a:pt x="0" y="2287"/>
                  <a:pt x="169" y="2739"/>
                </a:cubicBezTo>
                <a:cubicBezTo>
                  <a:pt x="324" y="3122"/>
                  <a:pt x="746" y="3249"/>
                  <a:pt x="1226" y="3249"/>
                </a:cubicBezTo>
                <a:cubicBezTo>
                  <a:pt x="1866" y="3249"/>
                  <a:pt x="2612" y="3023"/>
                  <a:pt x="2974" y="2875"/>
                </a:cubicBezTo>
                <a:lnTo>
                  <a:pt x="2974" y="2875"/>
                </a:lnTo>
                <a:cubicBezTo>
                  <a:pt x="2561" y="3601"/>
                  <a:pt x="3053" y="3954"/>
                  <a:pt x="3652" y="3954"/>
                </a:cubicBezTo>
                <a:cubicBezTo>
                  <a:pt x="4201" y="3954"/>
                  <a:pt x="4839" y="3657"/>
                  <a:pt x="4953" y="3079"/>
                </a:cubicBezTo>
                <a:cubicBezTo>
                  <a:pt x="5149" y="3172"/>
                  <a:pt x="5393" y="3222"/>
                  <a:pt x="5639" y="3222"/>
                </a:cubicBezTo>
                <a:cubicBezTo>
                  <a:pt x="6257" y="3222"/>
                  <a:pt x="6883" y="2904"/>
                  <a:pt x="6762" y="2151"/>
                </a:cubicBezTo>
                <a:cubicBezTo>
                  <a:pt x="6693" y="1694"/>
                  <a:pt x="6328" y="1533"/>
                  <a:pt x="5926" y="1533"/>
                </a:cubicBezTo>
                <a:cubicBezTo>
                  <a:pt x="5541" y="1533"/>
                  <a:pt x="5123" y="1680"/>
                  <a:pt x="4896" y="1857"/>
                </a:cubicBezTo>
                <a:cubicBezTo>
                  <a:pt x="5247" y="892"/>
                  <a:pt x="3852" y="0"/>
                  <a:pt x="2984" y="0"/>
                </a:cubicBezTo>
                <a:close/>
              </a:path>
            </a:pathLst>
          </a:custGeom>
          <a:solidFill>
            <a:srgbClr val="FFFFF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134" name="Google Shape;134;p17"/>
          <p:cNvSpPr/>
          <p:nvPr/>
        </p:nvSpPr>
        <p:spPr>
          <a:xfrm>
            <a:off x="10162171" y="229572"/>
            <a:ext cx="1695172" cy="876523"/>
          </a:xfrm>
          <a:custGeom>
            <a:rect b="b" l="l" r="r" t="t"/>
            <a:pathLst>
              <a:path extrusionOk="0" h="8542" w="16520">
                <a:moveTo>
                  <a:pt x="11075" y="0"/>
                </a:moveTo>
                <a:cubicBezTo>
                  <a:pt x="9259" y="0"/>
                  <a:pt x="7870" y="1567"/>
                  <a:pt x="6953" y="3177"/>
                </a:cubicBezTo>
                <a:cubicBezTo>
                  <a:pt x="6534" y="2712"/>
                  <a:pt x="5833" y="2159"/>
                  <a:pt x="5257" y="1853"/>
                </a:cubicBezTo>
                <a:cubicBezTo>
                  <a:pt x="4660" y="1533"/>
                  <a:pt x="3974" y="1355"/>
                  <a:pt x="3311" y="1355"/>
                </a:cubicBezTo>
                <a:cubicBezTo>
                  <a:pt x="2128" y="1355"/>
                  <a:pt x="1019" y="1922"/>
                  <a:pt x="620" y="3255"/>
                </a:cubicBezTo>
                <a:cubicBezTo>
                  <a:pt x="1" y="5265"/>
                  <a:pt x="1439" y="5818"/>
                  <a:pt x="2948" y="5818"/>
                </a:cubicBezTo>
                <a:cubicBezTo>
                  <a:pt x="3477" y="5818"/>
                  <a:pt x="4015" y="5750"/>
                  <a:pt x="4476" y="5653"/>
                </a:cubicBezTo>
                <a:lnTo>
                  <a:pt x="4476" y="5653"/>
                </a:lnTo>
                <a:cubicBezTo>
                  <a:pt x="3759" y="7491"/>
                  <a:pt x="5774" y="8319"/>
                  <a:pt x="7720" y="8319"/>
                </a:cubicBezTo>
                <a:cubicBezTo>
                  <a:pt x="8874" y="8319"/>
                  <a:pt x="10004" y="8028"/>
                  <a:pt x="10526" y="7485"/>
                </a:cubicBezTo>
                <a:cubicBezTo>
                  <a:pt x="11381" y="8053"/>
                  <a:pt x="12633" y="8542"/>
                  <a:pt x="13790" y="8542"/>
                </a:cubicBezTo>
                <a:cubicBezTo>
                  <a:pt x="14545" y="8542"/>
                  <a:pt x="15260" y="8333"/>
                  <a:pt x="15796" y="7801"/>
                </a:cubicBezTo>
                <a:cubicBezTo>
                  <a:pt x="16520" y="7168"/>
                  <a:pt x="16474" y="6128"/>
                  <a:pt x="15841" y="5449"/>
                </a:cubicBezTo>
                <a:cubicBezTo>
                  <a:pt x="15274" y="4874"/>
                  <a:pt x="14513" y="4749"/>
                  <a:pt x="13758" y="4749"/>
                </a:cubicBezTo>
                <a:cubicBezTo>
                  <a:pt x="13549" y="4749"/>
                  <a:pt x="13341" y="4758"/>
                  <a:pt x="13138" y="4771"/>
                </a:cubicBezTo>
                <a:cubicBezTo>
                  <a:pt x="14337" y="3154"/>
                  <a:pt x="14756" y="1277"/>
                  <a:pt x="12562" y="338"/>
                </a:cubicBezTo>
                <a:cubicBezTo>
                  <a:pt x="12038" y="104"/>
                  <a:pt x="11543" y="0"/>
                  <a:pt x="11075" y="0"/>
                </a:cubicBezTo>
                <a:close/>
              </a:path>
            </a:pathLst>
          </a:custGeom>
          <a:solidFill>
            <a:srgbClr val="FFFFF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135" name="Google Shape;135;p17"/>
          <p:cNvSpPr/>
          <p:nvPr/>
        </p:nvSpPr>
        <p:spPr>
          <a:xfrm>
            <a:off x="3538395" y="229583"/>
            <a:ext cx="2465321" cy="1416525"/>
          </a:xfrm>
          <a:custGeom>
            <a:rect b="b" l="l" r="r" t="t"/>
            <a:pathLst>
              <a:path extrusionOk="0" h="8500" w="14794">
                <a:moveTo>
                  <a:pt x="8367" y="1"/>
                </a:moveTo>
                <a:cubicBezTo>
                  <a:pt x="6501" y="1"/>
                  <a:pt x="3499" y="1920"/>
                  <a:pt x="4254" y="3988"/>
                </a:cubicBezTo>
                <a:cubicBezTo>
                  <a:pt x="3775" y="3607"/>
                  <a:pt x="2879" y="3294"/>
                  <a:pt x="2054" y="3294"/>
                </a:cubicBezTo>
                <a:cubicBezTo>
                  <a:pt x="1186" y="3294"/>
                  <a:pt x="396" y="3641"/>
                  <a:pt x="251" y="4621"/>
                </a:cubicBezTo>
                <a:cubicBezTo>
                  <a:pt x="1" y="6243"/>
                  <a:pt x="1335" y="6921"/>
                  <a:pt x="2662" y="6921"/>
                </a:cubicBezTo>
                <a:cubicBezTo>
                  <a:pt x="3194" y="6921"/>
                  <a:pt x="3725" y="6812"/>
                  <a:pt x="4152" y="6611"/>
                </a:cubicBezTo>
                <a:cubicBezTo>
                  <a:pt x="4390" y="7863"/>
                  <a:pt x="5758" y="8500"/>
                  <a:pt x="6938" y="8500"/>
                </a:cubicBezTo>
                <a:cubicBezTo>
                  <a:pt x="8230" y="8500"/>
                  <a:pt x="9297" y="7736"/>
                  <a:pt x="8404" y="6181"/>
                </a:cubicBezTo>
                <a:lnTo>
                  <a:pt x="8404" y="6181"/>
                </a:lnTo>
                <a:cubicBezTo>
                  <a:pt x="9173" y="6505"/>
                  <a:pt x="10777" y="6990"/>
                  <a:pt x="12156" y="6990"/>
                </a:cubicBezTo>
                <a:cubicBezTo>
                  <a:pt x="13190" y="6990"/>
                  <a:pt x="14097" y="6717"/>
                  <a:pt x="14432" y="5898"/>
                </a:cubicBezTo>
                <a:cubicBezTo>
                  <a:pt x="14794" y="4903"/>
                  <a:pt x="13731" y="3988"/>
                  <a:pt x="12950" y="3626"/>
                </a:cubicBezTo>
                <a:cubicBezTo>
                  <a:pt x="12555" y="3428"/>
                  <a:pt x="12171" y="3343"/>
                  <a:pt x="11794" y="3343"/>
                </a:cubicBezTo>
                <a:cubicBezTo>
                  <a:pt x="11221" y="3343"/>
                  <a:pt x="10664" y="3540"/>
                  <a:pt x="10112" y="3840"/>
                </a:cubicBezTo>
                <a:cubicBezTo>
                  <a:pt x="11311" y="2347"/>
                  <a:pt x="10678" y="154"/>
                  <a:pt x="8552" y="7"/>
                </a:cubicBezTo>
                <a:cubicBezTo>
                  <a:pt x="8492" y="3"/>
                  <a:pt x="8430" y="1"/>
                  <a:pt x="8367" y="1"/>
                </a:cubicBezTo>
                <a:close/>
              </a:path>
            </a:pathLst>
          </a:custGeom>
          <a:solidFill>
            <a:srgbClr val="FFFFF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136" name="Google Shape;136;p17"/>
          <p:cNvSpPr/>
          <p:nvPr/>
        </p:nvSpPr>
        <p:spPr>
          <a:xfrm>
            <a:off x="3939907" y="4997813"/>
            <a:ext cx="742707" cy="629473"/>
          </a:xfrm>
          <a:custGeom>
            <a:rect b="b" l="l" r="r" t="t"/>
            <a:pathLst>
              <a:path extrusionOk="0" h="8511" w="10042">
                <a:moveTo>
                  <a:pt x="6179" y="1"/>
                </a:moveTo>
                <a:cubicBezTo>
                  <a:pt x="5320" y="1"/>
                  <a:pt x="4953" y="4451"/>
                  <a:pt x="4953" y="4451"/>
                </a:cubicBezTo>
                <a:cubicBezTo>
                  <a:pt x="4953" y="4451"/>
                  <a:pt x="5111" y="1850"/>
                  <a:pt x="3166" y="1205"/>
                </a:cubicBezTo>
                <a:cubicBezTo>
                  <a:pt x="3059" y="1169"/>
                  <a:pt x="2965" y="1152"/>
                  <a:pt x="2883" y="1152"/>
                </a:cubicBezTo>
                <a:cubicBezTo>
                  <a:pt x="1489" y="1152"/>
                  <a:pt x="3596" y="6034"/>
                  <a:pt x="3596" y="6034"/>
                </a:cubicBezTo>
                <a:cubicBezTo>
                  <a:pt x="3596" y="6034"/>
                  <a:pt x="2106" y="4099"/>
                  <a:pt x="1160" y="4099"/>
                </a:cubicBezTo>
                <a:cubicBezTo>
                  <a:pt x="1061" y="4099"/>
                  <a:pt x="967" y="4121"/>
                  <a:pt x="882" y="4168"/>
                </a:cubicBezTo>
                <a:cubicBezTo>
                  <a:pt x="0" y="4666"/>
                  <a:pt x="3483" y="8510"/>
                  <a:pt x="3483" y="8510"/>
                </a:cubicBezTo>
                <a:lnTo>
                  <a:pt x="8142" y="8510"/>
                </a:lnTo>
                <a:cubicBezTo>
                  <a:pt x="8142" y="8510"/>
                  <a:pt x="10042" y="4836"/>
                  <a:pt x="9556" y="3874"/>
                </a:cubicBezTo>
                <a:cubicBezTo>
                  <a:pt x="9401" y="3564"/>
                  <a:pt x="9139" y="3459"/>
                  <a:pt x="8855" y="3459"/>
                </a:cubicBezTo>
                <a:cubicBezTo>
                  <a:pt x="8246" y="3459"/>
                  <a:pt x="7531" y="3942"/>
                  <a:pt x="7531" y="3942"/>
                </a:cubicBezTo>
                <a:cubicBezTo>
                  <a:pt x="7531" y="3942"/>
                  <a:pt x="9285" y="1906"/>
                  <a:pt x="8436" y="1273"/>
                </a:cubicBezTo>
                <a:cubicBezTo>
                  <a:pt x="8341" y="1202"/>
                  <a:pt x="8236" y="1171"/>
                  <a:pt x="8124" y="1171"/>
                </a:cubicBezTo>
                <a:cubicBezTo>
                  <a:pt x="7257" y="1171"/>
                  <a:pt x="6005" y="3071"/>
                  <a:pt x="6005" y="3071"/>
                </a:cubicBezTo>
                <a:cubicBezTo>
                  <a:pt x="6005" y="3071"/>
                  <a:pt x="7272" y="561"/>
                  <a:pt x="6322" y="41"/>
                </a:cubicBezTo>
                <a:cubicBezTo>
                  <a:pt x="6273" y="14"/>
                  <a:pt x="6225" y="1"/>
                  <a:pt x="6179" y="1"/>
                </a:cubicBezTo>
                <a:close/>
              </a:path>
            </a:pathLst>
          </a:custGeom>
          <a:solidFill>
            <a:schemeClr val="accent3"/>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137" name="Google Shape;137;p17"/>
          <p:cNvSpPr/>
          <p:nvPr/>
        </p:nvSpPr>
        <p:spPr>
          <a:xfrm flipH="1">
            <a:off x="7" y="5102913"/>
            <a:ext cx="742707" cy="629473"/>
          </a:xfrm>
          <a:custGeom>
            <a:rect b="b" l="l" r="r" t="t"/>
            <a:pathLst>
              <a:path extrusionOk="0" h="8511" w="10042">
                <a:moveTo>
                  <a:pt x="6179" y="1"/>
                </a:moveTo>
                <a:cubicBezTo>
                  <a:pt x="5320" y="1"/>
                  <a:pt x="4953" y="4451"/>
                  <a:pt x="4953" y="4451"/>
                </a:cubicBezTo>
                <a:cubicBezTo>
                  <a:pt x="4953" y="4451"/>
                  <a:pt x="5111" y="1850"/>
                  <a:pt x="3166" y="1205"/>
                </a:cubicBezTo>
                <a:cubicBezTo>
                  <a:pt x="3059" y="1169"/>
                  <a:pt x="2965" y="1152"/>
                  <a:pt x="2883" y="1152"/>
                </a:cubicBezTo>
                <a:cubicBezTo>
                  <a:pt x="1489" y="1152"/>
                  <a:pt x="3596" y="6034"/>
                  <a:pt x="3596" y="6034"/>
                </a:cubicBezTo>
                <a:cubicBezTo>
                  <a:pt x="3596" y="6034"/>
                  <a:pt x="2106" y="4099"/>
                  <a:pt x="1160" y="4099"/>
                </a:cubicBezTo>
                <a:cubicBezTo>
                  <a:pt x="1061" y="4099"/>
                  <a:pt x="967" y="4121"/>
                  <a:pt x="882" y="4168"/>
                </a:cubicBezTo>
                <a:cubicBezTo>
                  <a:pt x="0" y="4666"/>
                  <a:pt x="3483" y="8510"/>
                  <a:pt x="3483" y="8510"/>
                </a:cubicBezTo>
                <a:lnTo>
                  <a:pt x="8142" y="8510"/>
                </a:lnTo>
                <a:cubicBezTo>
                  <a:pt x="8142" y="8510"/>
                  <a:pt x="10042" y="4836"/>
                  <a:pt x="9556" y="3874"/>
                </a:cubicBezTo>
                <a:cubicBezTo>
                  <a:pt x="9401" y="3564"/>
                  <a:pt x="9139" y="3459"/>
                  <a:pt x="8855" y="3459"/>
                </a:cubicBezTo>
                <a:cubicBezTo>
                  <a:pt x="8246" y="3459"/>
                  <a:pt x="7531" y="3942"/>
                  <a:pt x="7531" y="3942"/>
                </a:cubicBezTo>
                <a:cubicBezTo>
                  <a:pt x="7531" y="3942"/>
                  <a:pt x="9285" y="1906"/>
                  <a:pt x="8436" y="1273"/>
                </a:cubicBezTo>
                <a:cubicBezTo>
                  <a:pt x="8341" y="1202"/>
                  <a:pt x="8236" y="1171"/>
                  <a:pt x="8124" y="1171"/>
                </a:cubicBezTo>
                <a:cubicBezTo>
                  <a:pt x="7257" y="1171"/>
                  <a:pt x="6005" y="3071"/>
                  <a:pt x="6005" y="3071"/>
                </a:cubicBezTo>
                <a:cubicBezTo>
                  <a:pt x="6005" y="3071"/>
                  <a:pt x="7272" y="561"/>
                  <a:pt x="6322" y="41"/>
                </a:cubicBezTo>
                <a:cubicBezTo>
                  <a:pt x="6273" y="14"/>
                  <a:pt x="6225" y="1"/>
                  <a:pt x="6179" y="1"/>
                </a:cubicBezTo>
                <a:close/>
              </a:path>
            </a:pathLst>
          </a:custGeom>
          <a:solidFill>
            <a:schemeClr val="accent3"/>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138" name="Google Shape;138;p17"/>
          <p:cNvSpPr/>
          <p:nvPr/>
        </p:nvSpPr>
        <p:spPr>
          <a:xfrm flipH="1">
            <a:off x="10162173" y="5102913"/>
            <a:ext cx="742707" cy="629473"/>
          </a:xfrm>
          <a:custGeom>
            <a:rect b="b" l="l" r="r" t="t"/>
            <a:pathLst>
              <a:path extrusionOk="0" h="8511" w="10042">
                <a:moveTo>
                  <a:pt x="6179" y="1"/>
                </a:moveTo>
                <a:cubicBezTo>
                  <a:pt x="5320" y="1"/>
                  <a:pt x="4953" y="4451"/>
                  <a:pt x="4953" y="4451"/>
                </a:cubicBezTo>
                <a:cubicBezTo>
                  <a:pt x="4953" y="4451"/>
                  <a:pt x="5111" y="1850"/>
                  <a:pt x="3166" y="1205"/>
                </a:cubicBezTo>
                <a:cubicBezTo>
                  <a:pt x="3059" y="1169"/>
                  <a:pt x="2965" y="1152"/>
                  <a:pt x="2883" y="1152"/>
                </a:cubicBezTo>
                <a:cubicBezTo>
                  <a:pt x="1489" y="1152"/>
                  <a:pt x="3596" y="6034"/>
                  <a:pt x="3596" y="6034"/>
                </a:cubicBezTo>
                <a:cubicBezTo>
                  <a:pt x="3596" y="6034"/>
                  <a:pt x="2106" y="4099"/>
                  <a:pt x="1160" y="4099"/>
                </a:cubicBezTo>
                <a:cubicBezTo>
                  <a:pt x="1061" y="4099"/>
                  <a:pt x="967" y="4121"/>
                  <a:pt x="882" y="4168"/>
                </a:cubicBezTo>
                <a:cubicBezTo>
                  <a:pt x="0" y="4666"/>
                  <a:pt x="3483" y="8510"/>
                  <a:pt x="3483" y="8510"/>
                </a:cubicBezTo>
                <a:lnTo>
                  <a:pt x="8142" y="8510"/>
                </a:lnTo>
                <a:cubicBezTo>
                  <a:pt x="8142" y="8510"/>
                  <a:pt x="10042" y="4836"/>
                  <a:pt x="9556" y="3874"/>
                </a:cubicBezTo>
                <a:cubicBezTo>
                  <a:pt x="9401" y="3564"/>
                  <a:pt x="9139" y="3459"/>
                  <a:pt x="8855" y="3459"/>
                </a:cubicBezTo>
                <a:cubicBezTo>
                  <a:pt x="8246" y="3459"/>
                  <a:pt x="7531" y="3942"/>
                  <a:pt x="7531" y="3942"/>
                </a:cubicBezTo>
                <a:cubicBezTo>
                  <a:pt x="7531" y="3942"/>
                  <a:pt x="9285" y="1906"/>
                  <a:pt x="8436" y="1273"/>
                </a:cubicBezTo>
                <a:cubicBezTo>
                  <a:pt x="8341" y="1202"/>
                  <a:pt x="8236" y="1171"/>
                  <a:pt x="8124" y="1171"/>
                </a:cubicBezTo>
                <a:cubicBezTo>
                  <a:pt x="7257" y="1171"/>
                  <a:pt x="6005" y="3071"/>
                  <a:pt x="6005" y="3071"/>
                </a:cubicBezTo>
                <a:cubicBezTo>
                  <a:pt x="6005" y="3071"/>
                  <a:pt x="7272" y="561"/>
                  <a:pt x="6322" y="41"/>
                </a:cubicBezTo>
                <a:cubicBezTo>
                  <a:pt x="6273" y="14"/>
                  <a:pt x="6225" y="1"/>
                  <a:pt x="6179" y="1"/>
                </a:cubicBezTo>
                <a:close/>
              </a:path>
            </a:pathLst>
          </a:custGeom>
          <a:solidFill>
            <a:schemeClr val="accent3"/>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139" name="Google Shape;139;p17"/>
          <p:cNvSpPr/>
          <p:nvPr/>
        </p:nvSpPr>
        <p:spPr>
          <a:xfrm>
            <a:off x="-34933" y="5578733"/>
            <a:ext cx="12268800" cy="1279200"/>
          </a:xfrm>
          <a:prstGeom prst="rect">
            <a:avLst/>
          </a:prstGeom>
          <a:solidFill>
            <a:schemeClr val="accent2"/>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40" name="Shape 140"/>
        <p:cNvGrpSpPr/>
        <p:nvPr/>
      </p:nvGrpSpPr>
      <p:grpSpPr>
        <a:xfrm>
          <a:off x="0" y="0"/>
          <a:ext cx="0" cy="0"/>
          <a:chOff x="0" y="0"/>
          <a:chExt cx="0" cy="0"/>
        </a:xfrm>
      </p:grpSpPr>
      <p:sp>
        <p:nvSpPr>
          <p:cNvPr id="141" name="Google Shape;141;p18"/>
          <p:cNvSpPr txBox="1"/>
          <p:nvPr>
            <p:ph type="title"/>
          </p:nvPr>
        </p:nvSpPr>
        <p:spPr>
          <a:xfrm>
            <a:off x="7556000" y="3192400"/>
            <a:ext cx="3676000" cy="824400"/>
          </a:xfrm>
          <a:prstGeom prst="rect">
            <a:avLst/>
          </a:prstGeom>
          <a:noFill/>
          <a:ln>
            <a:noFill/>
          </a:ln>
        </p:spPr>
        <p:txBody>
          <a:bodyPr anchorCtr="0" anchor="ctr" bIns="121900" lIns="121900" spcFirstLastPara="1" rIns="121900" wrap="square" tIns="121900">
            <a:noAutofit/>
          </a:bodyPr>
          <a:lstStyle>
            <a:lvl1pPr lvl="0" algn="r">
              <a:lnSpc>
                <a:spcPct val="100000"/>
              </a:lnSpc>
              <a:spcBef>
                <a:spcPts val="0"/>
              </a:spcBef>
              <a:spcAft>
                <a:spcPts val="0"/>
              </a:spcAft>
              <a:buSzPts val="4800"/>
              <a:buNone/>
              <a:defRPr sz="4800"/>
            </a:lvl1pPr>
            <a:lvl2pPr lvl="1" algn="ctr">
              <a:lnSpc>
                <a:spcPct val="100000"/>
              </a:lnSpc>
              <a:spcBef>
                <a:spcPts val="0"/>
              </a:spcBef>
              <a:spcAft>
                <a:spcPts val="0"/>
              </a:spcAft>
              <a:buSzPts val="4800"/>
              <a:buNone/>
              <a:defRPr sz="4800"/>
            </a:lvl2pPr>
            <a:lvl3pPr lvl="2" algn="ctr">
              <a:lnSpc>
                <a:spcPct val="100000"/>
              </a:lnSpc>
              <a:spcBef>
                <a:spcPts val="0"/>
              </a:spcBef>
              <a:spcAft>
                <a:spcPts val="0"/>
              </a:spcAft>
              <a:buSzPts val="4800"/>
              <a:buNone/>
              <a:defRPr sz="4800"/>
            </a:lvl3pPr>
            <a:lvl4pPr lvl="3" algn="ctr">
              <a:lnSpc>
                <a:spcPct val="100000"/>
              </a:lnSpc>
              <a:spcBef>
                <a:spcPts val="0"/>
              </a:spcBef>
              <a:spcAft>
                <a:spcPts val="0"/>
              </a:spcAft>
              <a:buSzPts val="4800"/>
              <a:buNone/>
              <a:defRPr sz="4800"/>
            </a:lvl4pPr>
            <a:lvl5pPr lvl="4" algn="ctr">
              <a:lnSpc>
                <a:spcPct val="100000"/>
              </a:lnSpc>
              <a:spcBef>
                <a:spcPts val="0"/>
              </a:spcBef>
              <a:spcAft>
                <a:spcPts val="0"/>
              </a:spcAft>
              <a:buSzPts val="4800"/>
              <a:buNone/>
              <a:defRPr sz="4800"/>
            </a:lvl5pPr>
            <a:lvl6pPr lvl="5" algn="ctr">
              <a:lnSpc>
                <a:spcPct val="100000"/>
              </a:lnSpc>
              <a:spcBef>
                <a:spcPts val="0"/>
              </a:spcBef>
              <a:spcAft>
                <a:spcPts val="0"/>
              </a:spcAft>
              <a:buSzPts val="4800"/>
              <a:buNone/>
              <a:defRPr sz="4800"/>
            </a:lvl6pPr>
            <a:lvl7pPr lvl="6" algn="ctr">
              <a:lnSpc>
                <a:spcPct val="100000"/>
              </a:lnSpc>
              <a:spcBef>
                <a:spcPts val="0"/>
              </a:spcBef>
              <a:spcAft>
                <a:spcPts val="0"/>
              </a:spcAft>
              <a:buSzPts val="4800"/>
              <a:buNone/>
              <a:defRPr sz="4800"/>
            </a:lvl7pPr>
            <a:lvl8pPr lvl="7" algn="ctr">
              <a:lnSpc>
                <a:spcPct val="100000"/>
              </a:lnSpc>
              <a:spcBef>
                <a:spcPts val="0"/>
              </a:spcBef>
              <a:spcAft>
                <a:spcPts val="0"/>
              </a:spcAft>
              <a:buSzPts val="4800"/>
              <a:buNone/>
              <a:defRPr sz="4800"/>
            </a:lvl8pPr>
            <a:lvl9pPr lvl="8" algn="ctr">
              <a:lnSpc>
                <a:spcPct val="100000"/>
              </a:lnSpc>
              <a:spcBef>
                <a:spcPts val="0"/>
              </a:spcBef>
              <a:spcAft>
                <a:spcPts val="0"/>
              </a:spcAft>
              <a:buSzPts val="4800"/>
              <a:buNone/>
              <a:defRPr sz="4800"/>
            </a:lvl9pPr>
          </a:lstStyle>
          <a:p/>
        </p:txBody>
      </p:sp>
      <p:sp>
        <p:nvSpPr>
          <p:cNvPr id="142" name="Google Shape;142;p18"/>
          <p:cNvSpPr txBox="1"/>
          <p:nvPr>
            <p:ph idx="1" type="subTitle"/>
          </p:nvPr>
        </p:nvSpPr>
        <p:spPr>
          <a:xfrm>
            <a:off x="7911100" y="4220000"/>
            <a:ext cx="3320800" cy="696000"/>
          </a:xfrm>
          <a:prstGeom prst="rect">
            <a:avLst/>
          </a:prstGeom>
          <a:noFill/>
          <a:ln>
            <a:noFill/>
          </a:ln>
        </p:spPr>
        <p:txBody>
          <a:bodyPr anchorCtr="0" anchor="t" bIns="121900" lIns="121900" spcFirstLastPara="1" rIns="121900" wrap="square" tIns="121900">
            <a:noAutofit/>
          </a:bodyPr>
          <a:lstStyle>
            <a:lvl1pPr lvl="0" algn="r">
              <a:lnSpc>
                <a:spcPct val="100000"/>
              </a:lnSpc>
              <a:spcBef>
                <a:spcPts val="0"/>
              </a:spcBef>
              <a:spcAft>
                <a:spcPts val="0"/>
              </a:spcAft>
              <a:buSzPts val="2100"/>
              <a:buNone/>
              <a:defRPr/>
            </a:lvl1pPr>
            <a:lvl2pPr lvl="1" algn="ctr">
              <a:lnSpc>
                <a:spcPct val="100000"/>
              </a:lnSpc>
              <a:spcBef>
                <a:spcPts val="0"/>
              </a:spcBef>
              <a:spcAft>
                <a:spcPts val="0"/>
              </a:spcAft>
              <a:buSzPts val="2100"/>
              <a:buNone/>
              <a:defRPr/>
            </a:lvl2pPr>
            <a:lvl3pPr lvl="2" algn="ctr">
              <a:lnSpc>
                <a:spcPct val="100000"/>
              </a:lnSpc>
              <a:spcBef>
                <a:spcPts val="0"/>
              </a:spcBef>
              <a:spcAft>
                <a:spcPts val="0"/>
              </a:spcAft>
              <a:buSzPts val="2100"/>
              <a:buNone/>
              <a:defRPr/>
            </a:lvl3pPr>
            <a:lvl4pPr lvl="3" algn="ctr">
              <a:lnSpc>
                <a:spcPct val="100000"/>
              </a:lnSpc>
              <a:spcBef>
                <a:spcPts val="0"/>
              </a:spcBef>
              <a:spcAft>
                <a:spcPts val="0"/>
              </a:spcAft>
              <a:buSzPts val="2100"/>
              <a:buNone/>
              <a:defRPr/>
            </a:lvl4pPr>
            <a:lvl5pPr lvl="4" algn="ctr">
              <a:lnSpc>
                <a:spcPct val="100000"/>
              </a:lnSpc>
              <a:spcBef>
                <a:spcPts val="0"/>
              </a:spcBef>
              <a:spcAft>
                <a:spcPts val="0"/>
              </a:spcAft>
              <a:buSzPts val="2100"/>
              <a:buNone/>
              <a:defRPr/>
            </a:lvl5pPr>
            <a:lvl6pPr lvl="5" algn="ctr">
              <a:lnSpc>
                <a:spcPct val="100000"/>
              </a:lnSpc>
              <a:spcBef>
                <a:spcPts val="0"/>
              </a:spcBef>
              <a:spcAft>
                <a:spcPts val="0"/>
              </a:spcAft>
              <a:buSzPts val="2100"/>
              <a:buNone/>
              <a:defRPr/>
            </a:lvl6pPr>
            <a:lvl7pPr lvl="6" algn="ctr">
              <a:lnSpc>
                <a:spcPct val="100000"/>
              </a:lnSpc>
              <a:spcBef>
                <a:spcPts val="0"/>
              </a:spcBef>
              <a:spcAft>
                <a:spcPts val="0"/>
              </a:spcAft>
              <a:buSzPts val="2100"/>
              <a:buNone/>
              <a:defRPr/>
            </a:lvl7pPr>
            <a:lvl8pPr lvl="7" algn="ctr">
              <a:lnSpc>
                <a:spcPct val="100000"/>
              </a:lnSpc>
              <a:spcBef>
                <a:spcPts val="0"/>
              </a:spcBef>
              <a:spcAft>
                <a:spcPts val="0"/>
              </a:spcAft>
              <a:buSzPts val="2100"/>
              <a:buNone/>
              <a:defRPr/>
            </a:lvl8pPr>
            <a:lvl9pPr lvl="8" algn="ctr">
              <a:lnSpc>
                <a:spcPct val="100000"/>
              </a:lnSpc>
              <a:spcBef>
                <a:spcPts val="0"/>
              </a:spcBef>
              <a:spcAft>
                <a:spcPts val="0"/>
              </a:spcAft>
              <a:buSzPts val="2100"/>
              <a:buNone/>
              <a:defRPr/>
            </a:lvl9pPr>
          </a:lstStyle>
          <a:p/>
        </p:txBody>
      </p:sp>
      <p:sp>
        <p:nvSpPr>
          <p:cNvPr id="143" name="Google Shape;143;p18"/>
          <p:cNvSpPr txBox="1"/>
          <p:nvPr>
            <p:ph idx="2" type="title"/>
          </p:nvPr>
        </p:nvSpPr>
        <p:spPr>
          <a:xfrm>
            <a:off x="8452967" y="1187200"/>
            <a:ext cx="2779200" cy="2005200"/>
          </a:xfrm>
          <a:prstGeom prst="rect">
            <a:avLst/>
          </a:prstGeom>
          <a:noFill/>
          <a:ln>
            <a:noFill/>
          </a:ln>
        </p:spPr>
        <p:txBody>
          <a:bodyPr anchorCtr="0" anchor="b" bIns="121900" lIns="121900" spcFirstLastPara="1" rIns="121900" wrap="square" tIns="121900">
            <a:noAutofit/>
          </a:bodyPr>
          <a:lstStyle>
            <a:lvl1pPr lvl="0" algn="r">
              <a:lnSpc>
                <a:spcPct val="100000"/>
              </a:lnSpc>
              <a:spcBef>
                <a:spcPts val="0"/>
              </a:spcBef>
              <a:spcAft>
                <a:spcPts val="0"/>
              </a:spcAft>
              <a:buSzPts val="16000"/>
              <a:buNone/>
              <a:defRPr sz="16000">
                <a:solidFill>
                  <a:schemeClr val="accent3"/>
                </a:solidFill>
              </a:defRPr>
            </a:lvl1pPr>
            <a:lvl2pPr lvl="1" algn="ctr">
              <a:lnSpc>
                <a:spcPct val="100000"/>
              </a:lnSpc>
              <a:spcBef>
                <a:spcPts val="0"/>
              </a:spcBef>
              <a:spcAft>
                <a:spcPts val="0"/>
              </a:spcAft>
              <a:buSzPts val="16000"/>
              <a:buNone/>
              <a:defRPr sz="16000"/>
            </a:lvl2pPr>
            <a:lvl3pPr lvl="2" algn="ctr">
              <a:lnSpc>
                <a:spcPct val="100000"/>
              </a:lnSpc>
              <a:spcBef>
                <a:spcPts val="0"/>
              </a:spcBef>
              <a:spcAft>
                <a:spcPts val="0"/>
              </a:spcAft>
              <a:buSzPts val="16000"/>
              <a:buNone/>
              <a:defRPr sz="16000"/>
            </a:lvl3pPr>
            <a:lvl4pPr lvl="3" algn="ctr">
              <a:lnSpc>
                <a:spcPct val="100000"/>
              </a:lnSpc>
              <a:spcBef>
                <a:spcPts val="0"/>
              </a:spcBef>
              <a:spcAft>
                <a:spcPts val="0"/>
              </a:spcAft>
              <a:buSzPts val="16000"/>
              <a:buNone/>
              <a:defRPr sz="16000"/>
            </a:lvl4pPr>
            <a:lvl5pPr lvl="4" algn="ctr">
              <a:lnSpc>
                <a:spcPct val="100000"/>
              </a:lnSpc>
              <a:spcBef>
                <a:spcPts val="0"/>
              </a:spcBef>
              <a:spcAft>
                <a:spcPts val="0"/>
              </a:spcAft>
              <a:buSzPts val="16000"/>
              <a:buNone/>
              <a:defRPr sz="16000"/>
            </a:lvl5pPr>
            <a:lvl6pPr lvl="5" algn="ctr">
              <a:lnSpc>
                <a:spcPct val="100000"/>
              </a:lnSpc>
              <a:spcBef>
                <a:spcPts val="0"/>
              </a:spcBef>
              <a:spcAft>
                <a:spcPts val="0"/>
              </a:spcAft>
              <a:buSzPts val="16000"/>
              <a:buNone/>
              <a:defRPr sz="16000"/>
            </a:lvl6pPr>
            <a:lvl7pPr lvl="6" algn="ctr">
              <a:lnSpc>
                <a:spcPct val="100000"/>
              </a:lnSpc>
              <a:spcBef>
                <a:spcPts val="0"/>
              </a:spcBef>
              <a:spcAft>
                <a:spcPts val="0"/>
              </a:spcAft>
              <a:buSzPts val="16000"/>
              <a:buNone/>
              <a:defRPr sz="16000"/>
            </a:lvl7pPr>
            <a:lvl8pPr lvl="7" algn="ctr">
              <a:lnSpc>
                <a:spcPct val="100000"/>
              </a:lnSpc>
              <a:spcBef>
                <a:spcPts val="0"/>
              </a:spcBef>
              <a:spcAft>
                <a:spcPts val="0"/>
              </a:spcAft>
              <a:buSzPts val="16000"/>
              <a:buNone/>
              <a:defRPr sz="16000"/>
            </a:lvl8pPr>
            <a:lvl9pPr lvl="8" algn="ctr">
              <a:lnSpc>
                <a:spcPct val="100000"/>
              </a:lnSpc>
              <a:spcBef>
                <a:spcPts val="0"/>
              </a:spcBef>
              <a:spcAft>
                <a:spcPts val="0"/>
              </a:spcAft>
              <a:buSzPts val="16000"/>
              <a:buNone/>
              <a:defRPr sz="16000"/>
            </a:lvl9pPr>
          </a:lstStyle>
          <a:p/>
        </p:txBody>
      </p:sp>
      <p:sp>
        <p:nvSpPr>
          <p:cNvPr id="144" name="Google Shape;144;p18"/>
          <p:cNvSpPr/>
          <p:nvPr/>
        </p:nvSpPr>
        <p:spPr>
          <a:xfrm flipH="1">
            <a:off x="10166825" y="52063"/>
            <a:ext cx="1919672" cy="1102599"/>
          </a:xfrm>
          <a:custGeom>
            <a:rect b="b" l="l" r="r" t="t"/>
            <a:pathLst>
              <a:path extrusionOk="0" h="3954" w="6884">
                <a:moveTo>
                  <a:pt x="2984" y="0"/>
                </a:moveTo>
                <a:cubicBezTo>
                  <a:pt x="2957" y="0"/>
                  <a:pt x="2931" y="1"/>
                  <a:pt x="2906" y="3"/>
                </a:cubicBezTo>
                <a:cubicBezTo>
                  <a:pt x="1911" y="71"/>
                  <a:pt x="1617" y="1099"/>
                  <a:pt x="2182" y="1789"/>
                </a:cubicBezTo>
                <a:cubicBezTo>
                  <a:pt x="1924" y="1647"/>
                  <a:pt x="1666" y="1557"/>
                  <a:pt x="1401" y="1557"/>
                </a:cubicBezTo>
                <a:cubicBezTo>
                  <a:pt x="1225" y="1557"/>
                  <a:pt x="1045" y="1597"/>
                  <a:pt x="860" y="1687"/>
                </a:cubicBezTo>
                <a:cubicBezTo>
                  <a:pt x="498" y="1857"/>
                  <a:pt x="0" y="2287"/>
                  <a:pt x="169" y="2739"/>
                </a:cubicBezTo>
                <a:cubicBezTo>
                  <a:pt x="324" y="3122"/>
                  <a:pt x="746" y="3249"/>
                  <a:pt x="1226" y="3249"/>
                </a:cubicBezTo>
                <a:cubicBezTo>
                  <a:pt x="1866" y="3249"/>
                  <a:pt x="2612" y="3023"/>
                  <a:pt x="2974" y="2875"/>
                </a:cubicBezTo>
                <a:lnTo>
                  <a:pt x="2974" y="2875"/>
                </a:lnTo>
                <a:cubicBezTo>
                  <a:pt x="2561" y="3601"/>
                  <a:pt x="3053" y="3954"/>
                  <a:pt x="3652" y="3954"/>
                </a:cubicBezTo>
                <a:cubicBezTo>
                  <a:pt x="4201" y="3954"/>
                  <a:pt x="4839" y="3657"/>
                  <a:pt x="4953" y="3079"/>
                </a:cubicBezTo>
                <a:cubicBezTo>
                  <a:pt x="5149" y="3172"/>
                  <a:pt x="5393" y="3222"/>
                  <a:pt x="5639" y="3222"/>
                </a:cubicBezTo>
                <a:cubicBezTo>
                  <a:pt x="6257" y="3222"/>
                  <a:pt x="6883" y="2904"/>
                  <a:pt x="6762" y="2151"/>
                </a:cubicBezTo>
                <a:cubicBezTo>
                  <a:pt x="6693" y="1694"/>
                  <a:pt x="6328" y="1533"/>
                  <a:pt x="5926" y="1533"/>
                </a:cubicBezTo>
                <a:cubicBezTo>
                  <a:pt x="5541" y="1533"/>
                  <a:pt x="5123" y="1680"/>
                  <a:pt x="4896" y="1857"/>
                </a:cubicBezTo>
                <a:cubicBezTo>
                  <a:pt x="5247" y="892"/>
                  <a:pt x="3852" y="0"/>
                  <a:pt x="2984" y="0"/>
                </a:cubicBezTo>
                <a:close/>
              </a:path>
            </a:pathLst>
          </a:custGeom>
          <a:solidFill>
            <a:srgbClr val="FFFFF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145" name="Google Shape;145;p18"/>
          <p:cNvSpPr/>
          <p:nvPr/>
        </p:nvSpPr>
        <p:spPr>
          <a:xfrm flipH="1">
            <a:off x="232424" y="115749"/>
            <a:ext cx="2465321" cy="1416525"/>
          </a:xfrm>
          <a:custGeom>
            <a:rect b="b" l="l" r="r" t="t"/>
            <a:pathLst>
              <a:path extrusionOk="0" h="8500" w="14794">
                <a:moveTo>
                  <a:pt x="8367" y="1"/>
                </a:moveTo>
                <a:cubicBezTo>
                  <a:pt x="6501" y="1"/>
                  <a:pt x="3499" y="1920"/>
                  <a:pt x="4254" y="3988"/>
                </a:cubicBezTo>
                <a:cubicBezTo>
                  <a:pt x="3775" y="3607"/>
                  <a:pt x="2879" y="3294"/>
                  <a:pt x="2054" y="3294"/>
                </a:cubicBezTo>
                <a:cubicBezTo>
                  <a:pt x="1186" y="3294"/>
                  <a:pt x="396" y="3641"/>
                  <a:pt x="251" y="4621"/>
                </a:cubicBezTo>
                <a:cubicBezTo>
                  <a:pt x="1" y="6243"/>
                  <a:pt x="1335" y="6921"/>
                  <a:pt x="2662" y="6921"/>
                </a:cubicBezTo>
                <a:cubicBezTo>
                  <a:pt x="3194" y="6921"/>
                  <a:pt x="3725" y="6812"/>
                  <a:pt x="4152" y="6611"/>
                </a:cubicBezTo>
                <a:cubicBezTo>
                  <a:pt x="4390" y="7863"/>
                  <a:pt x="5758" y="8500"/>
                  <a:pt x="6938" y="8500"/>
                </a:cubicBezTo>
                <a:cubicBezTo>
                  <a:pt x="8230" y="8500"/>
                  <a:pt x="9297" y="7736"/>
                  <a:pt x="8404" y="6181"/>
                </a:cubicBezTo>
                <a:lnTo>
                  <a:pt x="8404" y="6181"/>
                </a:lnTo>
                <a:cubicBezTo>
                  <a:pt x="9173" y="6505"/>
                  <a:pt x="10777" y="6990"/>
                  <a:pt x="12156" y="6990"/>
                </a:cubicBezTo>
                <a:cubicBezTo>
                  <a:pt x="13190" y="6990"/>
                  <a:pt x="14097" y="6717"/>
                  <a:pt x="14432" y="5898"/>
                </a:cubicBezTo>
                <a:cubicBezTo>
                  <a:pt x="14794" y="4903"/>
                  <a:pt x="13731" y="3988"/>
                  <a:pt x="12950" y="3626"/>
                </a:cubicBezTo>
                <a:cubicBezTo>
                  <a:pt x="12555" y="3428"/>
                  <a:pt x="12171" y="3343"/>
                  <a:pt x="11794" y="3343"/>
                </a:cubicBezTo>
                <a:cubicBezTo>
                  <a:pt x="11221" y="3343"/>
                  <a:pt x="10664" y="3540"/>
                  <a:pt x="10112" y="3840"/>
                </a:cubicBezTo>
                <a:cubicBezTo>
                  <a:pt x="11311" y="2347"/>
                  <a:pt x="10678" y="154"/>
                  <a:pt x="8552" y="7"/>
                </a:cubicBezTo>
                <a:cubicBezTo>
                  <a:pt x="8492" y="3"/>
                  <a:pt x="8430" y="1"/>
                  <a:pt x="8367" y="1"/>
                </a:cubicBezTo>
                <a:close/>
              </a:path>
            </a:pathLst>
          </a:custGeom>
          <a:solidFill>
            <a:srgbClr val="FFFFF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146" name="Google Shape;146;p18"/>
          <p:cNvSpPr/>
          <p:nvPr/>
        </p:nvSpPr>
        <p:spPr>
          <a:xfrm flipH="1">
            <a:off x="7575243" y="4887673"/>
            <a:ext cx="1493145" cy="1265472"/>
          </a:xfrm>
          <a:custGeom>
            <a:rect b="b" l="l" r="r" t="t"/>
            <a:pathLst>
              <a:path extrusionOk="0" h="8511" w="10042">
                <a:moveTo>
                  <a:pt x="6179" y="1"/>
                </a:moveTo>
                <a:cubicBezTo>
                  <a:pt x="5320" y="1"/>
                  <a:pt x="4953" y="4451"/>
                  <a:pt x="4953" y="4451"/>
                </a:cubicBezTo>
                <a:cubicBezTo>
                  <a:pt x="4953" y="4451"/>
                  <a:pt x="5111" y="1850"/>
                  <a:pt x="3166" y="1205"/>
                </a:cubicBezTo>
                <a:cubicBezTo>
                  <a:pt x="3059" y="1169"/>
                  <a:pt x="2965" y="1152"/>
                  <a:pt x="2883" y="1152"/>
                </a:cubicBezTo>
                <a:cubicBezTo>
                  <a:pt x="1489" y="1152"/>
                  <a:pt x="3596" y="6034"/>
                  <a:pt x="3596" y="6034"/>
                </a:cubicBezTo>
                <a:cubicBezTo>
                  <a:pt x="3596" y="6034"/>
                  <a:pt x="2106" y="4099"/>
                  <a:pt x="1160" y="4099"/>
                </a:cubicBezTo>
                <a:cubicBezTo>
                  <a:pt x="1061" y="4099"/>
                  <a:pt x="967" y="4121"/>
                  <a:pt x="882" y="4168"/>
                </a:cubicBezTo>
                <a:cubicBezTo>
                  <a:pt x="0" y="4666"/>
                  <a:pt x="3483" y="8510"/>
                  <a:pt x="3483" y="8510"/>
                </a:cubicBezTo>
                <a:lnTo>
                  <a:pt x="8142" y="8510"/>
                </a:lnTo>
                <a:cubicBezTo>
                  <a:pt x="8142" y="8510"/>
                  <a:pt x="10042" y="4836"/>
                  <a:pt x="9556" y="3874"/>
                </a:cubicBezTo>
                <a:cubicBezTo>
                  <a:pt x="9401" y="3564"/>
                  <a:pt x="9139" y="3459"/>
                  <a:pt x="8855" y="3459"/>
                </a:cubicBezTo>
                <a:cubicBezTo>
                  <a:pt x="8246" y="3459"/>
                  <a:pt x="7531" y="3942"/>
                  <a:pt x="7531" y="3942"/>
                </a:cubicBezTo>
                <a:cubicBezTo>
                  <a:pt x="7531" y="3942"/>
                  <a:pt x="9285" y="1906"/>
                  <a:pt x="8436" y="1273"/>
                </a:cubicBezTo>
                <a:cubicBezTo>
                  <a:pt x="8341" y="1202"/>
                  <a:pt x="8236" y="1171"/>
                  <a:pt x="8124" y="1171"/>
                </a:cubicBezTo>
                <a:cubicBezTo>
                  <a:pt x="7257" y="1171"/>
                  <a:pt x="6005" y="3071"/>
                  <a:pt x="6005" y="3071"/>
                </a:cubicBezTo>
                <a:cubicBezTo>
                  <a:pt x="6005" y="3071"/>
                  <a:pt x="7272" y="561"/>
                  <a:pt x="6322" y="41"/>
                </a:cubicBezTo>
                <a:cubicBezTo>
                  <a:pt x="6273" y="14"/>
                  <a:pt x="6225" y="1"/>
                  <a:pt x="6179" y="1"/>
                </a:cubicBezTo>
                <a:close/>
              </a:path>
            </a:pathLst>
          </a:custGeom>
          <a:solidFill>
            <a:srgbClr val="EDB95C">
              <a:alpha val="47058"/>
            </a:srgb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147" name="Google Shape;147;p18"/>
          <p:cNvSpPr/>
          <p:nvPr/>
        </p:nvSpPr>
        <p:spPr>
          <a:xfrm flipH="1">
            <a:off x="333259" y="3670095"/>
            <a:ext cx="1493145" cy="1265472"/>
          </a:xfrm>
          <a:custGeom>
            <a:rect b="b" l="l" r="r" t="t"/>
            <a:pathLst>
              <a:path extrusionOk="0" h="8511" w="10042">
                <a:moveTo>
                  <a:pt x="6179" y="1"/>
                </a:moveTo>
                <a:cubicBezTo>
                  <a:pt x="5320" y="1"/>
                  <a:pt x="4953" y="4451"/>
                  <a:pt x="4953" y="4451"/>
                </a:cubicBezTo>
                <a:cubicBezTo>
                  <a:pt x="4953" y="4451"/>
                  <a:pt x="5111" y="1850"/>
                  <a:pt x="3166" y="1205"/>
                </a:cubicBezTo>
                <a:cubicBezTo>
                  <a:pt x="3059" y="1169"/>
                  <a:pt x="2965" y="1152"/>
                  <a:pt x="2883" y="1152"/>
                </a:cubicBezTo>
                <a:cubicBezTo>
                  <a:pt x="1489" y="1152"/>
                  <a:pt x="3596" y="6034"/>
                  <a:pt x="3596" y="6034"/>
                </a:cubicBezTo>
                <a:cubicBezTo>
                  <a:pt x="3596" y="6034"/>
                  <a:pt x="2106" y="4099"/>
                  <a:pt x="1160" y="4099"/>
                </a:cubicBezTo>
                <a:cubicBezTo>
                  <a:pt x="1061" y="4099"/>
                  <a:pt x="967" y="4121"/>
                  <a:pt x="882" y="4168"/>
                </a:cubicBezTo>
                <a:cubicBezTo>
                  <a:pt x="0" y="4666"/>
                  <a:pt x="3483" y="8510"/>
                  <a:pt x="3483" y="8510"/>
                </a:cubicBezTo>
                <a:lnTo>
                  <a:pt x="8142" y="8510"/>
                </a:lnTo>
                <a:cubicBezTo>
                  <a:pt x="8142" y="8510"/>
                  <a:pt x="10042" y="4836"/>
                  <a:pt x="9556" y="3874"/>
                </a:cubicBezTo>
                <a:cubicBezTo>
                  <a:pt x="9401" y="3564"/>
                  <a:pt x="9139" y="3459"/>
                  <a:pt x="8855" y="3459"/>
                </a:cubicBezTo>
                <a:cubicBezTo>
                  <a:pt x="8246" y="3459"/>
                  <a:pt x="7531" y="3942"/>
                  <a:pt x="7531" y="3942"/>
                </a:cubicBezTo>
                <a:cubicBezTo>
                  <a:pt x="7531" y="3942"/>
                  <a:pt x="9285" y="1906"/>
                  <a:pt x="8436" y="1273"/>
                </a:cubicBezTo>
                <a:cubicBezTo>
                  <a:pt x="8341" y="1202"/>
                  <a:pt x="8236" y="1171"/>
                  <a:pt x="8124" y="1171"/>
                </a:cubicBezTo>
                <a:cubicBezTo>
                  <a:pt x="7257" y="1171"/>
                  <a:pt x="6005" y="3071"/>
                  <a:pt x="6005" y="3071"/>
                </a:cubicBezTo>
                <a:cubicBezTo>
                  <a:pt x="6005" y="3071"/>
                  <a:pt x="7272" y="561"/>
                  <a:pt x="6322" y="41"/>
                </a:cubicBezTo>
                <a:cubicBezTo>
                  <a:pt x="6273" y="14"/>
                  <a:pt x="6225" y="1"/>
                  <a:pt x="6179" y="1"/>
                </a:cubicBezTo>
                <a:close/>
              </a:path>
            </a:pathLst>
          </a:custGeom>
          <a:solidFill>
            <a:srgbClr val="EDB95C">
              <a:alpha val="47058"/>
            </a:srgb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148" name="Google Shape;148;p18"/>
          <p:cNvSpPr/>
          <p:nvPr/>
        </p:nvSpPr>
        <p:spPr>
          <a:xfrm flipH="1">
            <a:off x="10824384" y="5464875"/>
            <a:ext cx="1403829" cy="1540304"/>
          </a:xfrm>
          <a:custGeom>
            <a:rect b="b" l="l" r="r" t="t"/>
            <a:pathLst>
              <a:path extrusionOk="0" h="4728" w="4309">
                <a:moveTo>
                  <a:pt x="1793" y="1"/>
                </a:moveTo>
                <a:cubicBezTo>
                  <a:pt x="1178" y="1"/>
                  <a:pt x="1900" y="1889"/>
                  <a:pt x="1900" y="1889"/>
                </a:cubicBezTo>
                <a:cubicBezTo>
                  <a:pt x="1900" y="1889"/>
                  <a:pt x="1524" y="1480"/>
                  <a:pt x="1232" y="1480"/>
                </a:cubicBezTo>
                <a:cubicBezTo>
                  <a:pt x="1184" y="1480"/>
                  <a:pt x="1139" y="1491"/>
                  <a:pt x="1097" y="1516"/>
                </a:cubicBezTo>
                <a:cubicBezTo>
                  <a:pt x="792" y="1697"/>
                  <a:pt x="1776" y="3054"/>
                  <a:pt x="1776" y="3054"/>
                </a:cubicBezTo>
                <a:cubicBezTo>
                  <a:pt x="1776" y="3054"/>
                  <a:pt x="1328" y="2754"/>
                  <a:pt x="895" y="2754"/>
                </a:cubicBezTo>
                <a:cubicBezTo>
                  <a:pt x="752" y="2754"/>
                  <a:pt x="610" y="2786"/>
                  <a:pt x="487" y="2873"/>
                </a:cubicBezTo>
                <a:cubicBezTo>
                  <a:pt x="0" y="3213"/>
                  <a:pt x="1776" y="4648"/>
                  <a:pt x="1776" y="4648"/>
                </a:cubicBezTo>
                <a:lnTo>
                  <a:pt x="3789" y="4728"/>
                </a:lnTo>
                <a:cubicBezTo>
                  <a:pt x="3789" y="4728"/>
                  <a:pt x="4309" y="3484"/>
                  <a:pt x="4026" y="2670"/>
                </a:cubicBezTo>
                <a:cubicBezTo>
                  <a:pt x="3920" y="2377"/>
                  <a:pt x="3758" y="2283"/>
                  <a:pt x="3595" y="2283"/>
                </a:cubicBezTo>
                <a:cubicBezTo>
                  <a:pt x="3304" y="2283"/>
                  <a:pt x="3008" y="2579"/>
                  <a:pt x="3008" y="2579"/>
                </a:cubicBezTo>
                <a:cubicBezTo>
                  <a:pt x="3008" y="2579"/>
                  <a:pt x="3585" y="1426"/>
                  <a:pt x="3099" y="1132"/>
                </a:cubicBezTo>
                <a:cubicBezTo>
                  <a:pt x="3035" y="1093"/>
                  <a:pt x="2978" y="1077"/>
                  <a:pt x="2927" y="1077"/>
                </a:cubicBezTo>
                <a:cubicBezTo>
                  <a:pt x="2593" y="1077"/>
                  <a:pt x="2533" y="1810"/>
                  <a:pt x="2533" y="1810"/>
                </a:cubicBezTo>
                <a:cubicBezTo>
                  <a:pt x="2533" y="1810"/>
                  <a:pt x="2465" y="24"/>
                  <a:pt x="1809" y="1"/>
                </a:cubicBezTo>
                <a:cubicBezTo>
                  <a:pt x="1804" y="1"/>
                  <a:pt x="1798" y="1"/>
                  <a:pt x="1793" y="1"/>
                </a:cubicBezTo>
                <a:close/>
              </a:path>
            </a:pathLst>
          </a:custGeom>
          <a:solidFill>
            <a:srgbClr val="EDB95C">
              <a:alpha val="47058"/>
            </a:srgb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149" name="Google Shape;149;p18"/>
          <p:cNvSpPr/>
          <p:nvPr/>
        </p:nvSpPr>
        <p:spPr>
          <a:xfrm flipH="1">
            <a:off x="4152081" y="4440395"/>
            <a:ext cx="2111993" cy="1580836"/>
          </a:xfrm>
          <a:custGeom>
            <a:rect b="b" l="l" r="r" t="t"/>
            <a:pathLst>
              <a:path extrusionOk="0" h="10632" w="14204">
                <a:moveTo>
                  <a:pt x="8582" y="1"/>
                </a:moveTo>
                <a:cubicBezTo>
                  <a:pt x="8545" y="1"/>
                  <a:pt x="8508" y="15"/>
                  <a:pt x="8470" y="47"/>
                </a:cubicBezTo>
                <a:cubicBezTo>
                  <a:pt x="8141" y="335"/>
                  <a:pt x="8569" y="1314"/>
                  <a:pt x="8650" y="1490"/>
                </a:cubicBezTo>
                <a:lnTo>
                  <a:pt x="8650" y="1490"/>
                </a:lnTo>
                <a:cubicBezTo>
                  <a:pt x="8554" y="1289"/>
                  <a:pt x="7934" y="52"/>
                  <a:pt x="7141" y="52"/>
                </a:cubicBezTo>
                <a:cubicBezTo>
                  <a:pt x="7019" y="52"/>
                  <a:pt x="6892" y="81"/>
                  <a:pt x="6763" y="149"/>
                </a:cubicBezTo>
                <a:cubicBezTo>
                  <a:pt x="5711" y="703"/>
                  <a:pt x="5971" y="1890"/>
                  <a:pt x="5971" y="1890"/>
                </a:cubicBezTo>
                <a:cubicBezTo>
                  <a:pt x="5971" y="1890"/>
                  <a:pt x="5494" y="155"/>
                  <a:pt x="4896" y="155"/>
                </a:cubicBezTo>
                <a:cubicBezTo>
                  <a:pt x="4863" y="155"/>
                  <a:pt x="4829" y="160"/>
                  <a:pt x="4795" y="171"/>
                </a:cubicBezTo>
                <a:cubicBezTo>
                  <a:pt x="4139" y="375"/>
                  <a:pt x="4026" y="1393"/>
                  <a:pt x="4026" y="1393"/>
                </a:cubicBezTo>
                <a:cubicBezTo>
                  <a:pt x="4026" y="1393"/>
                  <a:pt x="3804" y="69"/>
                  <a:pt x="3510" y="69"/>
                </a:cubicBezTo>
                <a:cubicBezTo>
                  <a:pt x="3479" y="69"/>
                  <a:pt x="3448" y="83"/>
                  <a:pt x="3416" y="115"/>
                </a:cubicBezTo>
                <a:cubicBezTo>
                  <a:pt x="3087" y="465"/>
                  <a:pt x="3664" y="1551"/>
                  <a:pt x="3664" y="1551"/>
                </a:cubicBezTo>
                <a:cubicBezTo>
                  <a:pt x="3664" y="1551"/>
                  <a:pt x="2939" y="738"/>
                  <a:pt x="2552" y="738"/>
                </a:cubicBezTo>
                <a:cubicBezTo>
                  <a:pt x="2478" y="738"/>
                  <a:pt x="2417" y="768"/>
                  <a:pt x="2375" y="839"/>
                </a:cubicBezTo>
                <a:cubicBezTo>
                  <a:pt x="2115" y="1280"/>
                  <a:pt x="3370" y="1925"/>
                  <a:pt x="3370" y="1925"/>
                </a:cubicBezTo>
                <a:cubicBezTo>
                  <a:pt x="3370" y="1925"/>
                  <a:pt x="3181" y="1884"/>
                  <a:pt x="2898" y="1884"/>
                </a:cubicBezTo>
                <a:cubicBezTo>
                  <a:pt x="2250" y="1884"/>
                  <a:pt x="1113" y="2098"/>
                  <a:pt x="656" y="3508"/>
                </a:cubicBezTo>
                <a:cubicBezTo>
                  <a:pt x="0" y="5532"/>
                  <a:pt x="1810" y="10632"/>
                  <a:pt x="1810" y="10632"/>
                </a:cubicBezTo>
                <a:lnTo>
                  <a:pt x="14204" y="7511"/>
                </a:lnTo>
                <a:cubicBezTo>
                  <a:pt x="14204" y="7511"/>
                  <a:pt x="13464" y="1370"/>
                  <a:pt x="10635" y="1370"/>
                </a:cubicBezTo>
                <a:cubicBezTo>
                  <a:pt x="10239" y="1370"/>
                  <a:pt x="9801" y="1491"/>
                  <a:pt x="9318" y="1766"/>
                </a:cubicBezTo>
                <a:cubicBezTo>
                  <a:pt x="9318" y="1766"/>
                  <a:pt x="10453" y="222"/>
                  <a:pt x="9917" y="222"/>
                </a:cubicBezTo>
                <a:cubicBezTo>
                  <a:pt x="9897" y="222"/>
                  <a:pt x="9874" y="224"/>
                  <a:pt x="9849" y="228"/>
                </a:cubicBezTo>
                <a:cubicBezTo>
                  <a:pt x="9160" y="364"/>
                  <a:pt x="9138" y="1043"/>
                  <a:pt x="9138" y="1043"/>
                </a:cubicBezTo>
                <a:cubicBezTo>
                  <a:pt x="9138" y="1043"/>
                  <a:pt x="8893" y="1"/>
                  <a:pt x="8582" y="1"/>
                </a:cubicBezTo>
                <a:close/>
              </a:path>
            </a:pathLst>
          </a:custGeom>
          <a:solidFill>
            <a:srgbClr val="EDB95C">
              <a:alpha val="47058"/>
            </a:srgb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150" name="Google Shape;150;p18"/>
          <p:cNvSpPr/>
          <p:nvPr/>
        </p:nvSpPr>
        <p:spPr>
          <a:xfrm flipH="1">
            <a:off x="2511543" y="3932395"/>
            <a:ext cx="1493145" cy="1265472"/>
          </a:xfrm>
          <a:custGeom>
            <a:rect b="b" l="l" r="r" t="t"/>
            <a:pathLst>
              <a:path extrusionOk="0" h="8511" w="10042">
                <a:moveTo>
                  <a:pt x="6179" y="1"/>
                </a:moveTo>
                <a:cubicBezTo>
                  <a:pt x="5320" y="1"/>
                  <a:pt x="4953" y="4451"/>
                  <a:pt x="4953" y="4451"/>
                </a:cubicBezTo>
                <a:cubicBezTo>
                  <a:pt x="4953" y="4451"/>
                  <a:pt x="5111" y="1850"/>
                  <a:pt x="3166" y="1205"/>
                </a:cubicBezTo>
                <a:cubicBezTo>
                  <a:pt x="3059" y="1169"/>
                  <a:pt x="2965" y="1152"/>
                  <a:pt x="2883" y="1152"/>
                </a:cubicBezTo>
                <a:cubicBezTo>
                  <a:pt x="1489" y="1152"/>
                  <a:pt x="3596" y="6034"/>
                  <a:pt x="3596" y="6034"/>
                </a:cubicBezTo>
                <a:cubicBezTo>
                  <a:pt x="3596" y="6034"/>
                  <a:pt x="2106" y="4099"/>
                  <a:pt x="1160" y="4099"/>
                </a:cubicBezTo>
                <a:cubicBezTo>
                  <a:pt x="1061" y="4099"/>
                  <a:pt x="967" y="4121"/>
                  <a:pt x="882" y="4168"/>
                </a:cubicBezTo>
                <a:cubicBezTo>
                  <a:pt x="0" y="4666"/>
                  <a:pt x="3483" y="8510"/>
                  <a:pt x="3483" y="8510"/>
                </a:cubicBezTo>
                <a:lnTo>
                  <a:pt x="8142" y="8510"/>
                </a:lnTo>
                <a:cubicBezTo>
                  <a:pt x="8142" y="8510"/>
                  <a:pt x="10042" y="4836"/>
                  <a:pt x="9556" y="3874"/>
                </a:cubicBezTo>
                <a:cubicBezTo>
                  <a:pt x="9401" y="3564"/>
                  <a:pt x="9139" y="3459"/>
                  <a:pt x="8855" y="3459"/>
                </a:cubicBezTo>
                <a:cubicBezTo>
                  <a:pt x="8246" y="3459"/>
                  <a:pt x="7531" y="3942"/>
                  <a:pt x="7531" y="3942"/>
                </a:cubicBezTo>
                <a:cubicBezTo>
                  <a:pt x="7531" y="3942"/>
                  <a:pt x="9285" y="1906"/>
                  <a:pt x="8436" y="1273"/>
                </a:cubicBezTo>
                <a:cubicBezTo>
                  <a:pt x="8341" y="1202"/>
                  <a:pt x="8236" y="1171"/>
                  <a:pt x="8124" y="1171"/>
                </a:cubicBezTo>
                <a:cubicBezTo>
                  <a:pt x="7257" y="1171"/>
                  <a:pt x="6005" y="3071"/>
                  <a:pt x="6005" y="3071"/>
                </a:cubicBezTo>
                <a:cubicBezTo>
                  <a:pt x="6005" y="3071"/>
                  <a:pt x="7272" y="561"/>
                  <a:pt x="6322" y="41"/>
                </a:cubicBezTo>
                <a:cubicBezTo>
                  <a:pt x="6273" y="14"/>
                  <a:pt x="6225" y="1"/>
                  <a:pt x="6179" y="1"/>
                </a:cubicBezTo>
                <a:close/>
              </a:path>
            </a:pathLst>
          </a:custGeom>
          <a:solidFill>
            <a:srgbClr val="EDB95C">
              <a:alpha val="47058"/>
            </a:srgb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grpSp>
        <p:nvGrpSpPr>
          <p:cNvPr id="151" name="Google Shape;151;p18"/>
          <p:cNvGrpSpPr/>
          <p:nvPr/>
        </p:nvGrpSpPr>
        <p:grpSpPr>
          <a:xfrm flipH="1">
            <a:off x="-36207" y="4745219"/>
            <a:ext cx="10571148" cy="2229759"/>
            <a:chOff x="1691672" y="4955436"/>
            <a:chExt cx="2621552" cy="552961"/>
          </a:xfrm>
        </p:grpSpPr>
        <p:sp>
          <p:nvSpPr>
            <p:cNvPr id="152" name="Google Shape;152;p18"/>
            <p:cNvSpPr/>
            <p:nvPr/>
          </p:nvSpPr>
          <p:spPr>
            <a:xfrm>
              <a:off x="1691672" y="4955436"/>
              <a:ext cx="2621533" cy="552958"/>
            </a:xfrm>
            <a:custGeom>
              <a:rect b="b" l="l" r="r" t="t"/>
              <a:pathLst>
                <a:path extrusionOk="0" h="12394" w="58759">
                  <a:moveTo>
                    <a:pt x="50305" y="0"/>
                  </a:moveTo>
                  <a:cubicBezTo>
                    <a:pt x="39301" y="0"/>
                    <a:pt x="19201" y="1727"/>
                    <a:pt x="1" y="12394"/>
                  </a:cubicBezTo>
                  <a:lnTo>
                    <a:pt x="58758" y="12394"/>
                  </a:lnTo>
                  <a:lnTo>
                    <a:pt x="58758" y="396"/>
                  </a:lnTo>
                  <a:cubicBezTo>
                    <a:pt x="58758" y="396"/>
                    <a:pt x="55575" y="0"/>
                    <a:pt x="50305" y="0"/>
                  </a:cubicBezTo>
                  <a:close/>
                </a:path>
              </a:pathLst>
            </a:custGeom>
            <a:solidFill>
              <a:srgbClr val="CD6857"/>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153" name="Google Shape;153;p18"/>
            <p:cNvSpPr/>
            <p:nvPr/>
          </p:nvSpPr>
          <p:spPr>
            <a:xfrm>
              <a:off x="3591174" y="4965029"/>
              <a:ext cx="722049" cy="543366"/>
            </a:xfrm>
            <a:custGeom>
              <a:rect b="b" l="l" r="r" t="t"/>
              <a:pathLst>
                <a:path extrusionOk="0" h="12179" w="16184">
                  <a:moveTo>
                    <a:pt x="13424" y="0"/>
                  </a:moveTo>
                  <a:cubicBezTo>
                    <a:pt x="11705" y="3132"/>
                    <a:pt x="9341" y="5824"/>
                    <a:pt x="6401" y="8165"/>
                  </a:cubicBezTo>
                  <a:cubicBezTo>
                    <a:pt x="4388" y="9759"/>
                    <a:pt x="2240" y="11071"/>
                    <a:pt x="1" y="12179"/>
                  </a:cubicBezTo>
                  <a:lnTo>
                    <a:pt x="16183" y="12179"/>
                  </a:lnTo>
                  <a:lnTo>
                    <a:pt x="16183" y="181"/>
                  </a:lnTo>
                  <a:cubicBezTo>
                    <a:pt x="15279" y="114"/>
                    <a:pt x="14351" y="57"/>
                    <a:pt x="13424" y="0"/>
                  </a:cubicBezTo>
                  <a:close/>
                </a:path>
              </a:pathLst>
            </a:custGeom>
            <a:solidFill>
              <a:srgbClr val="A42C3D">
                <a:alpha val="46666"/>
              </a:srgb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154" name="Google Shape;154;p18"/>
            <p:cNvSpPr/>
            <p:nvPr/>
          </p:nvSpPr>
          <p:spPr>
            <a:xfrm>
              <a:off x="2349571" y="4985552"/>
              <a:ext cx="1963640" cy="513296"/>
            </a:xfrm>
            <a:custGeom>
              <a:rect b="b" l="l" r="r" t="t"/>
              <a:pathLst>
                <a:path extrusionOk="0" h="11505" w="44013">
                  <a:moveTo>
                    <a:pt x="35221" y="1"/>
                  </a:moveTo>
                  <a:cubicBezTo>
                    <a:pt x="33560" y="1"/>
                    <a:pt x="31899" y="54"/>
                    <a:pt x="30239" y="174"/>
                  </a:cubicBezTo>
                  <a:cubicBezTo>
                    <a:pt x="27151" y="388"/>
                    <a:pt x="24065" y="840"/>
                    <a:pt x="21057" y="1599"/>
                  </a:cubicBezTo>
                  <a:cubicBezTo>
                    <a:pt x="18489" y="2254"/>
                    <a:pt x="15934" y="3057"/>
                    <a:pt x="13435" y="3951"/>
                  </a:cubicBezTo>
                  <a:cubicBezTo>
                    <a:pt x="8628" y="5680"/>
                    <a:pt x="3902" y="7919"/>
                    <a:pt x="1" y="11278"/>
                  </a:cubicBezTo>
                  <a:lnTo>
                    <a:pt x="1" y="11505"/>
                  </a:lnTo>
                  <a:cubicBezTo>
                    <a:pt x="3336" y="8598"/>
                    <a:pt x="7362" y="6506"/>
                    <a:pt x="11467" y="4878"/>
                  </a:cubicBezTo>
                  <a:cubicBezTo>
                    <a:pt x="13910" y="3916"/>
                    <a:pt x="16420" y="3102"/>
                    <a:pt x="18942" y="2368"/>
                  </a:cubicBezTo>
                  <a:cubicBezTo>
                    <a:pt x="21882" y="1519"/>
                    <a:pt x="24856" y="897"/>
                    <a:pt x="27909" y="558"/>
                  </a:cubicBezTo>
                  <a:cubicBezTo>
                    <a:pt x="30302" y="288"/>
                    <a:pt x="32714" y="179"/>
                    <a:pt x="35127" y="179"/>
                  </a:cubicBezTo>
                  <a:cubicBezTo>
                    <a:pt x="35850" y="179"/>
                    <a:pt x="36573" y="189"/>
                    <a:pt x="37295" y="207"/>
                  </a:cubicBezTo>
                  <a:cubicBezTo>
                    <a:pt x="38833" y="242"/>
                    <a:pt x="40371" y="332"/>
                    <a:pt x="41909" y="423"/>
                  </a:cubicBezTo>
                  <a:cubicBezTo>
                    <a:pt x="42610" y="456"/>
                    <a:pt x="43311" y="501"/>
                    <a:pt x="44012" y="581"/>
                  </a:cubicBezTo>
                  <a:lnTo>
                    <a:pt x="44012" y="411"/>
                  </a:lnTo>
                  <a:cubicBezTo>
                    <a:pt x="43990" y="400"/>
                    <a:pt x="43967" y="400"/>
                    <a:pt x="43944" y="400"/>
                  </a:cubicBezTo>
                  <a:cubicBezTo>
                    <a:pt x="42520" y="230"/>
                    <a:pt x="41072" y="185"/>
                    <a:pt x="39635" y="117"/>
                  </a:cubicBezTo>
                  <a:cubicBezTo>
                    <a:pt x="38164" y="42"/>
                    <a:pt x="36693" y="1"/>
                    <a:pt x="35221" y="1"/>
                  </a:cubicBezTo>
                  <a:close/>
                </a:path>
              </a:pathLst>
            </a:custGeom>
            <a:solidFill>
              <a:srgbClr val="FFFFF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155" name="Google Shape;155;p18"/>
            <p:cNvSpPr/>
            <p:nvPr/>
          </p:nvSpPr>
          <p:spPr>
            <a:xfrm>
              <a:off x="1988364" y="4995769"/>
              <a:ext cx="1316276" cy="503079"/>
            </a:xfrm>
            <a:custGeom>
              <a:rect b="b" l="l" r="r" t="t"/>
              <a:pathLst>
                <a:path extrusionOk="0" h="11276" w="29503">
                  <a:moveTo>
                    <a:pt x="29503" y="1"/>
                  </a:moveTo>
                  <a:lnTo>
                    <a:pt x="26585" y="317"/>
                  </a:lnTo>
                  <a:cubicBezTo>
                    <a:pt x="24720" y="566"/>
                    <a:pt x="22876" y="917"/>
                    <a:pt x="21067" y="1370"/>
                  </a:cubicBezTo>
                  <a:cubicBezTo>
                    <a:pt x="18489" y="2025"/>
                    <a:pt x="15945" y="2828"/>
                    <a:pt x="13445" y="3722"/>
                  </a:cubicBezTo>
                  <a:cubicBezTo>
                    <a:pt x="8628" y="5451"/>
                    <a:pt x="3901" y="7690"/>
                    <a:pt x="0" y="11049"/>
                  </a:cubicBezTo>
                  <a:lnTo>
                    <a:pt x="0" y="11276"/>
                  </a:lnTo>
                  <a:cubicBezTo>
                    <a:pt x="3347" y="8369"/>
                    <a:pt x="7361" y="6277"/>
                    <a:pt x="11477" y="4649"/>
                  </a:cubicBezTo>
                  <a:cubicBezTo>
                    <a:pt x="13920" y="3687"/>
                    <a:pt x="16420" y="2873"/>
                    <a:pt x="18941" y="2139"/>
                  </a:cubicBezTo>
                  <a:cubicBezTo>
                    <a:pt x="21881" y="1290"/>
                    <a:pt x="26461" y="340"/>
                    <a:pt x="29503" y="1"/>
                  </a:cubicBezTo>
                  <a:close/>
                </a:path>
              </a:pathLst>
            </a:custGeom>
            <a:solidFill>
              <a:srgbClr val="FFFFF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156" name="Google Shape;156;p18"/>
            <p:cNvSpPr/>
            <p:nvPr/>
          </p:nvSpPr>
          <p:spPr>
            <a:xfrm>
              <a:off x="2765788" y="5062469"/>
              <a:ext cx="1547427" cy="445927"/>
            </a:xfrm>
            <a:custGeom>
              <a:rect b="b" l="l" r="r" t="t"/>
              <a:pathLst>
                <a:path extrusionOk="0" h="9995" w="34684">
                  <a:moveTo>
                    <a:pt x="31317" y="0"/>
                  </a:moveTo>
                  <a:cubicBezTo>
                    <a:pt x="28523" y="0"/>
                    <a:pt x="25719" y="318"/>
                    <a:pt x="22979" y="745"/>
                  </a:cubicBezTo>
                  <a:cubicBezTo>
                    <a:pt x="20684" y="1096"/>
                    <a:pt x="18422" y="1548"/>
                    <a:pt x="16183" y="2170"/>
                  </a:cubicBezTo>
                  <a:cubicBezTo>
                    <a:pt x="14012" y="2769"/>
                    <a:pt x="11874" y="3527"/>
                    <a:pt x="9793" y="4409"/>
                  </a:cubicBezTo>
                  <a:cubicBezTo>
                    <a:pt x="6333" y="5891"/>
                    <a:pt x="3031" y="7756"/>
                    <a:pt x="1" y="9995"/>
                  </a:cubicBezTo>
                  <a:lnTo>
                    <a:pt x="306" y="9995"/>
                  </a:lnTo>
                  <a:cubicBezTo>
                    <a:pt x="2873" y="8118"/>
                    <a:pt x="5632" y="6501"/>
                    <a:pt x="8516" y="5167"/>
                  </a:cubicBezTo>
                  <a:cubicBezTo>
                    <a:pt x="12666" y="3244"/>
                    <a:pt x="17076" y="1910"/>
                    <a:pt x="21577" y="1141"/>
                  </a:cubicBezTo>
                  <a:cubicBezTo>
                    <a:pt x="24760" y="605"/>
                    <a:pt x="28025" y="180"/>
                    <a:pt x="31278" y="180"/>
                  </a:cubicBezTo>
                  <a:cubicBezTo>
                    <a:pt x="32416" y="180"/>
                    <a:pt x="33552" y="232"/>
                    <a:pt x="34683" y="350"/>
                  </a:cubicBezTo>
                  <a:lnTo>
                    <a:pt x="34683" y="169"/>
                  </a:lnTo>
                  <a:cubicBezTo>
                    <a:pt x="33566" y="52"/>
                    <a:pt x="32442" y="0"/>
                    <a:pt x="31317" y="0"/>
                  </a:cubicBezTo>
                  <a:close/>
                </a:path>
              </a:pathLst>
            </a:custGeom>
            <a:solidFill>
              <a:srgbClr val="FFFFF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157" name="Google Shape;157;p18"/>
            <p:cNvSpPr/>
            <p:nvPr/>
          </p:nvSpPr>
          <p:spPr>
            <a:xfrm>
              <a:off x="3253703" y="5107798"/>
              <a:ext cx="1059517" cy="400598"/>
            </a:xfrm>
            <a:custGeom>
              <a:rect b="b" l="l" r="r" t="t"/>
              <a:pathLst>
                <a:path extrusionOk="0" h="8979" w="23748">
                  <a:moveTo>
                    <a:pt x="23747" y="0"/>
                  </a:moveTo>
                  <a:cubicBezTo>
                    <a:pt x="20931" y="170"/>
                    <a:pt x="18138" y="826"/>
                    <a:pt x="15424" y="1583"/>
                  </a:cubicBezTo>
                  <a:cubicBezTo>
                    <a:pt x="12178" y="2500"/>
                    <a:pt x="9024" y="3676"/>
                    <a:pt x="6027" y="5225"/>
                  </a:cubicBezTo>
                  <a:cubicBezTo>
                    <a:pt x="3924" y="6310"/>
                    <a:pt x="1900" y="7577"/>
                    <a:pt x="0" y="8979"/>
                  </a:cubicBezTo>
                  <a:lnTo>
                    <a:pt x="294" y="8979"/>
                  </a:lnTo>
                  <a:cubicBezTo>
                    <a:pt x="1865" y="7837"/>
                    <a:pt x="3494" y="6797"/>
                    <a:pt x="5202" y="5870"/>
                  </a:cubicBezTo>
                  <a:cubicBezTo>
                    <a:pt x="8130" y="4264"/>
                    <a:pt x="11240" y="2986"/>
                    <a:pt x="14440" y="2047"/>
                  </a:cubicBezTo>
                  <a:cubicBezTo>
                    <a:pt x="17471" y="1165"/>
                    <a:pt x="20581" y="362"/>
                    <a:pt x="23747" y="170"/>
                  </a:cubicBezTo>
                  <a:lnTo>
                    <a:pt x="23747" y="0"/>
                  </a:lnTo>
                  <a:close/>
                </a:path>
              </a:pathLst>
            </a:custGeom>
            <a:solidFill>
              <a:srgbClr val="FFFFF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158" name="Google Shape;158;p18"/>
            <p:cNvSpPr/>
            <p:nvPr/>
          </p:nvSpPr>
          <p:spPr>
            <a:xfrm>
              <a:off x="3649710" y="5186500"/>
              <a:ext cx="663514" cy="321897"/>
            </a:xfrm>
            <a:custGeom>
              <a:rect b="b" l="l" r="r" t="t"/>
              <a:pathLst>
                <a:path extrusionOk="0" h="7215" w="14872">
                  <a:moveTo>
                    <a:pt x="14871" y="0"/>
                  </a:moveTo>
                  <a:cubicBezTo>
                    <a:pt x="13107" y="407"/>
                    <a:pt x="11377" y="939"/>
                    <a:pt x="9692" y="1595"/>
                  </a:cubicBezTo>
                  <a:cubicBezTo>
                    <a:pt x="6684" y="2771"/>
                    <a:pt x="3823" y="4332"/>
                    <a:pt x="1234" y="6254"/>
                  </a:cubicBezTo>
                  <a:cubicBezTo>
                    <a:pt x="815" y="6571"/>
                    <a:pt x="408" y="6887"/>
                    <a:pt x="1" y="7215"/>
                  </a:cubicBezTo>
                  <a:lnTo>
                    <a:pt x="284" y="7215"/>
                  </a:lnTo>
                  <a:cubicBezTo>
                    <a:pt x="1832" y="5971"/>
                    <a:pt x="3495" y="4852"/>
                    <a:pt x="5237" y="3890"/>
                  </a:cubicBezTo>
                  <a:cubicBezTo>
                    <a:pt x="8064" y="2307"/>
                    <a:pt x="11117" y="1120"/>
                    <a:pt x="14261" y="329"/>
                  </a:cubicBezTo>
                  <a:cubicBezTo>
                    <a:pt x="14464" y="272"/>
                    <a:pt x="14668" y="226"/>
                    <a:pt x="14871" y="181"/>
                  </a:cubicBezTo>
                  <a:lnTo>
                    <a:pt x="14871" y="0"/>
                  </a:lnTo>
                  <a:close/>
                </a:path>
              </a:pathLst>
            </a:custGeom>
            <a:solidFill>
              <a:srgbClr val="FFFFF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59" name="Shape 159"/>
        <p:cNvGrpSpPr/>
        <p:nvPr/>
      </p:nvGrpSpPr>
      <p:grpSpPr>
        <a:xfrm>
          <a:off x="0" y="0"/>
          <a:ext cx="0" cy="0"/>
          <a:chOff x="0" y="0"/>
          <a:chExt cx="0" cy="0"/>
        </a:xfrm>
      </p:grpSpPr>
      <p:sp>
        <p:nvSpPr>
          <p:cNvPr id="160" name="Google Shape;160;p19"/>
          <p:cNvSpPr txBox="1"/>
          <p:nvPr>
            <p:ph idx="1" type="body"/>
          </p:nvPr>
        </p:nvSpPr>
        <p:spPr>
          <a:xfrm>
            <a:off x="960000" y="2131400"/>
            <a:ext cx="5551200" cy="3297600"/>
          </a:xfrm>
          <a:prstGeom prst="rect">
            <a:avLst/>
          </a:prstGeom>
          <a:noFill/>
          <a:ln>
            <a:noFill/>
          </a:ln>
        </p:spPr>
        <p:txBody>
          <a:bodyPr anchorCtr="0" anchor="b" bIns="121900" lIns="121900" spcFirstLastPara="1" rIns="121900" wrap="square" tIns="121900">
            <a:noAutofit/>
          </a:bodyPr>
          <a:lstStyle>
            <a:lvl1pPr indent="-361950" lvl="0" marL="457200" algn="l">
              <a:lnSpc>
                <a:spcPct val="100000"/>
              </a:lnSpc>
              <a:spcBef>
                <a:spcPts val="0"/>
              </a:spcBef>
              <a:spcAft>
                <a:spcPts val="0"/>
              </a:spcAft>
              <a:buSzPts val="2100"/>
              <a:buChar char="●"/>
              <a:defRPr/>
            </a:lvl1pPr>
            <a:lvl2pPr indent="-361950" lvl="1" marL="914400" algn="l">
              <a:lnSpc>
                <a:spcPct val="100000"/>
              </a:lnSpc>
              <a:spcBef>
                <a:spcPts val="0"/>
              </a:spcBef>
              <a:spcAft>
                <a:spcPts val="0"/>
              </a:spcAft>
              <a:buSzPts val="2100"/>
              <a:buChar char="○"/>
              <a:defRPr/>
            </a:lvl2pPr>
            <a:lvl3pPr indent="-361950" lvl="2" marL="1371600" algn="l">
              <a:lnSpc>
                <a:spcPct val="100000"/>
              </a:lnSpc>
              <a:spcBef>
                <a:spcPts val="0"/>
              </a:spcBef>
              <a:spcAft>
                <a:spcPts val="0"/>
              </a:spcAft>
              <a:buSzPts val="2100"/>
              <a:buChar char="■"/>
              <a:defRPr/>
            </a:lvl3pPr>
            <a:lvl4pPr indent="-361950" lvl="3" marL="1828800" algn="l">
              <a:lnSpc>
                <a:spcPct val="100000"/>
              </a:lnSpc>
              <a:spcBef>
                <a:spcPts val="0"/>
              </a:spcBef>
              <a:spcAft>
                <a:spcPts val="0"/>
              </a:spcAft>
              <a:buSzPts val="2100"/>
              <a:buChar char="●"/>
              <a:defRPr/>
            </a:lvl4pPr>
            <a:lvl5pPr indent="-361950" lvl="4" marL="2286000" algn="l">
              <a:lnSpc>
                <a:spcPct val="100000"/>
              </a:lnSpc>
              <a:spcBef>
                <a:spcPts val="0"/>
              </a:spcBef>
              <a:spcAft>
                <a:spcPts val="0"/>
              </a:spcAft>
              <a:buSzPts val="2100"/>
              <a:buChar char="○"/>
              <a:defRPr/>
            </a:lvl5pPr>
            <a:lvl6pPr indent="-361950" lvl="5" marL="2743200" algn="l">
              <a:lnSpc>
                <a:spcPct val="100000"/>
              </a:lnSpc>
              <a:spcBef>
                <a:spcPts val="0"/>
              </a:spcBef>
              <a:spcAft>
                <a:spcPts val="0"/>
              </a:spcAft>
              <a:buSzPts val="2100"/>
              <a:buChar char="■"/>
              <a:defRPr/>
            </a:lvl6pPr>
            <a:lvl7pPr indent="-361950" lvl="6" marL="3200400" algn="l">
              <a:lnSpc>
                <a:spcPct val="100000"/>
              </a:lnSpc>
              <a:spcBef>
                <a:spcPts val="0"/>
              </a:spcBef>
              <a:spcAft>
                <a:spcPts val="0"/>
              </a:spcAft>
              <a:buSzPts val="2100"/>
              <a:buChar char="●"/>
              <a:defRPr/>
            </a:lvl7pPr>
            <a:lvl8pPr indent="-361950" lvl="7" marL="3657600" algn="l">
              <a:lnSpc>
                <a:spcPct val="100000"/>
              </a:lnSpc>
              <a:spcBef>
                <a:spcPts val="0"/>
              </a:spcBef>
              <a:spcAft>
                <a:spcPts val="0"/>
              </a:spcAft>
              <a:buSzPts val="2100"/>
              <a:buChar char="○"/>
              <a:defRPr/>
            </a:lvl8pPr>
            <a:lvl9pPr indent="-361950" lvl="8" marL="4114800" algn="l">
              <a:lnSpc>
                <a:spcPct val="100000"/>
              </a:lnSpc>
              <a:spcBef>
                <a:spcPts val="0"/>
              </a:spcBef>
              <a:spcAft>
                <a:spcPts val="0"/>
              </a:spcAft>
              <a:buSzPts val="2100"/>
              <a:buChar char="■"/>
              <a:defRPr/>
            </a:lvl9pPr>
          </a:lstStyle>
          <a:p/>
        </p:txBody>
      </p:sp>
      <p:sp>
        <p:nvSpPr>
          <p:cNvPr id="161" name="Google Shape;161;p19"/>
          <p:cNvSpPr txBox="1"/>
          <p:nvPr>
            <p:ph type="title"/>
          </p:nvPr>
        </p:nvSpPr>
        <p:spPr>
          <a:xfrm>
            <a:off x="960000" y="593367"/>
            <a:ext cx="10272000" cy="763600"/>
          </a:xfrm>
          <a:prstGeom prst="rect">
            <a:avLst/>
          </a:prstGeom>
          <a:noFill/>
          <a:ln>
            <a:noFill/>
          </a:ln>
        </p:spPr>
        <p:txBody>
          <a:bodyPr anchorCtr="0" anchor="t" bIns="121900" lIns="121900" spcFirstLastPara="1" rIns="121900" wrap="square" tIns="121900">
            <a:no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p:txBody>
      </p:sp>
      <p:sp>
        <p:nvSpPr>
          <p:cNvPr id="162" name="Google Shape;162;p19"/>
          <p:cNvSpPr/>
          <p:nvPr/>
        </p:nvSpPr>
        <p:spPr>
          <a:xfrm flipH="1">
            <a:off x="6773405" y="5324365"/>
            <a:ext cx="977756" cy="828688"/>
          </a:xfrm>
          <a:custGeom>
            <a:rect b="b" l="l" r="r" t="t"/>
            <a:pathLst>
              <a:path extrusionOk="0" h="8511" w="10042">
                <a:moveTo>
                  <a:pt x="6179" y="1"/>
                </a:moveTo>
                <a:cubicBezTo>
                  <a:pt x="5320" y="1"/>
                  <a:pt x="4953" y="4451"/>
                  <a:pt x="4953" y="4451"/>
                </a:cubicBezTo>
                <a:cubicBezTo>
                  <a:pt x="4953" y="4451"/>
                  <a:pt x="5111" y="1850"/>
                  <a:pt x="3166" y="1205"/>
                </a:cubicBezTo>
                <a:cubicBezTo>
                  <a:pt x="3059" y="1169"/>
                  <a:pt x="2965" y="1152"/>
                  <a:pt x="2883" y="1152"/>
                </a:cubicBezTo>
                <a:cubicBezTo>
                  <a:pt x="1489" y="1152"/>
                  <a:pt x="3596" y="6034"/>
                  <a:pt x="3596" y="6034"/>
                </a:cubicBezTo>
                <a:cubicBezTo>
                  <a:pt x="3596" y="6034"/>
                  <a:pt x="2106" y="4099"/>
                  <a:pt x="1160" y="4099"/>
                </a:cubicBezTo>
                <a:cubicBezTo>
                  <a:pt x="1061" y="4099"/>
                  <a:pt x="967" y="4121"/>
                  <a:pt x="882" y="4168"/>
                </a:cubicBezTo>
                <a:cubicBezTo>
                  <a:pt x="0" y="4666"/>
                  <a:pt x="3483" y="8510"/>
                  <a:pt x="3483" y="8510"/>
                </a:cubicBezTo>
                <a:lnTo>
                  <a:pt x="8142" y="8510"/>
                </a:lnTo>
                <a:cubicBezTo>
                  <a:pt x="8142" y="8510"/>
                  <a:pt x="10042" y="4836"/>
                  <a:pt x="9556" y="3874"/>
                </a:cubicBezTo>
                <a:cubicBezTo>
                  <a:pt x="9401" y="3564"/>
                  <a:pt x="9139" y="3459"/>
                  <a:pt x="8855" y="3459"/>
                </a:cubicBezTo>
                <a:cubicBezTo>
                  <a:pt x="8246" y="3459"/>
                  <a:pt x="7531" y="3942"/>
                  <a:pt x="7531" y="3942"/>
                </a:cubicBezTo>
                <a:cubicBezTo>
                  <a:pt x="7531" y="3942"/>
                  <a:pt x="9285" y="1906"/>
                  <a:pt x="8436" y="1273"/>
                </a:cubicBezTo>
                <a:cubicBezTo>
                  <a:pt x="8341" y="1202"/>
                  <a:pt x="8236" y="1171"/>
                  <a:pt x="8124" y="1171"/>
                </a:cubicBezTo>
                <a:cubicBezTo>
                  <a:pt x="7257" y="1171"/>
                  <a:pt x="6005" y="3071"/>
                  <a:pt x="6005" y="3071"/>
                </a:cubicBezTo>
                <a:cubicBezTo>
                  <a:pt x="6005" y="3071"/>
                  <a:pt x="7272" y="561"/>
                  <a:pt x="6322" y="41"/>
                </a:cubicBezTo>
                <a:cubicBezTo>
                  <a:pt x="6273" y="14"/>
                  <a:pt x="6225" y="1"/>
                  <a:pt x="6179" y="1"/>
                </a:cubicBezTo>
                <a:close/>
              </a:path>
            </a:pathLst>
          </a:custGeom>
          <a:solidFill>
            <a:srgbClr val="EDB95C">
              <a:alpha val="47058"/>
            </a:srgb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163" name="Google Shape;163;p19"/>
          <p:cNvSpPr/>
          <p:nvPr/>
        </p:nvSpPr>
        <p:spPr>
          <a:xfrm flipH="1">
            <a:off x="7802511" y="4813875"/>
            <a:ext cx="1403829" cy="1540304"/>
          </a:xfrm>
          <a:custGeom>
            <a:rect b="b" l="l" r="r" t="t"/>
            <a:pathLst>
              <a:path extrusionOk="0" h="4728" w="4309">
                <a:moveTo>
                  <a:pt x="1793" y="1"/>
                </a:moveTo>
                <a:cubicBezTo>
                  <a:pt x="1178" y="1"/>
                  <a:pt x="1900" y="1889"/>
                  <a:pt x="1900" y="1889"/>
                </a:cubicBezTo>
                <a:cubicBezTo>
                  <a:pt x="1900" y="1889"/>
                  <a:pt x="1524" y="1480"/>
                  <a:pt x="1232" y="1480"/>
                </a:cubicBezTo>
                <a:cubicBezTo>
                  <a:pt x="1184" y="1480"/>
                  <a:pt x="1139" y="1491"/>
                  <a:pt x="1097" y="1516"/>
                </a:cubicBezTo>
                <a:cubicBezTo>
                  <a:pt x="792" y="1697"/>
                  <a:pt x="1776" y="3054"/>
                  <a:pt x="1776" y="3054"/>
                </a:cubicBezTo>
                <a:cubicBezTo>
                  <a:pt x="1776" y="3054"/>
                  <a:pt x="1328" y="2754"/>
                  <a:pt x="895" y="2754"/>
                </a:cubicBezTo>
                <a:cubicBezTo>
                  <a:pt x="752" y="2754"/>
                  <a:pt x="610" y="2786"/>
                  <a:pt x="487" y="2873"/>
                </a:cubicBezTo>
                <a:cubicBezTo>
                  <a:pt x="0" y="3213"/>
                  <a:pt x="1776" y="4648"/>
                  <a:pt x="1776" y="4648"/>
                </a:cubicBezTo>
                <a:lnTo>
                  <a:pt x="3789" y="4728"/>
                </a:lnTo>
                <a:cubicBezTo>
                  <a:pt x="3789" y="4728"/>
                  <a:pt x="4309" y="3484"/>
                  <a:pt x="4026" y="2670"/>
                </a:cubicBezTo>
                <a:cubicBezTo>
                  <a:pt x="3920" y="2377"/>
                  <a:pt x="3758" y="2283"/>
                  <a:pt x="3595" y="2283"/>
                </a:cubicBezTo>
                <a:cubicBezTo>
                  <a:pt x="3304" y="2283"/>
                  <a:pt x="3008" y="2579"/>
                  <a:pt x="3008" y="2579"/>
                </a:cubicBezTo>
                <a:cubicBezTo>
                  <a:pt x="3008" y="2579"/>
                  <a:pt x="3585" y="1426"/>
                  <a:pt x="3099" y="1132"/>
                </a:cubicBezTo>
                <a:cubicBezTo>
                  <a:pt x="3035" y="1093"/>
                  <a:pt x="2978" y="1077"/>
                  <a:pt x="2927" y="1077"/>
                </a:cubicBezTo>
                <a:cubicBezTo>
                  <a:pt x="2593" y="1077"/>
                  <a:pt x="2533" y="1810"/>
                  <a:pt x="2533" y="1810"/>
                </a:cubicBezTo>
                <a:cubicBezTo>
                  <a:pt x="2533" y="1810"/>
                  <a:pt x="2465" y="24"/>
                  <a:pt x="1809" y="1"/>
                </a:cubicBezTo>
                <a:cubicBezTo>
                  <a:pt x="1804" y="1"/>
                  <a:pt x="1798" y="1"/>
                  <a:pt x="1793" y="1"/>
                </a:cubicBezTo>
                <a:close/>
              </a:path>
            </a:pathLst>
          </a:custGeom>
          <a:solidFill>
            <a:srgbClr val="EDB95C">
              <a:alpha val="47058"/>
            </a:srgb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164" name="Google Shape;164;p19"/>
          <p:cNvSpPr/>
          <p:nvPr/>
        </p:nvSpPr>
        <p:spPr>
          <a:xfrm flipH="1">
            <a:off x="9378971" y="5176497"/>
            <a:ext cx="2768928" cy="2072567"/>
          </a:xfrm>
          <a:custGeom>
            <a:rect b="b" l="l" r="r" t="t"/>
            <a:pathLst>
              <a:path extrusionOk="0" h="10632" w="14204">
                <a:moveTo>
                  <a:pt x="8582" y="1"/>
                </a:moveTo>
                <a:cubicBezTo>
                  <a:pt x="8545" y="1"/>
                  <a:pt x="8508" y="15"/>
                  <a:pt x="8470" y="47"/>
                </a:cubicBezTo>
                <a:cubicBezTo>
                  <a:pt x="8141" y="335"/>
                  <a:pt x="8569" y="1314"/>
                  <a:pt x="8650" y="1490"/>
                </a:cubicBezTo>
                <a:lnTo>
                  <a:pt x="8650" y="1490"/>
                </a:lnTo>
                <a:cubicBezTo>
                  <a:pt x="8554" y="1289"/>
                  <a:pt x="7934" y="52"/>
                  <a:pt x="7141" y="52"/>
                </a:cubicBezTo>
                <a:cubicBezTo>
                  <a:pt x="7019" y="52"/>
                  <a:pt x="6892" y="81"/>
                  <a:pt x="6763" y="149"/>
                </a:cubicBezTo>
                <a:cubicBezTo>
                  <a:pt x="5711" y="703"/>
                  <a:pt x="5971" y="1890"/>
                  <a:pt x="5971" y="1890"/>
                </a:cubicBezTo>
                <a:cubicBezTo>
                  <a:pt x="5971" y="1890"/>
                  <a:pt x="5494" y="155"/>
                  <a:pt x="4896" y="155"/>
                </a:cubicBezTo>
                <a:cubicBezTo>
                  <a:pt x="4863" y="155"/>
                  <a:pt x="4829" y="160"/>
                  <a:pt x="4795" y="171"/>
                </a:cubicBezTo>
                <a:cubicBezTo>
                  <a:pt x="4139" y="375"/>
                  <a:pt x="4026" y="1393"/>
                  <a:pt x="4026" y="1393"/>
                </a:cubicBezTo>
                <a:cubicBezTo>
                  <a:pt x="4026" y="1393"/>
                  <a:pt x="3804" y="69"/>
                  <a:pt x="3510" y="69"/>
                </a:cubicBezTo>
                <a:cubicBezTo>
                  <a:pt x="3479" y="69"/>
                  <a:pt x="3448" y="83"/>
                  <a:pt x="3416" y="115"/>
                </a:cubicBezTo>
                <a:cubicBezTo>
                  <a:pt x="3087" y="465"/>
                  <a:pt x="3664" y="1551"/>
                  <a:pt x="3664" y="1551"/>
                </a:cubicBezTo>
                <a:cubicBezTo>
                  <a:pt x="3664" y="1551"/>
                  <a:pt x="2939" y="738"/>
                  <a:pt x="2552" y="738"/>
                </a:cubicBezTo>
                <a:cubicBezTo>
                  <a:pt x="2478" y="738"/>
                  <a:pt x="2417" y="768"/>
                  <a:pt x="2375" y="839"/>
                </a:cubicBezTo>
                <a:cubicBezTo>
                  <a:pt x="2115" y="1280"/>
                  <a:pt x="3370" y="1925"/>
                  <a:pt x="3370" y="1925"/>
                </a:cubicBezTo>
                <a:cubicBezTo>
                  <a:pt x="3370" y="1925"/>
                  <a:pt x="3181" y="1884"/>
                  <a:pt x="2898" y="1884"/>
                </a:cubicBezTo>
                <a:cubicBezTo>
                  <a:pt x="2250" y="1884"/>
                  <a:pt x="1113" y="2098"/>
                  <a:pt x="656" y="3508"/>
                </a:cubicBezTo>
                <a:cubicBezTo>
                  <a:pt x="0" y="5532"/>
                  <a:pt x="1810" y="10632"/>
                  <a:pt x="1810" y="10632"/>
                </a:cubicBezTo>
                <a:lnTo>
                  <a:pt x="14204" y="7511"/>
                </a:lnTo>
                <a:cubicBezTo>
                  <a:pt x="14204" y="7511"/>
                  <a:pt x="13464" y="1370"/>
                  <a:pt x="10635" y="1370"/>
                </a:cubicBezTo>
                <a:cubicBezTo>
                  <a:pt x="10239" y="1370"/>
                  <a:pt x="9801" y="1491"/>
                  <a:pt x="9318" y="1766"/>
                </a:cubicBezTo>
                <a:cubicBezTo>
                  <a:pt x="9318" y="1766"/>
                  <a:pt x="10453" y="222"/>
                  <a:pt x="9917" y="222"/>
                </a:cubicBezTo>
                <a:cubicBezTo>
                  <a:pt x="9897" y="222"/>
                  <a:pt x="9874" y="224"/>
                  <a:pt x="9849" y="228"/>
                </a:cubicBezTo>
                <a:cubicBezTo>
                  <a:pt x="9160" y="364"/>
                  <a:pt x="9138" y="1043"/>
                  <a:pt x="9138" y="1043"/>
                </a:cubicBezTo>
                <a:cubicBezTo>
                  <a:pt x="9138" y="1043"/>
                  <a:pt x="8893" y="1"/>
                  <a:pt x="8582" y="1"/>
                </a:cubicBezTo>
                <a:close/>
              </a:path>
            </a:pathLst>
          </a:custGeom>
          <a:solidFill>
            <a:srgbClr val="EDB95C">
              <a:alpha val="47058"/>
            </a:srgb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165" name="Google Shape;165;p19"/>
          <p:cNvSpPr/>
          <p:nvPr/>
        </p:nvSpPr>
        <p:spPr>
          <a:xfrm flipH="1">
            <a:off x="-34933" y="5969867"/>
            <a:ext cx="12268800" cy="1279200"/>
          </a:xfrm>
          <a:prstGeom prst="rect">
            <a:avLst/>
          </a:prstGeom>
          <a:solidFill>
            <a:schemeClr val="accent6"/>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166" name="Google Shape;166;p19"/>
          <p:cNvSpPr/>
          <p:nvPr/>
        </p:nvSpPr>
        <p:spPr>
          <a:xfrm>
            <a:off x="-341324" y="-260404"/>
            <a:ext cx="1919672" cy="1102599"/>
          </a:xfrm>
          <a:custGeom>
            <a:rect b="b" l="l" r="r" t="t"/>
            <a:pathLst>
              <a:path extrusionOk="0" h="3954" w="6884">
                <a:moveTo>
                  <a:pt x="2984" y="0"/>
                </a:moveTo>
                <a:cubicBezTo>
                  <a:pt x="2957" y="0"/>
                  <a:pt x="2931" y="1"/>
                  <a:pt x="2906" y="3"/>
                </a:cubicBezTo>
                <a:cubicBezTo>
                  <a:pt x="1911" y="71"/>
                  <a:pt x="1617" y="1099"/>
                  <a:pt x="2182" y="1789"/>
                </a:cubicBezTo>
                <a:cubicBezTo>
                  <a:pt x="1924" y="1647"/>
                  <a:pt x="1666" y="1557"/>
                  <a:pt x="1401" y="1557"/>
                </a:cubicBezTo>
                <a:cubicBezTo>
                  <a:pt x="1225" y="1557"/>
                  <a:pt x="1045" y="1597"/>
                  <a:pt x="860" y="1687"/>
                </a:cubicBezTo>
                <a:cubicBezTo>
                  <a:pt x="498" y="1857"/>
                  <a:pt x="0" y="2287"/>
                  <a:pt x="169" y="2739"/>
                </a:cubicBezTo>
                <a:cubicBezTo>
                  <a:pt x="324" y="3122"/>
                  <a:pt x="746" y="3249"/>
                  <a:pt x="1226" y="3249"/>
                </a:cubicBezTo>
                <a:cubicBezTo>
                  <a:pt x="1866" y="3249"/>
                  <a:pt x="2612" y="3023"/>
                  <a:pt x="2974" y="2875"/>
                </a:cubicBezTo>
                <a:lnTo>
                  <a:pt x="2974" y="2875"/>
                </a:lnTo>
                <a:cubicBezTo>
                  <a:pt x="2561" y="3601"/>
                  <a:pt x="3053" y="3954"/>
                  <a:pt x="3652" y="3954"/>
                </a:cubicBezTo>
                <a:cubicBezTo>
                  <a:pt x="4201" y="3954"/>
                  <a:pt x="4839" y="3657"/>
                  <a:pt x="4953" y="3079"/>
                </a:cubicBezTo>
                <a:cubicBezTo>
                  <a:pt x="5149" y="3172"/>
                  <a:pt x="5393" y="3222"/>
                  <a:pt x="5639" y="3222"/>
                </a:cubicBezTo>
                <a:cubicBezTo>
                  <a:pt x="6257" y="3222"/>
                  <a:pt x="6883" y="2904"/>
                  <a:pt x="6762" y="2151"/>
                </a:cubicBezTo>
                <a:cubicBezTo>
                  <a:pt x="6693" y="1694"/>
                  <a:pt x="6328" y="1533"/>
                  <a:pt x="5926" y="1533"/>
                </a:cubicBezTo>
                <a:cubicBezTo>
                  <a:pt x="5541" y="1533"/>
                  <a:pt x="5123" y="1680"/>
                  <a:pt x="4896" y="1857"/>
                </a:cubicBezTo>
                <a:cubicBezTo>
                  <a:pt x="5247" y="892"/>
                  <a:pt x="3852" y="0"/>
                  <a:pt x="2984" y="0"/>
                </a:cubicBezTo>
                <a:close/>
              </a:path>
            </a:pathLst>
          </a:custGeom>
          <a:solidFill>
            <a:srgbClr val="FFFFF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167" name="Google Shape;167;p19"/>
          <p:cNvSpPr/>
          <p:nvPr/>
        </p:nvSpPr>
        <p:spPr>
          <a:xfrm>
            <a:off x="11011637" y="1418372"/>
            <a:ext cx="1695172" cy="876523"/>
          </a:xfrm>
          <a:custGeom>
            <a:rect b="b" l="l" r="r" t="t"/>
            <a:pathLst>
              <a:path extrusionOk="0" h="8542" w="16520">
                <a:moveTo>
                  <a:pt x="11075" y="0"/>
                </a:moveTo>
                <a:cubicBezTo>
                  <a:pt x="9259" y="0"/>
                  <a:pt x="7870" y="1567"/>
                  <a:pt x="6953" y="3177"/>
                </a:cubicBezTo>
                <a:cubicBezTo>
                  <a:pt x="6534" y="2712"/>
                  <a:pt x="5833" y="2159"/>
                  <a:pt x="5257" y="1853"/>
                </a:cubicBezTo>
                <a:cubicBezTo>
                  <a:pt x="4660" y="1533"/>
                  <a:pt x="3974" y="1355"/>
                  <a:pt x="3311" y="1355"/>
                </a:cubicBezTo>
                <a:cubicBezTo>
                  <a:pt x="2128" y="1355"/>
                  <a:pt x="1019" y="1922"/>
                  <a:pt x="620" y="3255"/>
                </a:cubicBezTo>
                <a:cubicBezTo>
                  <a:pt x="1" y="5265"/>
                  <a:pt x="1439" y="5818"/>
                  <a:pt x="2948" y="5818"/>
                </a:cubicBezTo>
                <a:cubicBezTo>
                  <a:pt x="3477" y="5818"/>
                  <a:pt x="4015" y="5750"/>
                  <a:pt x="4476" y="5653"/>
                </a:cubicBezTo>
                <a:lnTo>
                  <a:pt x="4476" y="5653"/>
                </a:lnTo>
                <a:cubicBezTo>
                  <a:pt x="3759" y="7491"/>
                  <a:pt x="5774" y="8319"/>
                  <a:pt x="7720" y="8319"/>
                </a:cubicBezTo>
                <a:cubicBezTo>
                  <a:pt x="8874" y="8319"/>
                  <a:pt x="10004" y="8028"/>
                  <a:pt x="10526" y="7485"/>
                </a:cubicBezTo>
                <a:cubicBezTo>
                  <a:pt x="11381" y="8053"/>
                  <a:pt x="12633" y="8542"/>
                  <a:pt x="13790" y="8542"/>
                </a:cubicBezTo>
                <a:cubicBezTo>
                  <a:pt x="14545" y="8542"/>
                  <a:pt x="15260" y="8333"/>
                  <a:pt x="15796" y="7801"/>
                </a:cubicBezTo>
                <a:cubicBezTo>
                  <a:pt x="16520" y="7168"/>
                  <a:pt x="16474" y="6128"/>
                  <a:pt x="15841" y="5449"/>
                </a:cubicBezTo>
                <a:cubicBezTo>
                  <a:pt x="15274" y="4874"/>
                  <a:pt x="14513" y="4749"/>
                  <a:pt x="13758" y="4749"/>
                </a:cubicBezTo>
                <a:cubicBezTo>
                  <a:pt x="13549" y="4749"/>
                  <a:pt x="13341" y="4758"/>
                  <a:pt x="13138" y="4771"/>
                </a:cubicBezTo>
                <a:cubicBezTo>
                  <a:pt x="14337" y="3154"/>
                  <a:pt x="14756" y="1277"/>
                  <a:pt x="12562" y="338"/>
                </a:cubicBezTo>
                <a:cubicBezTo>
                  <a:pt x="12038" y="104"/>
                  <a:pt x="11543" y="0"/>
                  <a:pt x="11075" y="0"/>
                </a:cubicBezTo>
                <a:close/>
              </a:path>
            </a:pathLst>
          </a:custGeom>
          <a:solidFill>
            <a:srgbClr val="FFFFF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168" name="Google Shape;168;p19"/>
          <p:cNvSpPr/>
          <p:nvPr/>
        </p:nvSpPr>
        <p:spPr>
          <a:xfrm>
            <a:off x="9458061" y="115749"/>
            <a:ext cx="2465321" cy="1416525"/>
          </a:xfrm>
          <a:custGeom>
            <a:rect b="b" l="l" r="r" t="t"/>
            <a:pathLst>
              <a:path extrusionOk="0" h="8500" w="14794">
                <a:moveTo>
                  <a:pt x="8367" y="1"/>
                </a:moveTo>
                <a:cubicBezTo>
                  <a:pt x="6501" y="1"/>
                  <a:pt x="3499" y="1920"/>
                  <a:pt x="4254" y="3988"/>
                </a:cubicBezTo>
                <a:cubicBezTo>
                  <a:pt x="3775" y="3607"/>
                  <a:pt x="2879" y="3294"/>
                  <a:pt x="2054" y="3294"/>
                </a:cubicBezTo>
                <a:cubicBezTo>
                  <a:pt x="1186" y="3294"/>
                  <a:pt x="396" y="3641"/>
                  <a:pt x="251" y="4621"/>
                </a:cubicBezTo>
                <a:cubicBezTo>
                  <a:pt x="1" y="6243"/>
                  <a:pt x="1335" y="6921"/>
                  <a:pt x="2662" y="6921"/>
                </a:cubicBezTo>
                <a:cubicBezTo>
                  <a:pt x="3194" y="6921"/>
                  <a:pt x="3725" y="6812"/>
                  <a:pt x="4152" y="6611"/>
                </a:cubicBezTo>
                <a:cubicBezTo>
                  <a:pt x="4390" y="7863"/>
                  <a:pt x="5758" y="8500"/>
                  <a:pt x="6938" y="8500"/>
                </a:cubicBezTo>
                <a:cubicBezTo>
                  <a:pt x="8230" y="8500"/>
                  <a:pt x="9297" y="7736"/>
                  <a:pt x="8404" y="6181"/>
                </a:cubicBezTo>
                <a:lnTo>
                  <a:pt x="8404" y="6181"/>
                </a:lnTo>
                <a:cubicBezTo>
                  <a:pt x="9173" y="6505"/>
                  <a:pt x="10777" y="6990"/>
                  <a:pt x="12156" y="6990"/>
                </a:cubicBezTo>
                <a:cubicBezTo>
                  <a:pt x="13190" y="6990"/>
                  <a:pt x="14097" y="6717"/>
                  <a:pt x="14432" y="5898"/>
                </a:cubicBezTo>
                <a:cubicBezTo>
                  <a:pt x="14794" y="4903"/>
                  <a:pt x="13731" y="3988"/>
                  <a:pt x="12950" y="3626"/>
                </a:cubicBezTo>
                <a:cubicBezTo>
                  <a:pt x="12555" y="3428"/>
                  <a:pt x="12171" y="3343"/>
                  <a:pt x="11794" y="3343"/>
                </a:cubicBezTo>
                <a:cubicBezTo>
                  <a:pt x="11221" y="3343"/>
                  <a:pt x="10664" y="3540"/>
                  <a:pt x="10112" y="3840"/>
                </a:cubicBezTo>
                <a:cubicBezTo>
                  <a:pt x="11311" y="2347"/>
                  <a:pt x="10678" y="154"/>
                  <a:pt x="8552" y="7"/>
                </a:cubicBezTo>
                <a:cubicBezTo>
                  <a:pt x="8492" y="3"/>
                  <a:pt x="8430" y="1"/>
                  <a:pt x="8367" y="1"/>
                </a:cubicBezTo>
                <a:close/>
              </a:path>
            </a:pathLst>
          </a:custGeom>
          <a:solidFill>
            <a:srgbClr val="FFFFF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69" name="Shape 169"/>
        <p:cNvGrpSpPr/>
        <p:nvPr/>
      </p:nvGrpSpPr>
      <p:grpSpPr>
        <a:xfrm>
          <a:off x="0" y="0"/>
          <a:ext cx="0" cy="0"/>
          <a:chOff x="0" y="0"/>
          <a:chExt cx="0" cy="0"/>
        </a:xfrm>
      </p:grpSpPr>
      <p:sp>
        <p:nvSpPr>
          <p:cNvPr id="170" name="Google Shape;170;p20"/>
          <p:cNvSpPr txBox="1"/>
          <p:nvPr>
            <p:ph type="title"/>
          </p:nvPr>
        </p:nvSpPr>
        <p:spPr>
          <a:xfrm>
            <a:off x="960000" y="593367"/>
            <a:ext cx="10272000" cy="763600"/>
          </a:xfrm>
          <a:prstGeom prst="rect">
            <a:avLst/>
          </a:prstGeom>
          <a:noFill/>
          <a:ln>
            <a:noFill/>
          </a:ln>
        </p:spPr>
        <p:txBody>
          <a:bodyPr anchorCtr="0" anchor="t" bIns="121900" lIns="121900" spcFirstLastPara="1" rIns="121900" wrap="square" tIns="121900">
            <a:no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p:txBody>
      </p:sp>
      <p:sp>
        <p:nvSpPr>
          <p:cNvPr id="171" name="Google Shape;171;p20"/>
          <p:cNvSpPr/>
          <p:nvPr/>
        </p:nvSpPr>
        <p:spPr>
          <a:xfrm>
            <a:off x="10700417" y="5324365"/>
            <a:ext cx="977756" cy="828688"/>
          </a:xfrm>
          <a:custGeom>
            <a:rect b="b" l="l" r="r" t="t"/>
            <a:pathLst>
              <a:path extrusionOk="0" h="8511" w="10042">
                <a:moveTo>
                  <a:pt x="6179" y="1"/>
                </a:moveTo>
                <a:cubicBezTo>
                  <a:pt x="5320" y="1"/>
                  <a:pt x="4953" y="4451"/>
                  <a:pt x="4953" y="4451"/>
                </a:cubicBezTo>
                <a:cubicBezTo>
                  <a:pt x="4953" y="4451"/>
                  <a:pt x="5111" y="1850"/>
                  <a:pt x="3166" y="1205"/>
                </a:cubicBezTo>
                <a:cubicBezTo>
                  <a:pt x="3059" y="1169"/>
                  <a:pt x="2965" y="1152"/>
                  <a:pt x="2883" y="1152"/>
                </a:cubicBezTo>
                <a:cubicBezTo>
                  <a:pt x="1489" y="1152"/>
                  <a:pt x="3596" y="6034"/>
                  <a:pt x="3596" y="6034"/>
                </a:cubicBezTo>
                <a:cubicBezTo>
                  <a:pt x="3596" y="6034"/>
                  <a:pt x="2106" y="4099"/>
                  <a:pt x="1160" y="4099"/>
                </a:cubicBezTo>
                <a:cubicBezTo>
                  <a:pt x="1061" y="4099"/>
                  <a:pt x="967" y="4121"/>
                  <a:pt x="882" y="4168"/>
                </a:cubicBezTo>
                <a:cubicBezTo>
                  <a:pt x="0" y="4666"/>
                  <a:pt x="3483" y="8510"/>
                  <a:pt x="3483" y="8510"/>
                </a:cubicBezTo>
                <a:lnTo>
                  <a:pt x="8142" y="8510"/>
                </a:lnTo>
                <a:cubicBezTo>
                  <a:pt x="8142" y="8510"/>
                  <a:pt x="10042" y="4836"/>
                  <a:pt x="9556" y="3874"/>
                </a:cubicBezTo>
                <a:cubicBezTo>
                  <a:pt x="9401" y="3564"/>
                  <a:pt x="9139" y="3459"/>
                  <a:pt x="8855" y="3459"/>
                </a:cubicBezTo>
                <a:cubicBezTo>
                  <a:pt x="8246" y="3459"/>
                  <a:pt x="7531" y="3942"/>
                  <a:pt x="7531" y="3942"/>
                </a:cubicBezTo>
                <a:cubicBezTo>
                  <a:pt x="7531" y="3942"/>
                  <a:pt x="9285" y="1906"/>
                  <a:pt x="8436" y="1273"/>
                </a:cubicBezTo>
                <a:cubicBezTo>
                  <a:pt x="8341" y="1202"/>
                  <a:pt x="8236" y="1171"/>
                  <a:pt x="8124" y="1171"/>
                </a:cubicBezTo>
                <a:cubicBezTo>
                  <a:pt x="7257" y="1171"/>
                  <a:pt x="6005" y="3071"/>
                  <a:pt x="6005" y="3071"/>
                </a:cubicBezTo>
                <a:cubicBezTo>
                  <a:pt x="6005" y="3071"/>
                  <a:pt x="7272" y="561"/>
                  <a:pt x="6322" y="41"/>
                </a:cubicBezTo>
                <a:cubicBezTo>
                  <a:pt x="6273" y="14"/>
                  <a:pt x="6225" y="1"/>
                  <a:pt x="6179" y="1"/>
                </a:cubicBezTo>
                <a:close/>
              </a:path>
            </a:pathLst>
          </a:custGeom>
          <a:solidFill>
            <a:srgbClr val="EDB95C">
              <a:alpha val="47058"/>
            </a:srgb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172" name="Google Shape;172;p20"/>
          <p:cNvSpPr/>
          <p:nvPr/>
        </p:nvSpPr>
        <p:spPr>
          <a:xfrm>
            <a:off x="9245239" y="4813875"/>
            <a:ext cx="1403829" cy="1540304"/>
          </a:xfrm>
          <a:custGeom>
            <a:rect b="b" l="l" r="r" t="t"/>
            <a:pathLst>
              <a:path extrusionOk="0" h="4728" w="4309">
                <a:moveTo>
                  <a:pt x="1793" y="1"/>
                </a:moveTo>
                <a:cubicBezTo>
                  <a:pt x="1178" y="1"/>
                  <a:pt x="1900" y="1889"/>
                  <a:pt x="1900" y="1889"/>
                </a:cubicBezTo>
                <a:cubicBezTo>
                  <a:pt x="1900" y="1889"/>
                  <a:pt x="1524" y="1480"/>
                  <a:pt x="1232" y="1480"/>
                </a:cubicBezTo>
                <a:cubicBezTo>
                  <a:pt x="1184" y="1480"/>
                  <a:pt x="1139" y="1491"/>
                  <a:pt x="1097" y="1516"/>
                </a:cubicBezTo>
                <a:cubicBezTo>
                  <a:pt x="792" y="1697"/>
                  <a:pt x="1776" y="3054"/>
                  <a:pt x="1776" y="3054"/>
                </a:cubicBezTo>
                <a:cubicBezTo>
                  <a:pt x="1776" y="3054"/>
                  <a:pt x="1328" y="2754"/>
                  <a:pt x="895" y="2754"/>
                </a:cubicBezTo>
                <a:cubicBezTo>
                  <a:pt x="752" y="2754"/>
                  <a:pt x="610" y="2786"/>
                  <a:pt x="487" y="2873"/>
                </a:cubicBezTo>
                <a:cubicBezTo>
                  <a:pt x="0" y="3213"/>
                  <a:pt x="1776" y="4648"/>
                  <a:pt x="1776" y="4648"/>
                </a:cubicBezTo>
                <a:lnTo>
                  <a:pt x="3789" y="4728"/>
                </a:lnTo>
                <a:cubicBezTo>
                  <a:pt x="3789" y="4728"/>
                  <a:pt x="4309" y="3484"/>
                  <a:pt x="4026" y="2670"/>
                </a:cubicBezTo>
                <a:cubicBezTo>
                  <a:pt x="3920" y="2377"/>
                  <a:pt x="3758" y="2283"/>
                  <a:pt x="3595" y="2283"/>
                </a:cubicBezTo>
                <a:cubicBezTo>
                  <a:pt x="3304" y="2283"/>
                  <a:pt x="3008" y="2579"/>
                  <a:pt x="3008" y="2579"/>
                </a:cubicBezTo>
                <a:cubicBezTo>
                  <a:pt x="3008" y="2579"/>
                  <a:pt x="3585" y="1426"/>
                  <a:pt x="3099" y="1132"/>
                </a:cubicBezTo>
                <a:cubicBezTo>
                  <a:pt x="3035" y="1093"/>
                  <a:pt x="2978" y="1077"/>
                  <a:pt x="2927" y="1077"/>
                </a:cubicBezTo>
                <a:cubicBezTo>
                  <a:pt x="2593" y="1077"/>
                  <a:pt x="2533" y="1810"/>
                  <a:pt x="2533" y="1810"/>
                </a:cubicBezTo>
                <a:cubicBezTo>
                  <a:pt x="2533" y="1810"/>
                  <a:pt x="2465" y="24"/>
                  <a:pt x="1809" y="1"/>
                </a:cubicBezTo>
                <a:cubicBezTo>
                  <a:pt x="1804" y="1"/>
                  <a:pt x="1798" y="1"/>
                  <a:pt x="1793" y="1"/>
                </a:cubicBezTo>
                <a:close/>
              </a:path>
            </a:pathLst>
          </a:custGeom>
          <a:solidFill>
            <a:srgbClr val="EDB95C">
              <a:alpha val="47058"/>
            </a:srgb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173" name="Google Shape;173;p20"/>
          <p:cNvSpPr/>
          <p:nvPr/>
        </p:nvSpPr>
        <p:spPr>
          <a:xfrm flipH="1">
            <a:off x="4" y="5176497"/>
            <a:ext cx="2768928" cy="2072567"/>
          </a:xfrm>
          <a:custGeom>
            <a:rect b="b" l="l" r="r" t="t"/>
            <a:pathLst>
              <a:path extrusionOk="0" h="10632" w="14204">
                <a:moveTo>
                  <a:pt x="8582" y="1"/>
                </a:moveTo>
                <a:cubicBezTo>
                  <a:pt x="8545" y="1"/>
                  <a:pt x="8508" y="15"/>
                  <a:pt x="8470" y="47"/>
                </a:cubicBezTo>
                <a:cubicBezTo>
                  <a:pt x="8141" y="335"/>
                  <a:pt x="8569" y="1314"/>
                  <a:pt x="8650" y="1490"/>
                </a:cubicBezTo>
                <a:lnTo>
                  <a:pt x="8650" y="1490"/>
                </a:lnTo>
                <a:cubicBezTo>
                  <a:pt x="8554" y="1289"/>
                  <a:pt x="7934" y="52"/>
                  <a:pt x="7141" y="52"/>
                </a:cubicBezTo>
                <a:cubicBezTo>
                  <a:pt x="7019" y="52"/>
                  <a:pt x="6892" y="81"/>
                  <a:pt x="6763" y="149"/>
                </a:cubicBezTo>
                <a:cubicBezTo>
                  <a:pt x="5711" y="703"/>
                  <a:pt x="5971" y="1890"/>
                  <a:pt x="5971" y="1890"/>
                </a:cubicBezTo>
                <a:cubicBezTo>
                  <a:pt x="5971" y="1890"/>
                  <a:pt x="5494" y="155"/>
                  <a:pt x="4896" y="155"/>
                </a:cubicBezTo>
                <a:cubicBezTo>
                  <a:pt x="4863" y="155"/>
                  <a:pt x="4829" y="160"/>
                  <a:pt x="4795" y="171"/>
                </a:cubicBezTo>
                <a:cubicBezTo>
                  <a:pt x="4139" y="375"/>
                  <a:pt x="4026" y="1393"/>
                  <a:pt x="4026" y="1393"/>
                </a:cubicBezTo>
                <a:cubicBezTo>
                  <a:pt x="4026" y="1393"/>
                  <a:pt x="3804" y="69"/>
                  <a:pt x="3510" y="69"/>
                </a:cubicBezTo>
                <a:cubicBezTo>
                  <a:pt x="3479" y="69"/>
                  <a:pt x="3448" y="83"/>
                  <a:pt x="3416" y="115"/>
                </a:cubicBezTo>
                <a:cubicBezTo>
                  <a:pt x="3087" y="465"/>
                  <a:pt x="3664" y="1551"/>
                  <a:pt x="3664" y="1551"/>
                </a:cubicBezTo>
                <a:cubicBezTo>
                  <a:pt x="3664" y="1551"/>
                  <a:pt x="2939" y="738"/>
                  <a:pt x="2552" y="738"/>
                </a:cubicBezTo>
                <a:cubicBezTo>
                  <a:pt x="2478" y="738"/>
                  <a:pt x="2417" y="768"/>
                  <a:pt x="2375" y="839"/>
                </a:cubicBezTo>
                <a:cubicBezTo>
                  <a:pt x="2115" y="1280"/>
                  <a:pt x="3370" y="1925"/>
                  <a:pt x="3370" y="1925"/>
                </a:cubicBezTo>
                <a:cubicBezTo>
                  <a:pt x="3370" y="1925"/>
                  <a:pt x="3181" y="1884"/>
                  <a:pt x="2898" y="1884"/>
                </a:cubicBezTo>
                <a:cubicBezTo>
                  <a:pt x="2250" y="1884"/>
                  <a:pt x="1113" y="2098"/>
                  <a:pt x="656" y="3508"/>
                </a:cubicBezTo>
                <a:cubicBezTo>
                  <a:pt x="0" y="5532"/>
                  <a:pt x="1810" y="10632"/>
                  <a:pt x="1810" y="10632"/>
                </a:cubicBezTo>
                <a:lnTo>
                  <a:pt x="14204" y="7511"/>
                </a:lnTo>
                <a:cubicBezTo>
                  <a:pt x="14204" y="7511"/>
                  <a:pt x="13464" y="1370"/>
                  <a:pt x="10635" y="1370"/>
                </a:cubicBezTo>
                <a:cubicBezTo>
                  <a:pt x="10239" y="1370"/>
                  <a:pt x="9801" y="1491"/>
                  <a:pt x="9318" y="1766"/>
                </a:cubicBezTo>
                <a:cubicBezTo>
                  <a:pt x="9318" y="1766"/>
                  <a:pt x="10453" y="222"/>
                  <a:pt x="9917" y="222"/>
                </a:cubicBezTo>
                <a:cubicBezTo>
                  <a:pt x="9897" y="222"/>
                  <a:pt x="9874" y="224"/>
                  <a:pt x="9849" y="228"/>
                </a:cubicBezTo>
                <a:cubicBezTo>
                  <a:pt x="9160" y="364"/>
                  <a:pt x="9138" y="1043"/>
                  <a:pt x="9138" y="1043"/>
                </a:cubicBezTo>
                <a:cubicBezTo>
                  <a:pt x="9138" y="1043"/>
                  <a:pt x="8893" y="1"/>
                  <a:pt x="8582" y="1"/>
                </a:cubicBezTo>
                <a:close/>
              </a:path>
            </a:pathLst>
          </a:custGeom>
          <a:solidFill>
            <a:srgbClr val="EDB95C">
              <a:alpha val="47058"/>
            </a:srgb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174" name="Google Shape;174;p20"/>
          <p:cNvSpPr/>
          <p:nvPr/>
        </p:nvSpPr>
        <p:spPr>
          <a:xfrm flipH="1">
            <a:off x="-34933" y="5969867"/>
            <a:ext cx="12268800" cy="1279200"/>
          </a:xfrm>
          <a:prstGeom prst="rect">
            <a:avLst/>
          </a:prstGeom>
          <a:solidFill>
            <a:schemeClr val="accent2"/>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175" name="Google Shape;175;p20"/>
          <p:cNvSpPr/>
          <p:nvPr/>
        </p:nvSpPr>
        <p:spPr>
          <a:xfrm>
            <a:off x="-651357" y="-200771"/>
            <a:ext cx="1919672" cy="1102599"/>
          </a:xfrm>
          <a:custGeom>
            <a:rect b="b" l="l" r="r" t="t"/>
            <a:pathLst>
              <a:path extrusionOk="0" h="3954" w="6884">
                <a:moveTo>
                  <a:pt x="2984" y="0"/>
                </a:moveTo>
                <a:cubicBezTo>
                  <a:pt x="2957" y="0"/>
                  <a:pt x="2931" y="1"/>
                  <a:pt x="2906" y="3"/>
                </a:cubicBezTo>
                <a:cubicBezTo>
                  <a:pt x="1911" y="71"/>
                  <a:pt x="1617" y="1099"/>
                  <a:pt x="2182" y="1789"/>
                </a:cubicBezTo>
                <a:cubicBezTo>
                  <a:pt x="1924" y="1647"/>
                  <a:pt x="1666" y="1557"/>
                  <a:pt x="1401" y="1557"/>
                </a:cubicBezTo>
                <a:cubicBezTo>
                  <a:pt x="1225" y="1557"/>
                  <a:pt x="1045" y="1597"/>
                  <a:pt x="860" y="1687"/>
                </a:cubicBezTo>
                <a:cubicBezTo>
                  <a:pt x="498" y="1857"/>
                  <a:pt x="0" y="2287"/>
                  <a:pt x="169" y="2739"/>
                </a:cubicBezTo>
                <a:cubicBezTo>
                  <a:pt x="324" y="3122"/>
                  <a:pt x="746" y="3249"/>
                  <a:pt x="1226" y="3249"/>
                </a:cubicBezTo>
                <a:cubicBezTo>
                  <a:pt x="1866" y="3249"/>
                  <a:pt x="2612" y="3023"/>
                  <a:pt x="2974" y="2875"/>
                </a:cubicBezTo>
                <a:lnTo>
                  <a:pt x="2974" y="2875"/>
                </a:lnTo>
                <a:cubicBezTo>
                  <a:pt x="2561" y="3601"/>
                  <a:pt x="3053" y="3954"/>
                  <a:pt x="3652" y="3954"/>
                </a:cubicBezTo>
                <a:cubicBezTo>
                  <a:pt x="4201" y="3954"/>
                  <a:pt x="4839" y="3657"/>
                  <a:pt x="4953" y="3079"/>
                </a:cubicBezTo>
                <a:cubicBezTo>
                  <a:pt x="5149" y="3172"/>
                  <a:pt x="5393" y="3222"/>
                  <a:pt x="5639" y="3222"/>
                </a:cubicBezTo>
                <a:cubicBezTo>
                  <a:pt x="6257" y="3222"/>
                  <a:pt x="6883" y="2904"/>
                  <a:pt x="6762" y="2151"/>
                </a:cubicBezTo>
                <a:cubicBezTo>
                  <a:pt x="6693" y="1694"/>
                  <a:pt x="6328" y="1533"/>
                  <a:pt x="5926" y="1533"/>
                </a:cubicBezTo>
                <a:cubicBezTo>
                  <a:pt x="5541" y="1533"/>
                  <a:pt x="5123" y="1680"/>
                  <a:pt x="4896" y="1857"/>
                </a:cubicBezTo>
                <a:cubicBezTo>
                  <a:pt x="5247" y="892"/>
                  <a:pt x="3852" y="0"/>
                  <a:pt x="2984" y="0"/>
                </a:cubicBezTo>
                <a:close/>
              </a:path>
            </a:pathLst>
          </a:custGeom>
          <a:solidFill>
            <a:srgbClr val="FFFFF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176" name="Google Shape;176;p20"/>
          <p:cNvSpPr/>
          <p:nvPr/>
        </p:nvSpPr>
        <p:spPr>
          <a:xfrm>
            <a:off x="10162171" y="229572"/>
            <a:ext cx="1695172" cy="876523"/>
          </a:xfrm>
          <a:custGeom>
            <a:rect b="b" l="l" r="r" t="t"/>
            <a:pathLst>
              <a:path extrusionOk="0" h="8542" w="16520">
                <a:moveTo>
                  <a:pt x="11075" y="0"/>
                </a:moveTo>
                <a:cubicBezTo>
                  <a:pt x="9259" y="0"/>
                  <a:pt x="7870" y="1567"/>
                  <a:pt x="6953" y="3177"/>
                </a:cubicBezTo>
                <a:cubicBezTo>
                  <a:pt x="6534" y="2712"/>
                  <a:pt x="5833" y="2159"/>
                  <a:pt x="5257" y="1853"/>
                </a:cubicBezTo>
                <a:cubicBezTo>
                  <a:pt x="4660" y="1533"/>
                  <a:pt x="3974" y="1355"/>
                  <a:pt x="3311" y="1355"/>
                </a:cubicBezTo>
                <a:cubicBezTo>
                  <a:pt x="2128" y="1355"/>
                  <a:pt x="1019" y="1922"/>
                  <a:pt x="620" y="3255"/>
                </a:cubicBezTo>
                <a:cubicBezTo>
                  <a:pt x="1" y="5265"/>
                  <a:pt x="1439" y="5818"/>
                  <a:pt x="2948" y="5818"/>
                </a:cubicBezTo>
                <a:cubicBezTo>
                  <a:pt x="3477" y="5818"/>
                  <a:pt x="4015" y="5750"/>
                  <a:pt x="4476" y="5653"/>
                </a:cubicBezTo>
                <a:lnTo>
                  <a:pt x="4476" y="5653"/>
                </a:lnTo>
                <a:cubicBezTo>
                  <a:pt x="3759" y="7491"/>
                  <a:pt x="5774" y="8319"/>
                  <a:pt x="7720" y="8319"/>
                </a:cubicBezTo>
                <a:cubicBezTo>
                  <a:pt x="8874" y="8319"/>
                  <a:pt x="10004" y="8028"/>
                  <a:pt x="10526" y="7485"/>
                </a:cubicBezTo>
                <a:cubicBezTo>
                  <a:pt x="11381" y="8053"/>
                  <a:pt x="12633" y="8542"/>
                  <a:pt x="13790" y="8542"/>
                </a:cubicBezTo>
                <a:cubicBezTo>
                  <a:pt x="14545" y="8542"/>
                  <a:pt x="15260" y="8333"/>
                  <a:pt x="15796" y="7801"/>
                </a:cubicBezTo>
                <a:cubicBezTo>
                  <a:pt x="16520" y="7168"/>
                  <a:pt x="16474" y="6128"/>
                  <a:pt x="15841" y="5449"/>
                </a:cubicBezTo>
                <a:cubicBezTo>
                  <a:pt x="15274" y="4874"/>
                  <a:pt x="14513" y="4749"/>
                  <a:pt x="13758" y="4749"/>
                </a:cubicBezTo>
                <a:cubicBezTo>
                  <a:pt x="13549" y="4749"/>
                  <a:pt x="13341" y="4758"/>
                  <a:pt x="13138" y="4771"/>
                </a:cubicBezTo>
                <a:cubicBezTo>
                  <a:pt x="14337" y="3154"/>
                  <a:pt x="14756" y="1277"/>
                  <a:pt x="12562" y="338"/>
                </a:cubicBezTo>
                <a:cubicBezTo>
                  <a:pt x="12038" y="104"/>
                  <a:pt x="11543" y="0"/>
                  <a:pt x="11075" y="0"/>
                </a:cubicBezTo>
                <a:close/>
              </a:path>
            </a:pathLst>
          </a:custGeom>
          <a:solidFill>
            <a:srgbClr val="FFFFF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177" name="Google Shape;177;p20"/>
          <p:cNvSpPr/>
          <p:nvPr/>
        </p:nvSpPr>
        <p:spPr>
          <a:xfrm>
            <a:off x="11015461" y="1170816"/>
            <a:ext cx="2465321" cy="1416525"/>
          </a:xfrm>
          <a:custGeom>
            <a:rect b="b" l="l" r="r" t="t"/>
            <a:pathLst>
              <a:path extrusionOk="0" h="8500" w="14794">
                <a:moveTo>
                  <a:pt x="8367" y="1"/>
                </a:moveTo>
                <a:cubicBezTo>
                  <a:pt x="6501" y="1"/>
                  <a:pt x="3499" y="1920"/>
                  <a:pt x="4254" y="3988"/>
                </a:cubicBezTo>
                <a:cubicBezTo>
                  <a:pt x="3775" y="3607"/>
                  <a:pt x="2879" y="3294"/>
                  <a:pt x="2054" y="3294"/>
                </a:cubicBezTo>
                <a:cubicBezTo>
                  <a:pt x="1186" y="3294"/>
                  <a:pt x="396" y="3641"/>
                  <a:pt x="251" y="4621"/>
                </a:cubicBezTo>
                <a:cubicBezTo>
                  <a:pt x="1" y="6243"/>
                  <a:pt x="1335" y="6921"/>
                  <a:pt x="2662" y="6921"/>
                </a:cubicBezTo>
                <a:cubicBezTo>
                  <a:pt x="3194" y="6921"/>
                  <a:pt x="3725" y="6812"/>
                  <a:pt x="4152" y="6611"/>
                </a:cubicBezTo>
                <a:cubicBezTo>
                  <a:pt x="4390" y="7863"/>
                  <a:pt x="5758" y="8500"/>
                  <a:pt x="6938" y="8500"/>
                </a:cubicBezTo>
                <a:cubicBezTo>
                  <a:pt x="8230" y="8500"/>
                  <a:pt x="9297" y="7736"/>
                  <a:pt x="8404" y="6181"/>
                </a:cubicBezTo>
                <a:lnTo>
                  <a:pt x="8404" y="6181"/>
                </a:lnTo>
                <a:cubicBezTo>
                  <a:pt x="9173" y="6505"/>
                  <a:pt x="10777" y="6990"/>
                  <a:pt x="12156" y="6990"/>
                </a:cubicBezTo>
                <a:cubicBezTo>
                  <a:pt x="13190" y="6990"/>
                  <a:pt x="14097" y="6717"/>
                  <a:pt x="14432" y="5898"/>
                </a:cubicBezTo>
                <a:cubicBezTo>
                  <a:pt x="14794" y="4903"/>
                  <a:pt x="13731" y="3988"/>
                  <a:pt x="12950" y="3626"/>
                </a:cubicBezTo>
                <a:cubicBezTo>
                  <a:pt x="12555" y="3428"/>
                  <a:pt x="12171" y="3343"/>
                  <a:pt x="11794" y="3343"/>
                </a:cubicBezTo>
                <a:cubicBezTo>
                  <a:pt x="11221" y="3343"/>
                  <a:pt x="10664" y="3540"/>
                  <a:pt x="10112" y="3840"/>
                </a:cubicBezTo>
                <a:cubicBezTo>
                  <a:pt x="11311" y="2347"/>
                  <a:pt x="10678" y="154"/>
                  <a:pt x="8552" y="7"/>
                </a:cubicBezTo>
                <a:cubicBezTo>
                  <a:pt x="8492" y="3"/>
                  <a:pt x="8430" y="1"/>
                  <a:pt x="8367" y="1"/>
                </a:cubicBezTo>
                <a:close/>
              </a:path>
            </a:pathLst>
          </a:custGeom>
          <a:solidFill>
            <a:srgbClr val="FFFFF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178" name="Google Shape;178;p20"/>
          <p:cNvSpPr txBox="1"/>
          <p:nvPr>
            <p:ph idx="1" type="subTitle"/>
          </p:nvPr>
        </p:nvSpPr>
        <p:spPr>
          <a:xfrm>
            <a:off x="1758733" y="3076584"/>
            <a:ext cx="4036800" cy="844400"/>
          </a:xfrm>
          <a:prstGeom prst="rect">
            <a:avLst/>
          </a:prstGeom>
          <a:noFill/>
          <a:ln>
            <a:noFill/>
          </a:ln>
        </p:spPr>
        <p:txBody>
          <a:bodyPr anchorCtr="0" anchor="t" bIns="0" lIns="121900" spcFirstLastPara="1" rIns="121900" wrap="square" tIns="0">
            <a:noAutofit/>
          </a:bodyPr>
          <a:lstStyle>
            <a:lvl1pPr lvl="0" algn="ctr">
              <a:lnSpc>
                <a:spcPct val="100000"/>
              </a:lnSpc>
              <a:spcBef>
                <a:spcPts val="0"/>
              </a:spcBef>
              <a:spcAft>
                <a:spcPts val="0"/>
              </a:spcAft>
              <a:buSzPts val="2700"/>
              <a:buFont typeface="Arvo"/>
              <a:buNone/>
              <a:defRPr b="1" sz="2700">
                <a:latin typeface="Arvo"/>
                <a:ea typeface="Arvo"/>
                <a:cs typeface="Arvo"/>
                <a:sym typeface="Arvo"/>
              </a:defRPr>
            </a:lvl1pPr>
            <a:lvl2pPr lvl="1" algn="l">
              <a:lnSpc>
                <a:spcPct val="100000"/>
              </a:lnSpc>
              <a:spcBef>
                <a:spcPts val="0"/>
              </a:spcBef>
              <a:spcAft>
                <a:spcPts val="0"/>
              </a:spcAft>
              <a:buSzPts val="2700"/>
              <a:buFont typeface="Arvo"/>
              <a:buNone/>
              <a:defRPr b="1" sz="2700">
                <a:latin typeface="Arvo"/>
                <a:ea typeface="Arvo"/>
                <a:cs typeface="Arvo"/>
                <a:sym typeface="Arvo"/>
              </a:defRPr>
            </a:lvl2pPr>
            <a:lvl3pPr lvl="2" algn="l">
              <a:lnSpc>
                <a:spcPct val="100000"/>
              </a:lnSpc>
              <a:spcBef>
                <a:spcPts val="0"/>
              </a:spcBef>
              <a:spcAft>
                <a:spcPts val="0"/>
              </a:spcAft>
              <a:buSzPts val="2700"/>
              <a:buFont typeface="Arvo"/>
              <a:buNone/>
              <a:defRPr b="1" sz="2700">
                <a:latin typeface="Arvo"/>
                <a:ea typeface="Arvo"/>
                <a:cs typeface="Arvo"/>
                <a:sym typeface="Arvo"/>
              </a:defRPr>
            </a:lvl3pPr>
            <a:lvl4pPr lvl="3" algn="l">
              <a:lnSpc>
                <a:spcPct val="100000"/>
              </a:lnSpc>
              <a:spcBef>
                <a:spcPts val="0"/>
              </a:spcBef>
              <a:spcAft>
                <a:spcPts val="0"/>
              </a:spcAft>
              <a:buSzPts val="2700"/>
              <a:buFont typeface="Arvo"/>
              <a:buNone/>
              <a:defRPr b="1" sz="2700">
                <a:latin typeface="Arvo"/>
                <a:ea typeface="Arvo"/>
                <a:cs typeface="Arvo"/>
                <a:sym typeface="Arvo"/>
              </a:defRPr>
            </a:lvl4pPr>
            <a:lvl5pPr lvl="4" algn="l">
              <a:lnSpc>
                <a:spcPct val="100000"/>
              </a:lnSpc>
              <a:spcBef>
                <a:spcPts val="0"/>
              </a:spcBef>
              <a:spcAft>
                <a:spcPts val="0"/>
              </a:spcAft>
              <a:buSzPts val="2700"/>
              <a:buFont typeface="Arvo"/>
              <a:buNone/>
              <a:defRPr b="1" sz="2700">
                <a:latin typeface="Arvo"/>
                <a:ea typeface="Arvo"/>
                <a:cs typeface="Arvo"/>
                <a:sym typeface="Arvo"/>
              </a:defRPr>
            </a:lvl5pPr>
            <a:lvl6pPr lvl="5" algn="l">
              <a:lnSpc>
                <a:spcPct val="100000"/>
              </a:lnSpc>
              <a:spcBef>
                <a:spcPts val="0"/>
              </a:spcBef>
              <a:spcAft>
                <a:spcPts val="0"/>
              </a:spcAft>
              <a:buSzPts val="2700"/>
              <a:buFont typeface="Arvo"/>
              <a:buNone/>
              <a:defRPr b="1" sz="2700">
                <a:latin typeface="Arvo"/>
                <a:ea typeface="Arvo"/>
                <a:cs typeface="Arvo"/>
                <a:sym typeface="Arvo"/>
              </a:defRPr>
            </a:lvl6pPr>
            <a:lvl7pPr lvl="6" algn="l">
              <a:lnSpc>
                <a:spcPct val="100000"/>
              </a:lnSpc>
              <a:spcBef>
                <a:spcPts val="0"/>
              </a:spcBef>
              <a:spcAft>
                <a:spcPts val="0"/>
              </a:spcAft>
              <a:buSzPts val="2700"/>
              <a:buFont typeface="Arvo"/>
              <a:buNone/>
              <a:defRPr b="1" sz="2700">
                <a:latin typeface="Arvo"/>
                <a:ea typeface="Arvo"/>
                <a:cs typeface="Arvo"/>
                <a:sym typeface="Arvo"/>
              </a:defRPr>
            </a:lvl7pPr>
            <a:lvl8pPr lvl="7" algn="l">
              <a:lnSpc>
                <a:spcPct val="100000"/>
              </a:lnSpc>
              <a:spcBef>
                <a:spcPts val="0"/>
              </a:spcBef>
              <a:spcAft>
                <a:spcPts val="0"/>
              </a:spcAft>
              <a:buSzPts val="2700"/>
              <a:buFont typeface="Arvo"/>
              <a:buNone/>
              <a:defRPr b="1" sz="2700">
                <a:latin typeface="Arvo"/>
                <a:ea typeface="Arvo"/>
                <a:cs typeface="Arvo"/>
                <a:sym typeface="Arvo"/>
              </a:defRPr>
            </a:lvl8pPr>
            <a:lvl9pPr lvl="8" algn="l">
              <a:lnSpc>
                <a:spcPct val="100000"/>
              </a:lnSpc>
              <a:spcBef>
                <a:spcPts val="0"/>
              </a:spcBef>
              <a:spcAft>
                <a:spcPts val="0"/>
              </a:spcAft>
              <a:buSzPts val="2700"/>
              <a:buFont typeface="Arvo"/>
              <a:buNone/>
              <a:defRPr b="1" sz="2700">
                <a:latin typeface="Arvo"/>
                <a:ea typeface="Arvo"/>
                <a:cs typeface="Arvo"/>
                <a:sym typeface="Arvo"/>
              </a:defRPr>
            </a:lvl9pPr>
          </a:lstStyle>
          <a:p/>
        </p:txBody>
      </p:sp>
      <p:sp>
        <p:nvSpPr>
          <p:cNvPr id="179" name="Google Shape;179;p20"/>
          <p:cNvSpPr txBox="1"/>
          <p:nvPr>
            <p:ph idx="2" type="subTitle"/>
          </p:nvPr>
        </p:nvSpPr>
        <p:spPr>
          <a:xfrm>
            <a:off x="1758733" y="4052400"/>
            <a:ext cx="4036800" cy="1336400"/>
          </a:xfrm>
          <a:prstGeom prst="rect">
            <a:avLst/>
          </a:prstGeom>
          <a:noFill/>
          <a:ln>
            <a:noFill/>
          </a:ln>
        </p:spPr>
        <p:txBody>
          <a:bodyPr anchorCtr="0" anchor="t" bIns="0" lIns="121900" spcFirstLastPara="1" rIns="121900" wrap="square" tIns="0">
            <a:noAutofit/>
          </a:bodyPr>
          <a:lstStyle>
            <a:lvl1pPr lvl="0" algn="ctr">
              <a:lnSpc>
                <a:spcPct val="100000"/>
              </a:lnSpc>
              <a:spcBef>
                <a:spcPts val="0"/>
              </a:spcBef>
              <a:spcAft>
                <a:spcPts val="0"/>
              </a:spcAft>
              <a:buSzPts val="2100"/>
              <a:buNone/>
              <a:defRPr/>
            </a:lvl1pPr>
            <a:lvl2pPr lvl="1" algn="l">
              <a:lnSpc>
                <a:spcPct val="100000"/>
              </a:lnSpc>
              <a:spcBef>
                <a:spcPts val="0"/>
              </a:spcBef>
              <a:spcAft>
                <a:spcPts val="0"/>
              </a:spcAft>
              <a:buSzPts val="2100"/>
              <a:buNone/>
              <a:defRPr/>
            </a:lvl2pPr>
            <a:lvl3pPr lvl="2" algn="l">
              <a:lnSpc>
                <a:spcPct val="100000"/>
              </a:lnSpc>
              <a:spcBef>
                <a:spcPts val="0"/>
              </a:spcBef>
              <a:spcAft>
                <a:spcPts val="0"/>
              </a:spcAft>
              <a:buSzPts val="2100"/>
              <a:buNone/>
              <a:defRPr/>
            </a:lvl3pPr>
            <a:lvl4pPr lvl="3" algn="l">
              <a:lnSpc>
                <a:spcPct val="100000"/>
              </a:lnSpc>
              <a:spcBef>
                <a:spcPts val="0"/>
              </a:spcBef>
              <a:spcAft>
                <a:spcPts val="0"/>
              </a:spcAft>
              <a:buSzPts val="2100"/>
              <a:buNone/>
              <a:defRPr/>
            </a:lvl4pPr>
            <a:lvl5pPr lvl="4" algn="l">
              <a:lnSpc>
                <a:spcPct val="100000"/>
              </a:lnSpc>
              <a:spcBef>
                <a:spcPts val="0"/>
              </a:spcBef>
              <a:spcAft>
                <a:spcPts val="0"/>
              </a:spcAft>
              <a:buSzPts val="2100"/>
              <a:buNone/>
              <a:defRPr/>
            </a:lvl5pPr>
            <a:lvl6pPr lvl="5" algn="l">
              <a:lnSpc>
                <a:spcPct val="100000"/>
              </a:lnSpc>
              <a:spcBef>
                <a:spcPts val="0"/>
              </a:spcBef>
              <a:spcAft>
                <a:spcPts val="0"/>
              </a:spcAft>
              <a:buSzPts val="2100"/>
              <a:buNone/>
              <a:defRPr/>
            </a:lvl6pPr>
            <a:lvl7pPr lvl="6" algn="l">
              <a:lnSpc>
                <a:spcPct val="100000"/>
              </a:lnSpc>
              <a:spcBef>
                <a:spcPts val="0"/>
              </a:spcBef>
              <a:spcAft>
                <a:spcPts val="0"/>
              </a:spcAft>
              <a:buSzPts val="2100"/>
              <a:buNone/>
              <a:defRPr/>
            </a:lvl7pPr>
            <a:lvl8pPr lvl="7" algn="l">
              <a:lnSpc>
                <a:spcPct val="100000"/>
              </a:lnSpc>
              <a:spcBef>
                <a:spcPts val="0"/>
              </a:spcBef>
              <a:spcAft>
                <a:spcPts val="0"/>
              </a:spcAft>
              <a:buSzPts val="2100"/>
              <a:buNone/>
              <a:defRPr/>
            </a:lvl8pPr>
            <a:lvl9pPr lvl="8" algn="l">
              <a:lnSpc>
                <a:spcPct val="100000"/>
              </a:lnSpc>
              <a:spcBef>
                <a:spcPts val="0"/>
              </a:spcBef>
              <a:spcAft>
                <a:spcPts val="0"/>
              </a:spcAft>
              <a:buSzPts val="2100"/>
              <a:buNone/>
              <a:defRPr/>
            </a:lvl9pPr>
          </a:lstStyle>
          <a:p/>
        </p:txBody>
      </p:sp>
      <p:sp>
        <p:nvSpPr>
          <p:cNvPr id="180" name="Google Shape;180;p20"/>
          <p:cNvSpPr txBox="1"/>
          <p:nvPr>
            <p:ph idx="3" type="subTitle"/>
          </p:nvPr>
        </p:nvSpPr>
        <p:spPr>
          <a:xfrm>
            <a:off x="6396433" y="3076584"/>
            <a:ext cx="4036800" cy="844400"/>
          </a:xfrm>
          <a:prstGeom prst="rect">
            <a:avLst/>
          </a:prstGeom>
          <a:noFill/>
          <a:ln>
            <a:noFill/>
          </a:ln>
        </p:spPr>
        <p:txBody>
          <a:bodyPr anchorCtr="0" anchor="t" bIns="0" lIns="121900" spcFirstLastPara="1" rIns="121900" wrap="square" tIns="0">
            <a:noAutofit/>
          </a:bodyPr>
          <a:lstStyle>
            <a:lvl1pPr lvl="0" algn="ctr">
              <a:lnSpc>
                <a:spcPct val="100000"/>
              </a:lnSpc>
              <a:spcBef>
                <a:spcPts val="0"/>
              </a:spcBef>
              <a:spcAft>
                <a:spcPts val="0"/>
              </a:spcAft>
              <a:buSzPts val="2700"/>
              <a:buFont typeface="Arvo"/>
              <a:buNone/>
              <a:defRPr b="1" sz="2700">
                <a:latin typeface="Arvo"/>
                <a:ea typeface="Arvo"/>
                <a:cs typeface="Arvo"/>
                <a:sym typeface="Arvo"/>
              </a:defRPr>
            </a:lvl1pPr>
            <a:lvl2pPr lvl="1" algn="l">
              <a:lnSpc>
                <a:spcPct val="100000"/>
              </a:lnSpc>
              <a:spcBef>
                <a:spcPts val="0"/>
              </a:spcBef>
              <a:spcAft>
                <a:spcPts val="0"/>
              </a:spcAft>
              <a:buSzPts val="2700"/>
              <a:buFont typeface="Arvo"/>
              <a:buNone/>
              <a:defRPr b="1" sz="2700">
                <a:latin typeface="Arvo"/>
                <a:ea typeface="Arvo"/>
                <a:cs typeface="Arvo"/>
                <a:sym typeface="Arvo"/>
              </a:defRPr>
            </a:lvl2pPr>
            <a:lvl3pPr lvl="2" algn="l">
              <a:lnSpc>
                <a:spcPct val="100000"/>
              </a:lnSpc>
              <a:spcBef>
                <a:spcPts val="0"/>
              </a:spcBef>
              <a:spcAft>
                <a:spcPts val="0"/>
              </a:spcAft>
              <a:buSzPts val="2700"/>
              <a:buFont typeface="Arvo"/>
              <a:buNone/>
              <a:defRPr b="1" sz="2700">
                <a:latin typeface="Arvo"/>
                <a:ea typeface="Arvo"/>
                <a:cs typeface="Arvo"/>
                <a:sym typeface="Arvo"/>
              </a:defRPr>
            </a:lvl3pPr>
            <a:lvl4pPr lvl="3" algn="l">
              <a:lnSpc>
                <a:spcPct val="100000"/>
              </a:lnSpc>
              <a:spcBef>
                <a:spcPts val="0"/>
              </a:spcBef>
              <a:spcAft>
                <a:spcPts val="0"/>
              </a:spcAft>
              <a:buSzPts val="2700"/>
              <a:buFont typeface="Arvo"/>
              <a:buNone/>
              <a:defRPr b="1" sz="2700">
                <a:latin typeface="Arvo"/>
                <a:ea typeface="Arvo"/>
                <a:cs typeface="Arvo"/>
                <a:sym typeface="Arvo"/>
              </a:defRPr>
            </a:lvl4pPr>
            <a:lvl5pPr lvl="4" algn="l">
              <a:lnSpc>
                <a:spcPct val="100000"/>
              </a:lnSpc>
              <a:spcBef>
                <a:spcPts val="0"/>
              </a:spcBef>
              <a:spcAft>
                <a:spcPts val="0"/>
              </a:spcAft>
              <a:buSzPts val="2700"/>
              <a:buFont typeface="Arvo"/>
              <a:buNone/>
              <a:defRPr b="1" sz="2700">
                <a:latin typeface="Arvo"/>
                <a:ea typeface="Arvo"/>
                <a:cs typeface="Arvo"/>
                <a:sym typeface="Arvo"/>
              </a:defRPr>
            </a:lvl5pPr>
            <a:lvl6pPr lvl="5" algn="l">
              <a:lnSpc>
                <a:spcPct val="100000"/>
              </a:lnSpc>
              <a:spcBef>
                <a:spcPts val="0"/>
              </a:spcBef>
              <a:spcAft>
                <a:spcPts val="0"/>
              </a:spcAft>
              <a:buSzPts val="2700"/>
              <a:buFont typeface="Arvo"/>
              <a:buNone/>
              <a:defRPr b="1" sz="2700">
                <a:latin typeface="Arvo"/>
                <a:ea typeface="Arvo"/>
                <a:cs typeface="Arvo"/>
                <a:sym typeface="Arvo"/>
              </a:defRPr>
            </a:lvl6pPr>
            <a:lvl7pPr lvl="6" algn="l">
              <a:lnSpc>
                <a:spcPct val="100000"/>
              </a:lnSpc>
              <a:spcBef>
                <a:spcPts val="0"/>
              </a:spcBef>
              <a:spcAft>
                <a:spcPts val="0"/>
              </a:spcAft>
              <a:buSzPts val="2700"/>
              <a:buFont typeface="Arvo"/>
              <a:buNone/>
              <a:defRPr b="1" sz="2700">
                <a:latin typeface="Arvo"/>
                <a:ea typeface="Arvo"/>
                <a:cs typeface="Arvo"/>
                <a:sym typeface="Arvo"/>
              </a:defRPr>
            </a:lvl7pPr>
            <a:lvl8pPr lvl="7" algn="l">
              <a:lnSpc>
                <a:spcPct val="100000"/>
              </a:lnSpc>
              <a:spcBef>
                <a:spcPts val="0"/>
              </a:spcBef>
              <a:spcAft>
                <a:spcPts val="0"/>
              </a:spcAft>
              <a:buSzPts val="2700"/>
              <a:buFont typeface="Arvo"/>
              <a:buNone/>
              <a:defRPr b="1" sz="2700">
                <a:latin typeface="Arvo"/>
                <a:ea typeface="Arvo"/>
                <a:cs typeface="Arvo"/>
                <a:sym typeface="Arvo"/>
              </a:defRPr>
            </a:lvl8pPr>
            <a:lvl9pPr lvl="8" algn="l">
              <a:lnSpc>
                <a:spcPct val="100000"/>
              </a:lnSpc>
              <a:spcBef>
                <a:spcPts val="0"/>
              </a:spcBef>
              <a:spcAft>
                <a:spcPts val="0"/>
              </a:spcAft>
              <a:buSzPts val="2700"/>
              <a:buFont typeface="Arvo"/>
              <a:buNone/>
              <a:defRPr b="1" sz="2700">
                <a:latin typeface="Arvo"/>
                <a:ea typeface="Arvo"/>
                <a:cs typeface="Arvo"/>
                <a:sym typeface="Arvo"/>
              </a:defRPr>
            </a:lvl9pPr>
          </a:lstStyle>
          <a:p/>
        </p:txBody>
      </p:sp>
      <p:sp>
        <p:nvSpPr>
          <p:cNvPr id="181" name="Google Shape;181;p20"/>
          <p:cNvSpPr txBox="1"/>
          <p:nvPr>
            <p:ph idx="4" type="subTitle"/>
          </p:nvPr>
        </p:nvSpPr>
        <p:spPr>
          <a:xfrm>
            <a:off x="6396433" y="4052400"/>
            <a:ext cx="4036800" cy="1336400"/>
          </a:xfrm>
          <a:prstGeom prst="rect">
            <a:avLst/>
          </a:prstGeom>
          <a:noFill/>
          <a:ln>
            <a:noFill/>
          </a:ln>
        </p:spPr>
        <p:txBody>
          <a:bodyPr anchorCtr="0" anchor="t" bIns="0" lIns="121900" spcFirstLastPara="1" rIns="121900" wrap="square" tIns="0">
            <a:noAutofit/>
          </a:bodyPr>
          <a:lstStyle>
            <a:lvl1pPr lvl="0" algn="ctr">
              <a:lnSpc>
                <a:spcPct val="100000"/>
              </a:lnSpc>
              <a:spcBef>
                <a:spcPts val="0"/>
              </a:spcBef>
              <a:spcAft>
                <a:spcPts val="0"/>
              </a:spcAft>
              <a:buSzPts val="2100"/>
              <a:buNone/>
              <a:defRPr/>
            </a:lvl1pPr>
            <a:lvl2pPr lvl="1" algn="l">
              <a:lnSpc>
                <a:spcPct val="100000"/>
              </a:lnSpc>
              <a:spcBef>
                <a:spcPts val="0"/>
              </a:spcBef>
              <a:spcAft>
                <a:spcPts val="0"/>
              </a:spcAft>
              <a:buSzPts val="2100"/>
              <a:buNone/>
              <a:defRPr/>
            </a:lvl2pPr>
            <a:lvl3pPr lvl="2" algn="l">
              <a:lnSpc>
                <a:spcPct val="100000"/>
              </a:lnSpc>
              <a:spcBef>
                <a:spcPts val="0"/>
              </a:spcBef>
              <a:spcAft>
                <a:spcPts val="0"/>
              </a:spcAft>
              <a:buSzPts val="2100"/>
              <a:buNone/>
              <a:defRPr/>
            </a:lvl3pPr>
            <a:lvl4pPr lvl="3" algn="l">
              <a:lnSpc>
                <a:spcPct val="100000"/>
              </a:lnSpc>
              <a:spcBef>
                <a:spcPts val="0"/>
              </a:spcBef>
              <a:spcAft>
                <a:spcPts val="0"/>
              </a:spcAft>
              <a:buSzPts val="2100"/>
              <a:buNone/>
              <a:defRPr/>
            </a:lvl4pPr>
            <a:lvl5pPr lvl="4" algn="l">
              <a:lnSpc>
                <a:spcPct val="100000"/>
              </a:lnSpc>
              <a:spcBef>
                <a:spcPts val="0"/>
              </a:spcBef>
              <a:spcAft>
                <a:spcPts val="0"/>
              </a:spcAft>
              <a:buSzPts val="2100"/>
              <a:buNone/>
              <a:defRPr/>
            </a:lvl5pPr>
            <a:lvl6pPr lvl="5" algn="l">
              <a:lnSpc>
                <a:spcPct val="100000"/>
              </a:lnSpc>
              <a:spcBef>
                <a:spcPts val="0"/>
              </a:spcBef>
              <a:spcAft>
                <a:spcPts val="0"/>
              </a:spcAft>
              <a:buSzPts val="2100"/>
              <a:buNone/>
              <a:defRPr/>
            </a:lvl6pPr>
            <a:lvl7pPr lvl="6" algn="l">
              <a:lnSpc>
                <a:spcPct val="100000"/>
              </a:lnSpc>
              <a:spcBef>
                <a:spcPts val="0"/>
              </a:spcBef>
              <a:spcAft>
                <a:spcPts val="0"/>
              </a:spcAft>
              <a:buSzPts val="2100"/>
              <a:buNone/>
              <a:defRPr/>
            </a:lvl7pPr>
            <a:lvl8pPr lvl="7" algn="l">
              <a:lnSpc>
                <a:spcPct val="100000"/>
              </a:lnSpc>
              <a:spcBef>
                <a:spcPts val="0"/>
              </a:spcBef>
              <a:spcAft>
                <a:spcPts val="0"/>
              </a:spcAft>
              <a:buSzPts val="2100"/>
              <a:buNone/>
              <a:defRPr/>
            </a:lvl8pPr>
            <a:lvl9pPr lvl="8" algn="l">
              <a:lnSpc>
                <a:spcPct val="100000"/>
              </a:lnSpc>
              <a:spcBef>
                <a:spcPts val="0"/>
              </a:spcBef>
              <a:spcAft>
                <a:spcPts val="0"/>
              </a:spcAft>
              <a:buSzPts val="2100"/>
              <a:buNone/>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p:cSld name="ONE_COLUMN_TEXT_1">
    <p:spTree>
      <p:nvGrpSpPr>
        <p:cNvPr id="182" name="Shape 182"/>
        <p:cNvGrpSpPr/>
        <p:nvPr/>
      </p:nvGrpSpPr>
      <p:grpSpPr>
        <a:xfrm>
          <a:off x="0" y="0"/>
          <a:ext cx="0" cy="0"/>
          <a:chOff x="0" y="0"/>
          <a:chExt cx="0" cy="0"/>
        </a:xfrm>
      </p:grpSpPr>
      <p:sp>
        <p:nvSpPr>
          <p:cNvPr id="183" name="Google Shape;183;p21"/>
          <p:cNvSpPr/>
          <p:nvPr/>
        </p:nvSpPr>
        <p:spPr>
          <a:xfrm>
            <a:off x="8172072" y="5324365"/>
            <a:ext cx="977756" cy="828688"/>
          </a:xfrm>
          <a:custGeom>
            <a:rect b="b" l="l" r="r" t="t"/>
            <a:pathLst>
              <a:path extrusionOk="0" h="8511" w="10042">
                <a:moveTo>
                  <a:pt x="6179" y="1"/>
                </a:moveTo>
                <a:cubicBezTo>
                  <a:pt x="5320" y="1"/>
                  <a:pt x="4953" y="4451"/>
                  <a:pt x="4953" y="4451"/>
                </a:cubicBezTo>
                <a:cubicBezTo>
                  <a:pt x="4953" y="4451"/>
                  <a:pt x="5111" y="1850"/>
                  <a:pt x="3166" y="1205"/>
                </a:cubicBezTo>
                <a:cubicBezTo>
                  <a:pt x="3059" y="1169"/>
                  <a:pt x="2965" y="1152"/>
                  <a:pt x="2883" y="1152"/>
                </a:cubicBezTo>
                <a:cubicBezTo>
                  <a:pt x="1489" y="1152"/>
                  <a:pt x="3596" y="6034"/>
                  <a:pt x="3596" y="6034"/>
                </a:cubicBezTo>
                <a:cubicBezTo>
                  <a:pt x="3596" y="6034"/>
                  <a:pt x="2106" y="4099"/>
                  <a:pt x="1160" y="4099"/>
                </a:cubicBezTo>
                <a:cubicBezTo>
                  <a:pt x="1061" y="4099"/>
                  <a:pt x="967" y="4121"/>
                  <a:pt x="882" y="4168"/>
                </a:cubicBezTo>
                <a:cubicBezTo>
                  <a:pt x="0" y="4666"/>
                  <a:pt x="3483" y="8510"/>
                  <a:pt x="3483" y="8510"/>
                </a:cubicBezTo>
                <a:lnTo>
                  <a:pt x="8142" y="8510"/>
                </a:lnTo>
                <a:cubicBezTo>
                  <a:pt x="8142" y="8510"/>
                  <a:pt x="10042" y="4836"/>
                  <a:pt x="9556" y="3874"/>
                </a:cubicBezTo>
                <a:cubicBezTo>
                  <a:pt x="9401" y="3564"/>
                  <a:pt x="9139" y="3459"/>
                  <a:pt x="8855" y="3459"/>
                </a:cubicBezTo>
                <a:cubicBezTo>
                  <a:pt x="8246" y="3459"/>
                  <a:pt x="7531" y="3942"/>
                  <a:pt x="7531" y="3942"/>
                </a:cubicBezTo>
                <a:cubicBezTo>
                  <a:pt x="7531" y="3942"/>
                  <a:pt x="9285" y="1906"/>
                  <a:pt x="8436" y="1273"/>
                </a:cubicBezTo>
                <a:cubicBezTo>
                  <a:pt x="8341" y="1202"/>
                  <a:pt x="8236" y="1171"/>
                  <a:pt x="8124" y="1171"/>
                </a:cubicBezTo>
                <a:cubicBezTo>
                  <a:pt x="7257" y="1171"/>
                  <a:pt x="6005" y="3071"/>
                  <a:pt x="6005" y="3071"/>
                </a:cubicBezTo>
                <a:cubicBezTo>
                  <a:pt x="6005" y="3071"/>
                  <a:pt x="7272" y="561"/>
                  <a:pt x="6322" y="41"/>
                </a:cubicBezTo>
                <a:cubicBezTo>
                  <a:pt x="6273" y="14"/>
                  <a:pt x="6225" y="1"/>
                  <a:pt x="6179" y="1"/>
                </a:cubicBezTo>
                <a:close/>
              </a:path>
            </a:pathLst>
          </a:custGeom>
          <a:solidFill>
            <a:srgbClr val="EDB95C">
              <a:alpha val="47058"/>
            </a:srgb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184" name="Google Shape;184;p21"/>
          <p:cNvSpPr txBox="1"/>
          <p:nvPr>
            <p:ph type="title"/>
          </p:nvPr>
        </p:nvSpPr>
        <p:spPr>
          <a:xfrm>
            <a:off x="960000" y="593367"/>
            <a:ext cx="10272000" cy="763600"/>
          </a:xfrm>
          <a:prstGeom prst="rect">
            <a:avLst/>
          </a:prstGeom>
          <a:noFill/>
          <a:ln>
            <a:noFill/>
          </a:ln>
        </p:spPr>
        <p:txBody>
          <a:bodyPr anchorCtr="0" anchor="t" bIns="121900" lIns="121900" spcFirstLastPara="1" rIns="121900" wrap="square" tIns="121900">
            <a:no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p:txBody>
      </p:sp>
      <p:sp>
        <p:nvSpPr>
          <p:cNvPr id="185" name="Google Shape;185;p21"/>
          <p:cNvSpPr/>
          <p:nvPr/>
        </p:nvSpPr>
        <p:spPr>
          <a:xfrm flipH="1">
            <a:off x="-149461" y="5324365"/>
            <a:ext cx="977756" cy="828688"/>
          </a:xfrm>
          <a:custGeom>
            <a:rect b="b" l="l" r="r" t="t"/>
            <a:pathLst>
              <a:path extrusionOk="0" h="8511" w="10042">
                <a:moveTo>
                  <a:pt x="6179" y="1"/>
                </a:moveTo>
                <a:cubicBezTo>
                  <a:pt x="5320" y="1"/>
                  <a:pt x="4953" y="4451"/>
                  <a:pt x="4953" y="4451"/>
                </a:cubicBezTo>
                <a:cubicBezTo>
                  <a:pt x="4953" y="4451"/>
                  <a:pt x="5111" y="1850"/>
                  <a:pt x="3166" y="1205"/>
                </a:cubicBezTo>
                <a:cubicBezTo>
                  <a:pt x="3059" y="1169"/>
                  <a:pt x="2965" y="1152"/>
                  <a:pt x="2883" y="1152"/>
                </a:cubicBezTo>
                <a:cubicBezTo>
                  <a:pt x="1489" y="1152"/>
                  <a:pt x="3596" y="6034"/>
                  <a:pt x="3596" y="6034"/>
                </a:cubicBezTo>
                <a:cubicBezTo>
                  <a:pt x="3596" y="6034"/>
                  <a:pt x="2106" y="4099"/>
                  <a:pt x="1160" y="4099"/>
                </a:cubicBezTo>
                <a:cubicBezTo>
                  <a:pt x="1061" y="4099"/>
                  <a:pt x="967" y="4121"/>
                  <a:pt x="882" y="4168"/>
                </a:cubicBezTo>
                <a:cubicBezTo>
                  <a:pt x="0" y="4666"/>
                  <a:pt x="3483" y="8510"/>
                  <a:pt x="3483" y="8510"/>
                </a:cubicBezTo>
                <a:lnTo>
                  <a:pt x="8142" y="8510"/>
                </a:lnTo>
                <a:cubicBezTo>
                  <a:pt x="8142" y="8510"/>
                  <a:pt x="10042" y="4836"/>
                  <a:pt x="9556" y="3874"/>
                </a:cubicBezTo>
                <a:cubicBezTo>
                  <a:pt x="9401" y="3564"/>
                  <a:pt x="9139" y="3459"/>
                  <a:pt x="8855" y="3459"/>
                </a:cubicBezTo>
                <a:cubicBezTo>
                  <a:pt x="8246" y="3459"/>
                  <a:pt x="7531" y="3942"/>
                  <a:pt x="7531" y="3942"/>
                </a:cubicBezTo>
                <a:cubicBezTo>
                  <a:pt x="7531" y="3942"/>
                  <a:pt x="9285" y="1906"/>
                  <a:pt x="8436" y="1273"/>
                </a:cubicBezTo>
                <a:cubicBezTo>
                  <a:pt x="8341" y="1202"/>
                  <a:pt x="8236" y="1171"/>
                  <a:pt x="8124" y="1171"/>
                </a:cubicBezTo>
                <a:cubicBezTo>
                  <a:pt x="7257" y="1171"/>
                  <a:pt x="6005" y="3071"/>
                  <a:pt x="6005" y="3071"/>
                </a:cubicBezTo>
                <a:cubicBezTo>
                  <a:pt x="6005" y="3071"/>
                  <a:pt x="7272" y="561"/>
                  <a:pt x="6322" y="41"/>
                </a:cubicBezTo>
                <a:cubicBezTo>
                  <a:pt x="6273" y="14"/>
                  <a:pt x="6225" y="1"/>
                  <a:pt x="6179" y="1"/>
                </a:cubicBezTo>
                <a:close/>
              </a:path>
            </a:pathLst>
          </a:custGeom>
          <a:solidFill>
            <a:srgbClr val="EDB95C">
              <a:alpha val="47058"/>
            </a:srgb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186" name="Google Shape;186;p21"/>
          <p:cNvSpPr/>
          <p:nvPr/>
        </p:nvSpPr>
        <p:spPr>
          <a:xfrm flipH="1">
            <a:off x="879644" y="4813875"/>
            <a:ext cx="1403829" cy="1540304"/>
          </a:xfrm>
          <a:custGeom>
            <a:rect b="b" l="l" r="r" t="t"/>
            <a:pathLst>
              <a:path extrusionOk="0" h="4728" w="4309">
                <a:moveTo>
                  <a:pt x="1793" y="1"/>
                </a:moveTo>
                <a:cubicBezTo>
                  <a:pt x="1178" y="1"/>
                  <a:pt x="1900" y="1889"/>
                  <a:pt x="1900" y="1889"/>
                </a:cubicBezTo>
                <a:cubicBezTo>
                  <a:pt x="1900" y="1889"/>
                  <a:pt x="1524" y="1480"/>
                  <a:pt x="1232" y="1480"/>
                </a:cubicBezTo>
                <a:cubicBezTo>
                  <a:pt x="1184" y="1480"/>
                  <a:pt x="1139" y="1491"/>
                  <a:pt x="1097" y="1516"/>
                </a:cubicBezTo>
                <a:cubicBezTo>
                  <a:pt x="792" y="1697"/>
                  <a:pt x="1776" y="3054"/>
                  <a:pt x="1776" y="3054"/>
                </a:cubicBezTo>
                <a:cubicBezTo>
                  <a:pt x="1776" y="3054"/>
                  <a:pt x="1328" y="2754"/>
                  <a:pt x="895" y="2754"/>
                </a:cubicBezTo>
                <a:cubicBezTo>
                  <a:pt x="752" y="2754"/>
                  <a:pt x="610" y="2786"/>
                  <a:pt x="487" y="2873"/>
                </a:cubicBezTo>
                <a:cubicBezTo>
                  <a:pt x="0" y="3213"/>
                  <a:pt x="1776" y="4648"/>
                  <a:pt x="1776" y="4648"/>
                </a:cubicBezTo>
                <a:lnTo>
                  <a:pt x="3789" y="4728"/>
                </a:lnTo>
                <a:cubicBezTo>
                  <a:pt x="3789" y="4728"/>
                  <a:pt x="4309" y="3484"/>
                  <a:pt x="4026" y="2670"/>
                </a:cubicBezTo>
                <a:cubicBezTo>
                  <a:pt x="3920" y="2377"/>
                  <a:pt x="3758" y="2283"/>
                  <a:pt x="3595" y="2283"/>
                </a:cubicBezTo>
                <a:cubicBezTo>
                  <a:pt x="3304" y="2283"/>
                  <a:pt x="3008" y="2579"/>
                  <a:pt x="3008" y="2579"/>
                </a:cubicBezTo>
                <a:cubicBezTo>
                  <a:pt x="3008" y="2579"/>
                  <a:pt x="3585" y="1426"/>
                  <a:pt x="3099" y="1132"/>
                </a:cubicBezTo>
                <a:cubicBezTo>
                  <a:pt x="3035" y="1093"/>
                  <a:pt x="2978" y="1077"/>
                  <a:pt x="2927" y="1077"/>
                </a:cubicBezTo>
                <a:cubicBezTo>
                  <a:pt x="2593" y="1077"/>
                  <a:pt x="2533" y="1810"/>
                  <a:pt x="2533" y="1810"/>
                </a:cubicBezTo>
                <a:cubicBezTo>
                  <a:pt x="2533" y="1810"/>
                  <a:pt x="2465" y="24"/>
                  <a:pt x="1809" y="1"/>
                </a:cubicBezTo>
                <a:cubicBezTo>
                  <a:pt x="1804" y="1"/>
                  <a:pt x="1798" y="1"/>
                  <a:pt x="1793" y="1"/>
                </a:cubicBezTo>
                <a:close/>
              </a:path>
            </a:pathLst>
          </a:custGeom>
          <a:solidFill>
            <a:srgbClr val="EDB95C">
              <a:alpha val="47058"/>
            </a:srgb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187" name="Google Shape;187;p21"/>
          <p:cNvSpPr/>
          <p:nvPr/>
        </p:nvSpPr>
        <p:spPr>
          <a:xfrm flipH="1">
            <a:off x="9378971" y="5176497"/>
            <a:ext cx="2768928" cy="2072567"/>
          </a:xfrm>
          <a:custGeom>
            <a:rect b="b" l="l" r="r" t="t"/>
            <a:pathLst>
              <a:path extrusionOk="0" h="10632" w="14204">
                <a:moveTo>
                  <a:pt x="8582" y="1"/>
                </a:moveTo>
                <a:cubicBezTo>
                  <a:pt x="8545" y="1"/>
                  <a:pt x="8508" y="15"/>
                  <a:pt x="8470" y="47"/>
                </a:cubicBezTo>
                <a:cubicBezTo>
                  <a:pt x="8141" y="335"/>
                  <a:pt x="8569" y="1314"/>
                  <a:pt x="8650" y="1490"/>
                </a:cubicBezTo>
                <a:lnTo>
                  <a:pt x="8650" y="1490"/>
                </a:lnTo>
                <a:cubicBezTo>
                  <a:pt x="8554" y="1289"/>
                  <a:pt x="7934" y="52"/>
                  <a:pt x="7141" y="52"/>
                </a:cubicBezTo>
                <a:cubicBezTo>
                  <a:pt x="7019" y="52"/>
                  <a:pt x="6892" y="81"/>
                  <a:pt x="6763" y="149"/>
                </a:cubicBezTo>
                <a:cubicBezTo>
                  <a:pt x="5711" y="703"/>
                  <a:pt x="5971" y="1890"/>
                  <a:pt x="5971" y="1890"/>
                </a:cubicBezTo>
                <a:cubicBezTo>
                  <a:pt x="5971" y="1890"/>
                  <a:pt x="5494" y="155"/>
                  <a:pt x="4896" y="155"/>
                </a:cubicBezTo>
                <a:cubicBezTo>
                  <a:pt x="4863" y="155"/>
                  <a:pt x="4829" y="160"/>
                  <a:pt x="4795" y="171"/>
                </a:cubicBezTo>
                <a:cubicBezTo>
                  <a:pt x="4139" y="375"/>
                  <a:pt x="4026" y="1393"/>
                  <a:pt x="4026" y="1393"/>
                </a:cubicBezTo>
                <a:cubicBezTo>
                  <a:pt x="4026" y="1393"/>
                  <a:pt x="3804" y="69"/>
                  <a:pt x="3510" y="69"/>
                </a:cubicBezTo>
                <a:cubicBezTo>
                  <a:pt x="3479" y="69"/>
                  <a:pt x="3448" y="83"/>
                  <a:pt x="3416" y="115"/>
                </a:cubicBezTo>
                <a:cubicBezTo>
                  <a:pt x="3087" y="465"/>
                  <a:pt x="3664" y="1551"/>
                  <a:pt x="3664" y="1551"/>
                </a:cubicBezTo>
                <a:cubicBezTo>
                  <a:pt x="3664" y="1551"/>
                  <a:pt x="2939" y="738"/>
                  <a:pt x="2552" y="738"/>
                </a:cubicBezTo>
                <a:cubicBezTo>
                  <a:pt x="2478" y="738"/>
                  <a:pt x="2417" y="768"/>
                  <a:pt x="2375" y="839"/>
                </a:cubicBezTo>
                <a:cubicBezTo>
                  <a:pt x="2115" y="1280"/>
                  <a:pt x="3370" y="1925"/>
                  <a:pt x="3370" y="1925"/>
                </a:cubicBezTo>
                <a:cubicBezTo>
                  <a:pt x="3370" y="1925"/>
                  <a:pt x="3181" y="1884"/>
                  <a:pt x="2898" y="1884"/>
                </a:cubicBezTo>
                <a:cubicBezTo>
                  <a:pt x="2250" y="1884"/>
                  <a:pt x="1113" y="2098"/>
                  <a:pt x="656" y="3508"/>
                </a:cubicBezTo>
                <a:cubicBezTo>
                  <a:pt x="0" y="5532"/>
                  <a:pt x="1810" y="10632"/>
                  <a:pt x="1810" y="10632"/>
                </a:cubicBezTo>
                <a:lnTo>
                  <a:pt x="14204" y="7511"/>
                </a:lnTo>
                <a:cubicBezTo>
                  <a:pt x="14204" y="7511"/>
                  <a:pt x="13464" y="1370"/>
                  <a:pt x="10635" y="1370"/>
                </a:cubicBezTo>
                <a:cubicBezTo>
                  <a:pt x="10239" y="1370"/>
                  <a:pt x="9801" y="1491"/>
                  <a:pt x="9318" y="1766"/>
                </a:cubicBezTo>
                <a:cubicBezTo>
                  <a:pt x="9318" y="1766"/>
                  <a:pt x="10453" y="222"/>
                  <a:pt x="9917" y="222"/>
                </a:cubicBezTo>
                <a:cubicBezTo>
                  <a:pt x="9897" y="222"/>
                  <a:pt x="9874" y="224"/>
                  <a:pt x="9849" y="228"/>
                </a:cubicBezTo>
                <a:cubicBezTo>
                  <a:pt x="9160" y="364"/>
                  <a:pt x="9138" y="1043"/>
                  <a:pt x="9138" y="1043"/>
                </a:cubicBezTo>
                <a:cubicBezTo>
                  <a:pt x="9138" y="1043"/>
                  <a:pt x="8893" y="1"/>
                  <a:pt x="8582" y="1"/>
                </a:cubicBezTo>
                <a:close/>
              </a:path>
            </a:pathLst>
          </a:custGeom>
          <a:solidFill>
            <a:srgbClr val="EDB95C">
              <a:alpha val="47058"/>
            </a:srgb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188" name="Google Shape;188;p21"/>
          <p:cNvSpPr/>
          <p:nvPr/>
        </p:nvSpPr>
        <p:spPr>
          <a:xfrm flipH="1">
            <a:off x="-34933" y="5969867"/>
            <a:ext cx="12268800" cy="1279200"/>
          </a:xfrm>
          <a:prstGeom prst="rect">
            <a:avLst/>
          </a:prstGeom>
          <a:solidFill>
            <a:schemeClr val="accent6"/>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189" name="Google Shape;189;p21"/>
          <p:cNvSpPr/>
          <p:nvPr/>
        </p:nvSpPr>
        <p:spPr>
          <a:xfrm>
            <a:off x="-341324" y="-260404"/>
            <a:ext cx="1919672" cy="1102599"/>
          </a:xfrm>
          <a:custGeom>
            <a:rect b="b" l="l" r="r" t="t"/>
            <a:pathLst>
              <a:path extrusionOk="0" h="3954" w="6884">
                <a:moveTo>
                  <a:pt x="2984" y="0"/>
                </a:moveTo>
                <a:cubicBezTo>
                  <a:pt x="2957" y="0"/>
                  <a:pt x="2931" y="1"/>
                  <a:pt x="2906" y="3"/>
                </a:cubicBezTo>
                <a:cubicBezTo>
                  <a:pt x="1911" y="71"/>
                  <a:pt x="1617" y="1099"/>
                  <a:pt x="2182" y="1789"/>
                </a:cubicBezTo>
                <a:cubicBezTo>
                  <a:pt x="1924" y="1647"/>
                  <a:pt x="1666" y="1557"/>
                  <a:pt x="1401" y="1557"/>
                </a:cubicBezTo>
                <a:cubicBezTo>
                  <a:pt x="1225" y="1557"/>
                  <a:pt x="1045" y="1597"/>
                  <a:pt x="860" y="1687"/>
                </a:cubicBezTo>
                <a:cubicBezTo>
                  <a:pt x="498" y="1857"/>
                  <a:pt x="0" y="2287"/>
                  <a:pt x="169" y="2739"/>
                </a:cubicBezTo>
                <a:cubicBezTo>
                  <a:pt x="324" y="3122"/>
                  <a:pt x="746" y="3249"/>
                  <a:pt x="1226" y="3249"/>
                </a:cubicBezTo>
                <a:cubicBezTo>
                  <a:pt x="1866" y="3249"/>
                  <a:pt x="2612" y="3023"/>
                  <a:pt x="2974" y="2875"/>
                </a:cubicBezTo>
                <a:lnTo>
                  <a:pt x="2974" y="2875"/>
                </a:lnTo>
                <a:cubicBezTo>
                  <a:pt x="2561" y="3601"/>
                  <a:pt x="3053" y="3954"/>
                  <a:pt x="3652" y="3954"/>
                </a:cubicBezTo>
                <a:cubicBezTo>
                  <a:pt x="4201" y="3954"/>
                  <a:pt x="4839" y="3657"/>
                  <a:pt x="4953" y="3079"/>
                </a:cubicBezTo>
                <a:cubicBezTo>
                  <a:pt x="5149" y="3172"/>
                  <a:pt x="5393" y="3222"/>
                  <a:pt x="5639" y="3222"/>
                </a:cubicBezTo>
                <a:cubicBezTo>
                  <a:pt x="6257" y="3222"/>
                  <a:pt x="6883" y="2904"/>
                  <a:pt x="6762" y="2151"/>
                </a:cubicBezTo>
                <a:cubicBezTo>
                  <a:pt x="6693" y="1694"/>
                  <a:pt x="6328" y="1533"/>
                  <a:pt x="5926" y="1533"/>
                </a:cubicBezTo>
                <a:cubicBezTo>
                  <a:pt x="5541" y="1533"/>
                  <a:pt x="5123" y="1680"/>
                  <a:pt x="4896" y="1857"/>
                </a:cubicBezTo>
                <a:cubicBezTo>
                  <a:pt x="5247" y="892"/>
                  <a:pt x="3852" y="0"/>
                  <a:pt x="2984" y="0"/>
                </a:cubicBezTo>
                <a:close/>
              </a:path>
            </a:pathLst>
          </a:custGeom>
          <a:solidFill>
            <a:srgbClr val="FFFFF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190" name="Google Shape;190;p21"/>
          <p:cNvSpPr/>
          <p:nvPr/>
        </p:nvSpPr>
        <p:spPr>
          <a:xfrm>
            <a:off x="11011637" y="1418372"/>
            <a:ext cx="1695172" cy="876523"/>
          </a:xfrm>
          <a:custGeom>
            <a:rect b="b" l="l" r="r" t="t"/>
            <a:pathLst>
              <a:path extrusionOk="0" h="8542" w="16520">
                <a:moveTo>
                  <a:pt x="11075" y="0"/>
                </a:moveTo>
                <a:cubicBezTo>
                  <a:pt x="9259" y="0"/>
                  <a:pt x="7870" y="1567"/>
                  <a:pt x="6953" y="3177"/>
                </a:cubicBezTo>
                <a:cubicBezTo>
                  <a:pt x="6534" y="2712"/>
                  <a:pt x="5833" y="2159"/>
                  <a:pt x="5257" y="1853"/>
                </a:cubicBezTo>
                <a:cubicBezTo>
                  <a:pt x="4660" y="1533"/>
                  <a:pt x="3974" y="1355"/>
                  <a:pt x="3311" y="1355"/>
                </a:cubicBezTo>
                <a:cubicBezTo>
                  <a:pt x="2128" y="1355"/>
                  <a:pt x="1019" y="1922"/>
                  <a:pt x="620" y="3255"/>
                </a:cubicBezTo>
                <a:cubicBezTo>
                  <a:pt x="1" y="5265"/>
                  <a:pt x="1439" y="5818"/>
                  <a:pt x="2948" y="5818"/>
                </a:cubicBezTo>
                <a:cubicBezTo>
                  <a:pt x="3477" y="5818"/>
                  <a:pt x="4015" y="5750"/>
                  <a:pt x="4476" y="5653"/>
                </a:cubicBezTo>
                <a:lnTo>
                  <a:pt x="4476" y="5653"/>
                </a:lnTo>
                <a:cubicBezTo>
                  <a:pt x="3759" y="7491"/>
                  <a:pt x="5774" y="8319"/>
                  <a:pt x="7720" y="8319"/>
                </a:cubicBezTo>
                <a:cubicBezTo>
                  <a:pt x="8874" y="8319"/>
                  <a:pt x="10004" y="8028"/>
                  <a:pt x="10526" y="7485"/>
                </a:cubicBezTo>
                <a:cubicBezTo>
                  <a:pt x="11381" y="8053"/>
                  <a:pt x="12633" y="8542"/>
                  <a:pt x="13790" y="8542"/>
                </a:cubicBezTo>
                <a:cubicBezTo>
                  <a:pt x="14545" y="8542"/>
                  <a:pt x="15260" y="8333"/>
                  <a:pt x="15796" y="7801"/>
                </a:cubicBezTo>
                <a:cubicBezTo>
                  <a:pt x="16520" y="7168"/>
                  <a:pt x="16474" y="6128"/>
                  <a:pt x="15841" y="5449"/>
                </a:cubicBezTo>
                <a:cubicBezTo>
                  <a:pt x="15274" y="4874"/>
                  <a:pt x="14513" y="4749"/>
                  <a:pt x="13758" y="4749"/>
                </a:cubicBezTo>
                <a:cubicBezTo>
                  <a:pt x="13549" y="4749"/>
                  <a:pt x="13341" y="4758"/>
                  <a:pt x="13138" y="4771"/>
                </a:cubicBezTo>
                <a:cubicBezTo>
                  <a:pt x="14337" y="3154"/>
                  <a:pt x="14756" y="1277"/>
                  <a:pt x="12562" y="338"/>
                </a:cubicBezTo>
                <a:cubicBezTo>
                  <a:pt x="12038" y="104"/>
                  <a:pt x="11543" y="0"/>
                  <a:pt x="11075" y="0"/>
                </a:cubicBezTo>
                <a:close/>
              </a:path>
            </a:pathLst>
          </a:custGeom>
          <a:solidFill>
            <a:srgbClr val="FFFFF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191" name="Google Shape;191;p21"/>
          <p:cNvSpPr/>
          <p:nvPr/>
        </p:nvSpPr>
        <p:spPr>
          <a:xfrm>
            <a:off x="9458061" y="115749"/>
            <a:ext cx="2465321" cy="1416525"/>
          </a:xfrm>
          <a:custGeom>
            <a:rect b="b" l="l" r="r" t="t"/>
            <a:pathLst>
              <a:path extrusionOk="0" h="8500" w="14794">
                <a:moveTo>
                  <a:pt x="8367" y="1"/>
                </a:moveTo>
                <a:cubicBezTo>
                  <a:pt x="6501" y="1"/>
                  <a:pt x="3499" y="1920"/>
                  <a:pt x="4254" y="3988"/>
                </a:cubicBezTo>
                <a:cubicBezTo>
                  <a:pt x="3775" y="3607"/>
                  <a:pt x="2879" y="3294"/>
                  <a:pt x="2054" y="3294"/>
                </a:cubicBezTo>
                <a:cubicBezTo>
                  <a:pt x="1186" y="3294"/>
                  <a:pt x="396" y="3641"/>
                  <a:pt x="251" y="4621"/>
                </a:cubicBezTo>
                <a:cubicBezTo>
                  <a:pt x="1" y="6243"/>
                  <a:pt x="1335" y="6921"/>
                  <a:pt x="2662" y="6921"/>
                </a:cubicBezTo>
                <a:cubicBezTo>
                  <a:pt x="3194" y="6921"/>
                  <a:pt x="3725" y="6812"/>
                  <a:pt x="4152" y="6611"/>
                </a:cubicBezTo>
                <a:cubicBezTo>
                  <a:pt x="4390" y="7863"/>
                  <a:pt x="5758" y="8500"/>
                  <a:pt x="6938" y="8500"/>
                </a:cubicBezTo>
                <a:cubicBezTo>
                  <a:pt x="8230" y="8500"/>
                  <a:pt x="9297" y="7736"/>
                  <a:pt x="8404" y="6181"/>
                </a:cubicBezTo>
                <a:lnTo>
                  <a:pt x="8404" y="6181"/>
                </a:lnTo>
                <a:cubicBezTo>
                  <a:pt x="9173" y="6505"/>
                  <a:pt x="10777" y="6990"/>
                  <a:pt x="12156" y="6990"/>
                </a:cubicBezTo>
                <a:cubicBezTo>
                  <a:pt x="13190" y="6990"/>
                  <a:pt x="14097" y="6717"/>
                  <a:pt x="14432" y="5898"/>
                </a:cubicBezTo>
                <a:cubicBezTo>
                  <a:pt x="14794" y="4903"/>
                  <a:pt x="13731" y="3988"/>
                  <a:pt x="12950" y="3626"/>
                </a:cubicBezTo>
                <a:cubicBezTo>
                  <a:pt x="12555" y="3428"/>
                  <a:pt x="12171" y="3343"/>
                  <a:pt x="11794" y="3343"/>
                </a:cubicBezTo>
                <a:cubicBezTo>
                  <a:pt x="11221" y="3343"/>
                  <a:pt x="10664" y="3540"/>
                  <a:pt x="10112" y="3840"/>
                </a:cubicBezTo>
                <a:cubicBezTo>
                  <a:pt x="11311" y="2347"/>
                  <a:pt x="10678" y="154"/>
                  <a:pt x="8552" y="7"/>
                </a:cubicBezTo>
                <a:cubicBezTo>
                  <a:pt x="8492" y="3"/>
                  <a:pt x="8430" y="1"/>
                  <a:pt x="8367" y="1"/>
                </a:cubicBezTo>
                <a:close/>
              </a:path>
            </a:pathLst>
          </a:custGeom>
          <a:solidFill>
            <a:srgbClr val="FFFFF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192" name="Google Shape;192;p21"/>
          <p:cNvSpPr txBox="1"/>
          <p:nvPr>
            <p:ph idx="1" type="subTitle"/>
          </p:nvPr>
        </p:nvSpPr>
        <p:spPr>
          <a:xfrm>
            <a:off x="3999133" y="1649647"/>
            <a:ext cx="5380400" cy="373600"/>
          </a:xfrm>
          <a:prstGeom prst="rect">
            <a:avLst/>
          </a:prstGeom>
          <a:noFill/>
          <a:ln>
            <a:noFill/>
          </a:ln>
        </p:spPr>
        <p:txBody>
          <a:bodyPr anchorCtr="0" anchor="b" bIns="0" lIns="121900" spcFirstLastPara="1" rIns="121900" wrap="square" tIns="0">
            <a:noAutofit/>
          </a:bodyPr>
          <a:lstStyle>
            <a:lvl1pPr lvl="0" algn="l">
              <a:lnSpc>
                <a:spcPct val="100000"/>
              </a:lnSpc>
              <a:spcBef>
                <a:spcPts val="0"/>
              </a:spcBef>
              <a:spcAft>
                <a:spcPts val="0"/>
              </a:spcAft>
              <a:buSzPts val="2700"/>
              <a:buFont typeface="Arvo"/>
              <a:buNone/>
              <a:defRPr b="1" sz="2700">
                <a:latin typeface="Arvo"/>
                <a:ea typeface="Arvo"/>
                <a:cs typeface="Arvo"/>
                <a:sym typeface="Arvo"/>
              </a:defRPr>
            </a:lvl1pPr>
            <a:lvl2pPr lvl="1" algn="l">
              <a:lnSpc>
                <a:spcPct val="100000"/>
              </a:lnSpc>
              <a:spcBef>
                <a:spcPts val="0"/>
              </a:spcBef>
              <a:spcAft>
                <a:spcPts val="0"/>
              </a:spcAft>
              <a:buSzPts val="2700"/>
              <a:buFont typeface="Arvo"/>
              <a:buNone/>
              <a:defRPr b="1" sz="2700">
                <a:latin typeface="Arvo"/>
                <a:ea typeface="Arvo"/>
                <a:cs typeface="Arvo"/>
                <a:sym typeface="Arvo"/>
              </a:defRPr>
            </a:lvl2pPr>
            <a:lvl3pPr lvl="2" algn="l">
              <a:lnSpc>
                <a:spcPct val="100000"/>
              </a:lnSpc>
              <a:spcBef>
                <a:spcPts val="0"/>
              </a:spcBef>
              <a:spcAft>
                <a:spcPts val="0"/>
              </a:spcAft>
              <a:buSzPts val="2700"/>
              <a:buFont typeface="Arvo"/>
              <a:buNone/>
              <a:defRPr b="1" sz="2700">
                <a:latin typeface="Arvo"/>
                <a:ea typeface="Arvo"/>
                <a:cs typeface="Arvo"/>
                <a:sym typeface="Arvo"/>
              </a:defRPr>
            </a:lvl3pPr>
            <a:lvl4pPr lvl="3" algn="l">
              <a:lnSpc>
                <a:spcPct val="100000"/>
              </a:lnSpc>
              <a:spcBef>
                <a:spcPts val="0"/>
              </a:spcBef>
              <a:spcAft>
                <a:spcPts val="0"/>
              </a:spcAft>
              <a:buSzPts val="2700"/>
              <a:buFont typeface="Arvo"/>
              <a:buNone/>
              <a:defRPr b="1" sz="2700">
                <a:latin typeface="Arvo"/>
                <a:ea typeface="Arvo"/>
                <a:cs typeface="Arvo"/>
                <a:sym typeface="Arvo"/>
              </a:defRPr>
            </a:lvl4pPr>
            <a:lvl5pPr lvl="4" algn="l">
              <a:lnSpc>
                <a:spcPct val="100000"/>
              </a:lnSpc>
              <a:spcBef>
                <a:spcPts val="0"/>
              </a:spcBef>
              <a:spcAft>
                <a:spcPts val="0"/>
              </a:spcAft>
              <a:buSzPts val="2700"/>
              <a:buFont typeface="Arvo"/>
              <a:buNone/>
              <a:defRPr b="1" sz="2700">
                <a:latin typeface="Arvo"/>
                <a:ea typeface="Arvo"/>
                <a:cs typeface="Arvo"/>
                <a:sym typeface="Arvo"/>
              </a:defRPr>
            </a:lvl5pPr>
            <a:lvl6pPr lvl="5" algn="l">
              <a:lnSpc>
                <a:spcPct val="100000"/>
              </a:lnSpc>
              <a:spcBef>
                <a:spcPts val="0"/>
              </a:spcBef>
              <a:spcAft>
                <a:spcPts val="0"/>
              </a:spcAft>
              <a:buSzPts val="2700"/>
              <a:buFont typeface="Arvo"/>
              <a:buNone/>
              <a:defRPr b="1" sz="2700">
                <a:latin typeface="Arvo"/>
                <a:ea typeface="Arvo"/>
                <a:cs typeface="Arvo"/>
                <a:sym typeface="Arvo"/>
              </a:defRPr>
            </a:lvl6pPr>
            <a:lvl7pPr lvl="6" algn="l">
              <a:lnSpc>
                <a:spcPct val="100000"/>
              </a:lnSpc>
              <a:spcBef>
                <a:spcPts val="0"/>
              </a:spcBef>
              <a:spcAft>
                <a:spcPts val="0"/>
              </a:spcAft>
              <a:buSzPts val="2700"/>
              <a:buFont typeface="Arvo"/>
              <a:buNone/>
              <a:defRPr b="1" sz="2700">
                <a:latin typeface="Arvo"/>
                <a:ea typeface="Arvo"/>
                <a:cs typeface="Arvo"/>
                <a:sym typeface="Arvo"/>
              </a:defRPr>
            </a:lvl7pPr>
            <a:lvl8pPr lvl="7" algn="l">
              <a:lnSpc>
                <a:spcPct val="100000"/>
              </a:lnSpc>
              <a:spcBef>
                <a:spcPts val="0"/>
              </a:spcBef>
              <a:spcAft>
                <a:spcPts val="0"/>
              </a:spcAft>
              <a:buSzPts val="2700"/>
              <a:buFont typeface="Arvo"/>
              <a:buNone/>
              <a:defRPr b="1" sz="2700">
                <a:latin typeface="Arvo"/>
                <a:ea typeface="Arvo"/>
                <a:cs typeface="Arvo"/>
                <a:sym typeface="Arvo"/>
              </a:defRPr>
            </a:lvl8pPr>
            <a:lvl9pPr lvl="8" algn="l">
              <a:lnSpc>
                <a:spcPct val="100000"/>
              </a:lnSpc>
              <a:spcBef>
                <a:spcPts val="0"/>
              </a:spcBef>
              <a:spcAft>
                <a:spcPts val="0"/>
              </a:spcAft>
              <a:buSzPts val="2700"/>
              <a:buFont typeface="Arvo"/>
              <a:buNone/>
              <a:defRPr b="1" sz="2700">
                <a:latin typeface="Arvo"/>
                <a:ea typeface="Arvo"/>
                <a:cs typeface="Arvo"/>
                <a:sym typeface="Arvo"/>
              </a:defRPr>
            </a:lvl9pPr>
          </a:lstStyle>
          <a:p/>
        </p:txBody>
      </p:sp>
      <p:sp>
        <p:nvSpPr>
          <p:cNvPr id="193" name="Google Shape;193;p21"/>
          <p:cNvSpPr txBox="1"/>
          <p:nvPr>
            <p:ph idx="2" type="subTitle"/>
          </p:nvPr>
        </p:nvSpPr>
        <p:spPr>
          <a:xfrm>
            <a:off x="3999133" y="2137775"/>
            <a:ext cx="5380400" cy="656000"/>
          </a:xfrm>
          <a:prstGeom prst="rect">
            <a:avLst/>
          </a:prstGeom>
          <a:noFill/>
          <a:ln>
            <a:noFill/>
          </a:ln>
        </p:spPr>
        <p:txBody>
          <a:bodyPr anchorCtr="0" anchor="t" bIns="0" lIns="121900" spcFirstLastPara="1" rIns="121900" wrap="square" tIns="0">
            <a:noAutofit/>
          </a:bodyPr>
          <a:lstStyle>
            <a:lvl1pPr lvl="0" algn="l">
              <a:lnSpc>
                <a:spcPct val="100000"/>
              </a:lnSpc>
              <a:spcBef>
                <a:spcPts val="0"/>
              </a:spcBef>
              <a:spcAft>
                <a:spcPts val="0"/>
              </a:spcAft>
              <a:buSzPts val="2100"/>
              <a:buNone/>
              <a:defRPr/>
            </a:lvl1pPr>
            <a:lvl2pPr lvl="1" algn="l">
              <a:lnSpc>
                <a:spcPct val="100000"/>
              </a:lnSpc>
              <a:spcBef>
                <a:spcPts val="0"/>
              </a:spcBef>
              <a:spcAft>
                <a:spcPts val="0"/>
              </a:spcAft>
              <a:buSzPts val="2100"/>
              <a:buNone/>
              <a:defRPr/>
            </a:lvl2pPr>
            <a:lvl3pPr lvl="2" algn="l">
              <a:lnSpc>
                <a:spcPct val="100000"/>
              </a:lnSpc>
              <a:spcBef>
                <a:spcPts val="0"/>
              </a:spcBef>
              <a:spcAft>
                <a:spcPts val="0"/>
              </a:spcAft>
              <a:buSzPts val="2100"/>
              <a:buNone/>
              <a:defRPr/>
            </a:lvl3pPr>
            <a:lvl4pPr lvl="3" algn="l">
              <a:lnSpc>
                <a:spcPct val="100000"/>
              </a:lnSpc>
              <a:spcBef>
                <a:spcPts val="0"/>
              </a:spcBef>
              <a:spcAft>
                <a:spcPts val="0"/>
              </a:spcAft>
              <a:buSzPts val="2100"/>
              <a:buNone/>
              <a:defRPr/>
            </a:lvl4pPr>
            <a:lvl5pPr lvl="4" algn="l">
              <a:lnSpc>
                <a:spcPct val="100000"/>
              </a:lnSpc>
              <a:spcBef>
                <a:spcPts val="0"/>
              </a:spcBef>
              <a:spcAft>
                <a:spcPts val="0"/>
              </a:spcAft>
              <a:buSzPts val="2100"/>
              <a:buNone/>
              <a:defRPr/>
            </a:lvl5pPr>
            <a:lvl6pPr lvl="5" algn="l">
              <a:lnSpc>
                <a:spcPct val="100000"/>
              </a:lnSpc>
              <a:spcBef>
                <a:spcPts val="0"/>
              </a:spcBef>
              <a:spcAft>
                <a:spcPts val="0"/>
              </a:spcAft>
              <a:buSzPts val="2100"/>
              <a:buNone/>
              <a:defRPr/>
            </a:lvl6pPr>
            <a:lvl7pPr lvl="6" algn="l">
              <a:lnSpc>
                <a:spcPct val="100000"/>
              </a:lnSpc>
              <a:spcBef>
                <a:spcPts val="0"/>
              </a:spcBef>
              <a:spcAft>
                <a:spcPts val="0"/>
              </a:spcAft>
              <a:buSzPts val="2100"/>
              <a:buNone/>
              <a:defRPr/>
            </a:lvl7pPr>
            <a:lvl8pPr lvl="7" algn="l">
              <a:lnSpc>
                <a:spcPct val="100000"/>
              </a:lnSpc>
              <a:spcBef>
                <a:spcPts val="0"/>
              </a:spcBef>
              <a:spcAft>
                <a:spcPts val="0"/>
              </a:spcAft>
              <a:buSzPts val="2100"/>
              <a:buNone/>
              <a:defRPr/>
            </a:lvl8pPr>
            <a:lvl9pPr lvl="8" algn="l">
              <a:lnSpc>
                <a:spcPct val="100000"/>
              </a:lnSpc>
              <a:spcBef>
                <a:spcPts val="0"/>
              </a:spcBef>
              <a:spcAft>
                <a:spcPts val="0"/>
              </a:spcAft>
              <a:buSzPts val="2100"/>
              <a:buNone/>
              <a:defRPr/>
            </a:lvl9pPr>
          </a:lstStyle>
          <a:p/>
        </p:txBody>
      </p:sp>
      <p:sp>
        <p:nvSpPr>
          <p:cNvPr id="194" name="Google Shape;194;p21"/>
          <p:cNvSpPr txBox="1"/>
          <p:nvPr>
            <p:ph idx="3" type="subTitle"/>
          </p:nvPr>
        </p:nvSpPr>
        <p:spPr>
          <a:xfrm>
            <a:off x="3999133" y="3131413"/>
            <a:ext cx="5380400" cy="373600"/>
          </a:xfrm>
          <a:prstGeom prst="rect">
            <a:avLst/>
          </a:prstGeom>
          <a:noFill/>
          <a:ln>
            <a:noFill/>
          </a:ln>
        </p:spPr>
        <p:txBody>
          <a:bodyPr anchorCtr="0" anchor="b" bIns="0" lIns="121900" spcFirstLastPara="1" rIns="121900" wrap="square" tIns="0">
            <a:noAutofit/>
          </a:bodyPr>
          <a:lstStyle>
            <a:lvl1pPr lvl="0" algn="l">
              <a:lnSpc>
                <a:spcPct val="100000"/>
              </a:lnSpc>
              <a:spcBef>
                <a:spcPts val="0"/>
              </a:spcBef>
              <a:spcAft>
                <a:spcPts val="0"/>
              </a:spcAft>
              <a:buSzPts val="2700"/>
              <a:buFont typeface="Arvo"/>
              <a:buNone/>
              <a:defRPr b="1" sz="2700">
                <a:latin typeface="Arvo"/>
                <a:ea typeface="Arvo"/>
                <a:cs typeface="Arvo"/>
                <a:sym typeface="Arvo"/>
              </a:defRPr>
            </a:lvl1pPr>
            <a:lvl2pPr lvl="1" algn="l">
              <a:lnSpc>
                <a:spcPct val="100000"/>
              </a:lnSpc>
              <a:spcBef>
                <a:spcPts val="0"/>
              </a:spcBef>
              <a:spcAft>
                <a:spcPts val="0"/>
              </a:spcAft>
              <a:buSzPts val="2700"/>
              <a:buFont typeface="Arvo"/>
              <a:buNone/>
              <a:defRPr b="1" sz="2700">
                <a:latin typeface="Arvo"/>
                <a:ea typeface="Arvo"/>
                <a:cs typeface="Arvo"/>
                <a:sym typeface="Arvo"/>
              </a:defRPr>
            </a:lvl2pPr>
            <a:lvl3pPr lvl="2" algn="l">
              <a:lnSpc>
                <a:spcPct val="100000"/>
              </a:lnSpc>
              <a:spcBef>
                <a:spcPts val="0"/>
              </a:spcBef>
              <a:spcAft>
                <a:spcPts val="0"/>
              </a:spcAft>
              <a:buSzPts val="2700"/>
              <a:buFont typeface="Arvo"/>
              <a:buNone/>
              <a:defRPr b="1" sz="2700">
                <a:latin typeface="Arvo"/>
                <a:ea typeface="Arvo"/>
                <a:cs typeface="Arvo"/>
                <a:sym typeface="Arvo"/>
              </a:defRPr>
            </a:lvl3pPr>
            <a:lvl4pPr lvl="3" algn="l">
              <a:lnSpc>
                <a:spcPct val="100000"/>
              </a:lnSpc>
              <a:spcBef>
                <a:spcPts val="0"/>
              </a:spcBef>
              <a:spcAft>
                <a:spcPts val="0"/>
              </a:spcAft>
              <a:buSzPts val="2700"/>
              <a:buFont typeface="Arvo"/>
              <a:buNone/>
              <a:defRPr b="1" sz="2700">
                <a:latin typeface="Arvo"/>
                <a:ea typeface="Arvo"/>
                <a:cs typeface="Arvo"/>
                <a:sym typeface="Arvo"/>
              </a:defRPr>
            </a:lvl4pPr>
            <a:lvl5pPr lvl="4" algn="l">
              <a:lnSpc>
                <a:spcPct val="100000"/>
              </a:lnSpc>
              <a:spcBef>
                <a:spcPts val="0"/>
              </a:spcBef>
              <a:spcAft>
                <a:spcPts val="0"/>
              </a:spcAft>
              <a:buSzPts val="2700"/>
              <a:buFont typeface="Arvo"/>
              <a:buNone/>
              <a:defRPr b="1" sz="2700">
                <a:latin typeface="Arvo"/>
                <a:ea typeface="Arvo"/>
                <a:cs typeface="Arvo"/>
                <a:sym typeface="Arvo"/>
              </a:defRPr>
            </a:lvl5pPr>
            <a:lvl6pPr lvl="5" algn="l">
              <a:lnSpc>
                <a:spcPct val="100000"/>
              </a:lnSpc>
              <a:spcBef>
                <a:spcPts val="0"/>
              </a:spcBef>
              <a:spcAft>
                <a:spcPts val="0"/>
              </a:spcAft>
              <a:buSzPts val="2700"/>
              <a:buFont typeface="Arvo"/>
              <a:buNone/>
              <a:defRPr b="1" sz="2700">
                <a:latin typeface="Arvo"/>
                <a:ea typeface="Arvo"/>
                <a:cs typeface="Arvo"/>
                <a:sym typeface="Arvo"/>
              </a:defRPr>
            </a:lvl6pPr>
            <a:lvl7pPr lvl="6" algn="l">
              <a:lnSpc>
                <a:spcPct val="100000"/>
              </a:lnSpc>
              <a:spcBef>
                <a:spcPts val="0"/>
              </a:spcBef>
              <a:spcAft>
                <a:spcPts val="0"/>
              </a:spcAft>
              <a:buSzPts val="2700"/>
              <a:buFont typeface="Arvo"/>
              <a:buNone/>
              <a:defRPr b="1" sz="2700">
                <a:latin typeface="Arvo"/>
                <a:ea typeface="Arvo"/>
                <a:cs typeface="Arvo"/>
                <a:sym typeface="Arvo"/>
              </a:defRPr>
            </a:lvl7pPr>
            <a:lvl8pPr lvl="7" algn="l">
              <a:lnSpc>
                <a:spcPct val="100000"/>
              </a:lnSpc>
              <a:spcBef>
                <a:spcPts val="0"/>
              </a:spcBef>
              <a:spcAft>
                <a:spcPts val="0"/>
              </a:spcAft>
              <a:buSzPts val="2700"/>
              <a:buFont typeface="Arvo"/>
              <a:buNone/>
              <a:defRPr b="1" sz="2700">
                <a:latin typeface="Arvo"/>
                <a:ea typeface="Arvo"/>
                <a:cs typeface="Arvo"/>
                <a:sym typeface="Arvo"/>
              </a:defRPr>
            </a:lvl8pPr>
            <a:lvl9pPr lvl="8" algn="l">
              <a:lnSpc>
                <a:spcPct val="100000"/>
              </a:lnSpc>
              <a:spcBef>
                <a:spcPts val="0"/>
              </a:spcBef>
              <a:spcAft>
                <a:spcPts val="0"/>
              </a:spcAft>
              <a:buSzPts val="2700"/>
              <a:buFont typeface="Arvo"/>
              <a:buNone/>
              <a:defRPr b="1" sz="2700">
                <a:latin typeface="Arvo"/>
                <a:ea typeface="Arvo"/>
                <a:cs typeface="Arvo"/>
                <a:sym typeface="Arvo"/>
              </a:defRPr>
            </a:lvl9pPr>
          </a:lstStyle>
          <a:p/>
        </p:txBody>
      </p:sp>
      <p:sp>
        <p:nvSpPr>
          <p:cNvPr id="195" name="Google Shape;195;p21"/>
          <p:cNvSpPr txBox="1"/>
          <p:nvPr>
            <p:ph idx="4" type="subTitle"/>
          </p:nvPr>
        </p:nvSpPr>
        <p:spPr>
          <a:xfrm>
            <a:off x="3999133" y="3619541"/>
            <a:ext cx="5380400" cy="656000"/>
          </a:xfrm>
          <a:prstGeom prst="rect">
            <a:avLst/>
          </a:prstGeom>
          <a:noFill/>
          <a:ln>
            <a:noFill/>
          </a:ln>
        </p:spPr>
        <p:txBody>
          <a:bodyPr anchorCtr="0" anchor="t" bIns="0" lIns="121900" spcFirstLastPara="1" rIns="121900" wrap="square" tIns="0">
            <a:noAutofit/>
          </a:bodyPr>
          <a:lstStyle>
            <a:lvl1pPr lvl="0" algn="l">
              <a:lnSpc>
                <a:spcPct val="100000"/>
              </a:lnSpc>
              <a:spcBef>
                <a:spcPts val="0"/>
              </a:spcBef>
              <a:spcAft>
                <a:spcPts val="0"/>
              </a:spcAft>
              <a:buSzPts val="2100"/>
              <a:buNone/>
              <a:defRPr/>
            </a:lvl1pPr>
            <a:lvl2pPr lvl="1" algn="l">
              <a:lnSpc>
                <a:spcPct val="100000"/>
              </a:lnSpc>
              <a:spcBef>
                <a:spcPts val="0"/>
              </a:spcBef>
              <a:spcAft>
                <a:spcPts val="0"/>
              </a:spcAft>
              <a:buSzPts val="2100"/>
              <a:buNone/>
              <a:defRPr/>
            </a:lvl2pPr>
            <a:lvl3pPr lvl="2" algn="l">
              <a:lnSpc>
                <a:spcPct val="100000"/>
              </a:lnSpc>
              <a:spcBef>
                <a:spcPts val="0"/>
              </a:spcBef>
              <a:spcAft>
                <a:spcPts val="0"/>
              </a:spcAft>
              <a:buSzPts val="2100"/>
              <a:buNone/>
              <a:defRPr/>
            </a:lvl3pPr>
            <a:lvl4pPr lvl="3" algn="l">
              <a:lnSpc>
                <a:spcPct val="100000"/>
              </a:lnSpc>
              <a:spcBef>
                <a:spcPts val="0"/>
              </a:spcBef>
              <a:spcAft>
                <a:spcPts val="0"/>
              </a:spcAft>
              <a:buSzPts val="2100"/>
              <a:buNone/>
              <a:defRPr/>
            </a:lvl4pPr>
            <a:lvl5pPr lvl="4" algn="l">
              <a:lnSpc>
                <a:spcPct val="100000"/>
              </a:lnSpc>
              <a:spcBef>
                <a:spcPts val="0"/>
              </a:spcBef>
              <a:spcAft>
                <a:spcPts val="0"/>
              </a:spcAft>
              <a:buSzPts val="2100"/>
              <a:buNone/>
              <a:defRPr/>
            </a:lvl5pPr>
            <a:lvl6pPr lvl="5" algn="l">
              <a:lnSpc>
                <a:spcPct val="100000"/>
              </a:lnSpc>
              <a:spcBef>
                <a:spcPts val="0"/>
              </a:spcBef>
              <a:spcAft>
                <a:spcPts val="0"/>
              </a:spcAft>
              <a:buSzPts val="2100"/>
              <a:buNone/>
              <a:defRPr/>
            </a:lvl6pPr>
            <a:lvl7pPr lvl="6" algn="l">
              <a:lnSpc>
                <a:spcPct val="100000"/>
              </a:lnSpc>
              <a:spcBef>
                <a:spcPts val="0"/>
              </a:spcBef>
              <a:spcAft>
                <a:spcPts val="0"/>
              </a:spcAft>
              <a:buSzPts val="2100"/>
              <a:buNone/>
              <a:defRPr/>
            </a:lvl7pPr>
            <a:lvl8pPr lvl="7" algn="l">
              <a:lnSpc>
                <a:spcPct val="100000"/>
              </a:lnSpc>
              <a:spcBef>
                <a:spcPts val="0"/>
              </a:spcBef>
              <a:spcAft>
                <a:spcPts val="0"/>
              </a:spcAft>
              <a:buSzPts val="2100"/>
              <a:buNone/>
              <a:defRPr/>
            </a:lvl8pPr>
            <a:lvl9pPr lvl="8" algn="l">
              <a:lnSpc>
                <a:spcPct val="100000"/>
              </a:lnSpc>
              <a:spcBef>
                <a:spcPts val="0"/>
              </a:spcBef>
              <a:spcAft>
                <a:spcPts val="0"/>
              </a:spcAft>
              <a:buSzPts val="2100"/>
              <a:buNone/>
              <a:defRPr/>
            </a:lvl9pPr>
          </a:lstStyle>
          <a:p/>
        </p:txBody>
      </p:sp>
      <p:sp>
        <p:nvSpPr>
          <p:cNvPr id="196" name="Google Shape;196;p21"/>
          <p:cNvSpPr txBox="1"/>
          <p:nvPr>
            <p:ph idx="5" type="subTitle"/>
          </p:nvPr>
        </p:nvSpPr>
        <p:spPr>
          <a:xfrm>
            <a:off x="3999133" y="4613180"/>
            <a:ext cx="5380400" cy="373600"/>
          </a:xfrm>
          <a:prstGeom prst="rect">
            <a:avLst/>
          </a:prstGeom>
          <a:noFill/>
          <a:ln>
            <a:noFill/>
          </a:ln>
        </p:spPr>
        <p:txBody>
          <a:bodyPr anchorCtr="0" anchor="b" bIns="0" lIns="121900" spcFirstLastPara="1" rIns="121900" wrap="square" tIns="0">
            <a:noAutofit/>
          </a:bodyPr>
          <a:lstStyle>
            <a:lvl1pPr lvl="0" algn="l">
              <a:lnSpc>
                <a:spcPct val="100000"/>
              </a:lnSpc>
              <a:spcBef>
                <a:spcPts val="0"/>
              </a:spcBef>
              <a:spcAft>
                <a:spcPts val="0"/>
              </a:spcAft>
              <a:buSzPts val="2700"/>
              <a:buFont typeface="Arvo"/>
              <a:buNone/>
              <a:defRPr b="1" sz="2700">
                <a:latin typeface="Arvo"/>
                <a:ea typeface="Arvo"/>
                <a:cs typeface="Arvo"/>
                <a:sym typeface="Arvo"/>
              </a:defRPr>
            </a:lvl1pPr>
            <a:lvl2pPr lvl="1" algn="l">
              <a:lnSpc>
                <a:spcPct val="100000"/>
              </a:lnSpc>
              <a:spcBef>
                <a:spcPts val="0"/>
              </a:spcBef>
              <a:spcAft>
                <a:spcPts val="0"/>
              </a:spcAft>
              <a:buSzPts val="2700"/>
              <a:buFont typeface="Arvo"/>
              <a:buNone/>
              <a:defRPr b="1" sz="2700">
                <a:latin typeface="Arvo"/>
                <a:ea typeface="Arvo"/>
                <a:cs typeface="Arvo"/>
                <a:sym typeface="Arvo"/>
              </a:defRPr>
            </a:lvl2pPr>
            <a:lvl3pPr lvl="2" algn="l">
              <a:lnSpc>
                <a:spcPct val="100000"/>
              </a:lnSpc>
              <a:spcBef>
                <a:spcPts val="0"/>
              </a:spcBef>
              <a:spcAft>
                <a:spcPts val="0"/>
              </a:spcAft>
              <a:buSzPts val="2700"/>
              <a:buFont typeface="Arvo"/>
              <a:buNone/>
              <a:defRPr b="1" sz="2700">
                <a:latin typeface="Arvo"/>
                <a:ea typeface="Arvo"/>
                <a:cs typeface="Arvo"/>
                <a:sym typeface="Arvo"/>
              </a:defRPr>
            </a:lvl3pPr>
            <a:lvl4pPr lvl="3" algn="l">
              <a:lnSpc>
                <a:spcPct val="100000"/>
              </a:lnSpc>
              <a:spcBef>
                <a:spcPts val="0"/>
              </a:spcBef>
              <a:spcAft>
                <a:spcPts val="0"/>
              </a:spcAft>
              <a:buSzPts val="2700"/>
              <a:buFont typeface="Arvo"/>
              <a:buNone/>
              <a:defRPr b="1" sz="2700">
                <a:latin typeface="Arvo"/>
                <a:ea typeface="Arvo"/>
                <a:cs typeface="Arvo"/>
                <a:sym typeface="Arvo"/>
              </a:defRPr>
            </a:lvl4pPr>
            <a:lvl5pPr lvl="4" algn="l">
              <a:lnSpc>
                <a:spcPct val="100000"/>
              </a:lnSpc>
              <a:spcBef>
                <a:spcPts val="0"/>
              </a:spcBef>
              <a:spcAft>
                <a:spcPts val="0"/>
              </a:spcAft>
              <a:buSzPts val="2700"/>
              <a:buFont typeface="Arvo"/>
              <a:buNone/>
              <a:defRPr b="1" sz="2700">
                <a:latin typeface="Arvo"/>
                <a:ea typeface="Arvo"/>
                <a:cs typeface="Arvo"/>
                <a:sym typeface="Arvo"/>
              </a:defRPr>
            </a:lvl5pPr>
            <a:lvl6pPr lvl="5" algn="l">
              <a:lnSpc>
                <a:spcPct val="100000"/>
              </a:lnSpc>
              <a:spcBef>
                <a:spcPts val="0"/>
              </a:spcBef>
              <a:spcAft>
                <a:spcPts val="0"/>
              </a:spcAft>
              <a:buSzPts val="2700"/>
              <a:buFont typeface="Arvo"/>
              <a:buNone/>
              <a:defRPr b="1" sz="2700">
                <a:latin typeface="Arvo"/>
                <a:ea typeface="Arvo"/>
                <a:cs typeface="Arvo"/>
                <a:sym typeface="Arvo"/>
              </a:defRPr>
            </a:lvl6pPr>
            <a:lvl7pPr lvl="6" algn="l">
              <a:lnSpc>
                <a:spcPct val="100000"/>
              </a:lnSpc>
              <a:spcBef>
                <a:spcPts val="0"/>
              </a:spcBef>
              <a:spcAft>
                <a:spcPts val="0"/>
              </a:spcAft>
              <a:buSzPts val="2700"/>
              <a:buFont typeface="Arvo"/>
              <a:buNone/>
              <a:defRPr b="1" sz="2700">
                <a:latin typeface="Arvo"/>
                <a:ea typeface="Arvo"/>
                <a:cs typeface="Arvo"/>
                <a:sym typeface="Arvo"/>
              </a:defRPr>
            </a:lvl7pPr>
            <a:lvl8pPr lvl="7" algn="l">
              <a:lnSpc>
                <a:spcPct val="100000"/>
              </a:lnSpc>
              <a:spcBef>
                <a:spcPts val="0"/>
              </a:spcBef>
              <a:spcAft>
                <a:spcPts val="0"/>
              </a:spcAft>
              <a:buSzPts val="2700"/>
              <a:buFont typeface="Arvo"/>
              <a:buNone/>
              <a:defRPr b="1" sz="2700">
                <a:latin typeface="Arvo"/>
                <a:ea typeface="Arvo"/>
                <a:cs typeface="Arvo"/>
                <a:sym typeface="Arvo"/>
              </a:defRPr>
            </a:lvl8pPr>
            <a:lvl9pPr lvl="8" algn="l">
              <a:lnSpc>
                <a:spcPct val="100000"/>
              </a:lnSpc>
              <a:spcBef>
                <a:spcPts val="0"/>
              </a:spcBef>
              <a:spcAft>
                <a:spcPts val="0"/>
              </a:spcAft>
              <a:buSzPts val="2700"/>
              <a:buFont typeface="Arvo"/>
              <a:buNone/>
              <a:defRPr b="1" sz="2700">
                <a:latin typeface="Arvo"/>
                <a:ea typeface="Arvo"/>
                <a:cs typeface="Arvo"/>
                <a:sym typeface="Arvo"/>
              </a:defRPr>
            </a:lvl9pPr>
          </a:lstStyle>
          <a:p/>
        </p:txBody>
      </p:sp>
      <p:sp>
        <p:nvSpPr>
          <p:cNvPr id="197" name="Google Shape;197;p21"/>
          <p:cNvSpPr txBox="1"/>
          <p:nvPr>
            <p:ph idx="6" type="subTitle"/>
          </p:nvPr>
        </p:nvSpPr>
        <p:spPr>
          <a:xfrm>
            <a:off x="3999133" y="5101308"/>
            <a:ext cx="5380400" cy="656000"/>
          </a:xfrm>
          <a:prstGeom prst="rect">
            <a:avLst/>
          </a:prstGeom>
          <a:noFill/>
          <a:ln>
            <a:noFill/>
          </a:ln>
        </p:spPr>
        <p:txBody>
          <a:bodyPr anchorCtr="0" anchor="t" bIns="0" lIns="121900" spcFirstLastPara="1" rIns="121900" wrap="square" tIns="0">
            <a:noAutofit/>
          </a:bodyPr>
          <a:lstStyle>
            <a:lvl1pPr lvl="0" algn="l">
              <a:lnSpc>
                <a:spcPct val="100000"/>
              </a:lnSpc>
              <a:spcBef>
                <a:spcPts val="0"/>
              </a:spcBef>
              <a:spcAft>
                <a:spcPts val="0"/>
              </a:spcAft>
              <a:buSzPts val="2100"/>
              <a:buNone/>
              <a:defRPr/>
            </a:lvl1pPr>
            <a:lvl2pPr lvl="1" algn="l">
              <a:lnSpc>
                <a:spcPct val="100000"/>
              </a:lnSpc>
              <a:spcBef>
                <a:spcPts val="0"/>
              </a:spcBef>
              <a:spcAft>
                <a:spcPts val="0"/>
              </a:spcAft>
              <a:buSzPts val="2100"/>
              <a:buNone/>
              <a:defRPr/>
            </a:lvl2pPr>
            <a:lvl3pPr lvl="2" algn="l">
              <a:lnSpc>
                <a:spcPct val="100000"/>
              </a:lnSpc>
              <a:spcBef>
                <a:spcPts val="0"/>
              </a:spcBef>
              <a:spcAft>
                <a:spcPts val="0"/>
              </a:spcAft>
              <a:buSzPts val="2100"/>
              <a:buNone/>
              <a:defRPr/>
            </a:lvl3pPr>
            <a:lvl4pPr lvl="3" algn="l">
              <a:lnSpc>
                <a:spcPct val="100000"/>
              </a:lnSpc>
              <a:spcBef>
                <a:spcPts val="0"/>
              </a:spcBef>
              <a:spcAft>
                <a:spcPts val="0"/>
              </a:spcAft>
              <a:buSzPts val="2100"/>
              <a:buNone/>
              <a:defRPr/>
            </a:lvl4pPr>
            <a:lvl5pPr lvl="4" algn="l">
              <a:lnSpc>
                <a:spcPct val="100000"/>
              </a:lnSpc>
              <a:spcBef>
                <a:spcPts val="0"/>
              </a:spcBef>
              <a:spcAft>
                <a:spcPts val="0"/>
              </a:spcAft>
              <a:buSzPts val="2100"/>
              <a:buNone/>
              <a:defRPr/>
            </a:lvl5pPr>
            <a:lvl6pPr lvl="5" algn="l">
              <a:lnSpc>
                <a:spcPct val="100000"/>
              </a:lnSpc>
              <a:spcBef>
                <a:spcPts val="0"/>
              </a:spcBef>
              <a:spcAft>
                <a:spcPts val="0"/>
              </a:spcAft>
              <a:buSzPts val="2100"/>
              <a:buNone/>
              <a:defRPr/>
            </a:lvl6pPr>
            <a:lvl7pPr lvl="6" algn="l">
              <a:lnSpc>
                <a:spcPct val="100000"/>
              </a:lnSpc>
              <a:spcBef>
                <a:spcPts val="0"/>
              </a:spcBef>
              <a:spcAft>
                <a:spcPts val="0"/>
              </a:spcAft>
              <a:buSzPts val="2100"/>
              <a:buNone/>
              <a:defRPr/>
            </a:lvl7pPr>
            <a:lvl8pPr lvl="7" algn="l">
              <a:lnSpc>
                <a:spcPct val="100000"/>
              </a:lnSpc>
              <a:spcBef>
                <a:spcPts val="0"/>
              </a:spcBef>
              <a:spcAft>
                <a:spcPts val="0"/>
              </a:spcAft>
              <a:buSzPts val="2100"/>
              <a:buNone/>
              <a:defRPr/>
            </a:lvl8pPr>
            <a:lvl9pPr lvl="8" algn="l">
              <a:lnSpc>
                <a:spcPct val="100000"/>
              </a:lnSpc>
              <a:spcBef>
                <a:spcPts val="0"/>
              </a:spcBef>
              <a:spcAft>
                <a:spcPts val="0"/>
              </a:spcAft>
              <a:buSzPts val="2100"/>
              <a:buNone/>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7" name="Shape 17"/>
        <p:cNvGrpSpPr/>
        <p:nvPr/>
      </p:nvGrpSpPr>
      <p:grpSpPr>
        <a:xfrm>
          <a:off x="0" y="0"/>
          <a:ext cx="0" cy="0"/>
          <a:chOff x="0" y="0"/>
          <a:chExt cx="0" cy="0"/>
        </a:xfrm>
      </p:grpSpPr>
      <p:sp>
        <p:nvSpPr>
          <p:cNvPr id="18" name="Google Shape;18;p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 name="Google Shape;19;p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 name="Google Shape;20;p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ar-SA"/>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p:cSld name="TITLE_ONLY_1_1">
    <p:spTree>
      <p:nvGrpSpPr>
        <p:cNvPr id="198" name="Shape 198"/>
        <p:cNvGrpSpPr/>
        <p:nvPr/>
      </p:nvGrpSpPr>
      <p:grpSpPr>
        <a:xfrm>
          <a:off x="0" y="0"/>
          <a:ext cx="0" cy="0"/>
          <a:chOff x="0" y="0"/>
          <a:chExt cx="0" cy="0"/>
        </a:xfrm>
      </p:grpSpPr>
      <p:sp>
        <p:nvSpPr>
          <p:cNvPr id="199" name="Google Shape;199;p22"/>
          <p:cNvSpPr txBox="1"/>
          <p:nvPr>
            <p:ph type="title"/>
          </p:nvPr>
        </p:nvSpPr>
        <p:spPr>
          <a:xfrm>
            <a:off x="960000" y="593367"/>
            <a:ext cx="10272000" cy="763600"/>
          </a:xfrm>
          <a:prstGeom prst="rect">
            <a:avLst/>
          </a:prstGeom>
          <a:noFill/>
          <a:ln>
            <a:noFill/>
          </a:ln>
        </p:spPr>
        <p:txBody>
          <a:bodyPr anchorCtr="0" anchor="t" bIns="121900" lIns="121900" spcFirstLastPara="1" rIns="121900" wrap="square" tIns="121900">
            <a:no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p:txBody>
      </p:sp>
      <p:sp>
        <p:nvSpPr>
          <p:cNvPr id="200" name="Google Shape;200;p22"/>
          <p:cNvSpPr txBox="1"/>
          <p:nvPr>
            <p:ph idx="1" type="subTitle"/>
          </p:nvPr>
        </p:nvSpPr>
        <p:spPr>
          <a:xfrm>
            <a:off x="953600" y="1971700"/>
            <a:ext cx="3607600" cy="430000"/>
          </a:xfrm>
          <a:prstGeom prst="rect">
            <a:avLst/>
          </a:prstGeom>
          <a:noFill/>
          <a:ln>
            <a:noFill/>
          </a:ln>
        </p:spPr>
        <p:txBody>
          <a:bodyPr anchorCtr="0" anchor="b" bIns="0" lIns="121900" spcFirstLastPara="1" rIns="121900" wrap="square" tIns="0">
            <a:noAutofit/>
          </a:bodyPr>
          <a:lstStyle>
            <a:lvl1pPr lvl="0" algn="l">
              <a:lnSpc>
                <a:spcPct val="100000"/>
              </a:lnSpc>
              <a:spcBef>
                <a:spcPts val="0"/>
              </a:spcBef>
              <a:spcAft>
                <a:spcPts val="0"/>
              </a:spcAft>
              <a:buSzPts val="2700"/>
              <a:buFont typeface="Arvo"/>
              <a:buNone/>
              <a:defRPr b="1" sz="2700">
                <a:latin typeface="Arvo"/>
                <a:ea typeface="Arvo"/>
                <a:cs typeface="Arvo"/>
                <a:sym typeface="Arvo"/>
              </a:defRPr>
            </a:lvl1pPr>
            <a:lvl2pPr lvl="1" algn="r">
              <a:lnSpc>
                <a:spcPct val="100000"/>
              </a:lnSpc>
              <a:spcBef>
                <a:spcPts val="0"/>
              </a:spcBef>
              <a:spcAft>
                <a:spcPts val="0"/>
              </a:spcAft>
              <a:buSzPts val="2700"/>
              <a:buFont typeface="Arvo"/>
              <a:buNone/>
              <a:defRPr b="1" sz="2700">
                <a:latin typeface="Arvo"/>
                <a:ea typeface="Arvo"/>
                <a:cs typeface="Arvo"/>
                <a:sym typeface="Arvo"/>
              </a:defRPr>
            </a:lvl2pPr>
            <a:lvl3pPr lvl="2" algn="r">
              <a:lnSpc>
                <a:spcPct val="100000"/>
              </a:lnSpc>
              <a:spcBef>
                <a:spcPts val="0"/>
              </a:spcBef>
              <a:spcAft>
                <a:spcPts val="0"/>
              </a:spcAft>
              <a:buSzPts val="2700"/>
              <a:buFont typeface="Arvo"/>
              <a:buNone/>
              <a:defRPr b="1" sz="2700">
                <a:latin typeface="Arvo"/>
                <a:ea typeface="Arvo"/>
                <a:cs typeface="Arvo"/>
                <a:sym typeface="Arvo"/>
              </a:defRPr>
            </a:lvl3pPr>
            <a:lvl4pPr lvl="3" algn="r">
              <a:lnSpc>
                <a:spcPct val="100000"/>
              </a:lnSpc>
              <a:spcBef>
                <a:spcPts val="0"/>
              </a:spcBef>
              <a:spcAft>
                <a:spcPts val="0"/>
              </a:spcAft>
              <a:buSzPts val="2700"/>
              <a:buFont typeface="Arvo"/>
              <a:buNone/>
              <a:defRPr b="1" sz="2700">
                <a:latin typeface="Arvo"/>
                <a:ea typeface="Arvo"/>
                <a:cs typeface="Arvo"/>
                <a:sym typeface="Arvo"/>
              </a:defRPr>
            </a:lvl4pPr>
            <a:lvl5pPr lvl="4" algn="r">
              <a:lnSpc>
                <a:spcPct val="100000"/>
              </a:lnSpc>
              <a:spcBef>
                <a:spcPts val="0"/>
              </a:spcBef>
              <a:spcAft>
                <a:spcPts val="0"/>
              </a:spcAft>
              <a:buSzPts val="2700"/>
              <a:buFont typeface="Arvo"/>
              <a:buNone/>
              <a:defRPr b="1" sz="2700">
                <a:latin typeface="Arvo"/>
                <a:ea typeface="Arvo"/>
                <a:cs typeface="Arvo"/>
                <a:sym typeface="Arvo"/>
              </a:defRPr>
            </a:lvl5pPr>
            <a:lvl6pPr lvl="5" algn="r">
              <a:lnSpc>
                <a:spcPct val="100000"/>
              </a:lnSpc>
              <a:spcBef>
                <a:spcPts val="0"/>
              </a:spcBef>
              <a:spcAft>
                <a:spcPts val="0"/>
              </a:spcAft>
              <a:buSzPts val="2700"/>
              <a:buFont typeface="Arvo"/>
              <a:buNone/>
              <a:defRPr b="1" sz="2700">
                <a:latin typeface="Arvo"/>
                <a:ea typeface="Arvo"/>
                <a:cs typeface="Arvo"/>
                <a:sym typeface="Arvo"/>
              </a:defRPr>
            </a:lvl6pPr>
            <a:lvl7pPr lvl="6" algn="r">
              <a:lnSpc>
                <a:spcPct val="100000"/>
              </a:lnSpc>
              <a:spcBef>
                <a:spcPts val="0"/>
              </a:spcBef>
              <a:spcAft>
                <a:spcPts val="0"/>
              </a:spcAft>
              <a:buSzPts val="2700"/>
              <a:buFont typeface="Arvo"/>
              <a:buNone/>
              <a:defRPr b="1" sz="2700">
                <a:latin typeface="Arvo"/>
                <a:ea typeface="Arvo"/>
                <a:cs typeface="Arvo"/>
                <a:sym typeface="Arvo"/>
              </a:defRPr>
            </a:lvl7pPr>
            <a:lvl8pPr lvl="7" algn="r">
              <a:lnSpc>
                <a:spcPct val="100000"/>
              </a:lnSpc>
              <a:spcBef>
                <a:spcPts val="0"/>
              </a:spcBef>
              <a:spcAft>
                <a:spcPts val="0"/>
              </a:spcAft>
              <a:buSzPts val="2700"/>
              <a:buFont typeface="Arvo"/>
              <a:buNone/>
              <a:defRPr b="1" sz="2700">
                <a:latin typeface="Arvo"/>
                <a:ea typeface="Arvo"/>
                <a:cs typeface="Arvo"/>
                <a:sym typeface="Arvo"/>
              </a:defRPr>
            </a:lvl8pPr>
            <a:lvl9pPr lvl="8" algn="r">
              <a:lnSpc>
                <a:spcPct val="100000"/>
              </a:lnSpc>
              <a:spcBef>
                <a:spcPts val="0"/>
              </a:spcBef>
              <a:spcAft>
                <a:spcPts val="0"/>
              </a:spcAft>
              <a:buSzPts val="2700"/>
              <a:buFont typeface="Arvo"/>
              <a:buNone/>
              <a:defRPr b="1" sz="2700">
                <a:latin typeface="Arvo"/>
                <a:ea typeface="Arvo"/>
                <a:cs typeface="Arvo"/>
                <a:sym typeface="Arvo"/>
              </a:defRPr>
            </a:lvl9pPr>
          </a:lstStyle>
          <a:p/>
        </p:txBody>
      </p:sp>
      <p:sp>
        <p:nvSpPr>
          <p:cNvPr id="201" name="Google Shape;201;p22"/>
          <p:cNvSpPr txBox="1"/>
          <p:nvPr>
            <p:ph idx="2" type="subTitle"/>
          </p:nvPr>
        </p:nvSpPr>
        <p:spPr>
          <a:xfrm>
            <a:off x="953600" y="2470167"/>
            <a:ext cx="3607600" cy="703200"/>
          </a:xfrm>
          <a:prstGeom prst="rect">
            <a:avLst/>
          </a:prstGeom>
          <a:noFill/>
          <a:ln>
            <a:noFill/>
          </a:ln>
        </p:spPr>
        <p:txBody>
          <a:bodyPr anchorCtr="0" anchor="t" bIns="0" lIns="121900" spcFirstLastPara="1" rIns="121900" wrap="square" tIns="0">
            <a:noAutofit/>
          </a:bodyPr>
          <a:lstStyle>
            <a:lvl1pPr lvl="0" algn="l">
              <a:lnSpc>
                <a:spcPct val="100000"/>
              </a:lnSpc>
              <a:spcBef>
                <a:spcPts val="0"/>
              </a:spcBef>
              <a:spcAft>
                <a:spcPts val="0"/>
              </a:spcAft>
              <a:buSzPts val="2100"/>
              <a:buNone/>
              <a:defRPr/>
            </a:lvl1pPr>
            <a:lvl2pPr lvl="1" algn="r">
              <a:lnSpc>
                <a:spcPct val="100000"/>
              </a:lnSpc>
              <a:spcBef>
                <a:spcPts val="0"/>
              </a:spcBef>
              <a:spcAft>
                <a:spcPts val="0"/>
              </a:spcAft>
              <a:buSzPts val="2100"/>
              <a:buNone/>
              <a:defRPr/>
            </a:lvl2pPr>
            <a:lvl3pPr lvl="2" algn="r">
              <a:lnSpc>
                <a:spcPct val="100000"/>
              </a:lnSpc>
              <a:spcBef>
                <a:spcPts val="0"/>
              </a:spcBef>
              <a:spcAft>
                <a:spcPts val="0"/>
              </a:spcAft>
              <a:buSzPts val="2100"/>
              <a:buNone/>
              <a:defRPr/>
            </a:lvl3pPr>
            <a:lvl4pPr lvl="3" algn="r">
              <a:lnSpc>
                <a:spcPct val="100000"/>
              </a:lnSpc>
              <a:spcBef>
                <a:spcPts val="0"/>
              </a:spcBef>
              <a:spcAft>
                <a:spcPts val="0"/>
              </a:spcAft>
              <a:buSzPts val="2100"/>
              <a:buNone/>
              <a:defRPr/>
            </a:lvl4pPr>
            <a:lvl5pPr lvl="4" algn="r">
              <a:lnSpc>
                <a:spcPct val="100000"/>
              </a:lnSpc>
              <a:spcBef>
                <a:spcPts val="0"/>
              </a:spcBef>
              <a:spcAft>
                <a:spcPts val="0"/>
              </a:spcAft>
              <a:buSzPts val="2100"/>
              <a:buNone/>
              <a:defRPr/>
            </a:lvl5pPr>
            <a:lvl6pPr lvl="5" algn="r">
              <a:lnSpc>
                <a:spcPct val="100000"/>
              </a:lnSpc>
              <a:spcBef>
                <a:spcPts val="0"/>
              </a:spcBef>
              <a:spcAft>
                <a:spcPts val="0"/>
              </a:spcAft>
              <a:buSzPts val="2100"/>
              <a:buNone/>
              <a:defRPr/>
            </a:lvl6pPr>
            <a:lvl7pPr lvl="6" algn="r">
              <a:lnSpc>
                <a:spcPct val="100000"/>
              </a:lnSpc>
              <a:spcBef>
                <a:spcPts val="0"/>
              </a:spcBef>
              <a:spcAft>
                <a:spcPts val="0"/>
              </a:spcAft>
              <a:buSzPts val="2100"/>
              <a:buNone/>
              <a:defRPr/>
            </a:lvl7pPr>
            <a:lvl8pPr lvl="7" algn="r">
              <a:lnSpc>
                <a:spcPct val="100000"/>
              </a:lnSpc>
              <a:spcBef>
                <a:spcPts val="0"/>
              </a:spcBef>
              <a:spcAft>
                <a:spcPts val="0"/>
              </a:spcAft>
              <a:buSzPts val="2100"/>
              <a:buNone/>
              <a:defRPr/>
            </a:lvl8pPr>
            <a:lvl9pPr lvl="8" algn="r">
              <a:lnSpc>
                <a:spcPct val="100000"/>
              </a:lnSpc>
              <a:spcBef>
                <a:spcPts val="0"/>
              </a:spcBef>
              <a:spcAft>
                <a:spcPts val="0"/>
              </a:spcAft>
              <a:buSzPts val="2100"/>
              <a:buNone/>
              <a:defRPr/>
            </a:lvl9pPr>
          </a:lstStyle>
          <a:p/>
        </p:txBody>
      </p:sp>
      <p:sp>
        <p:nvSpPr>
          <p:cNvPr id="202" name="Google Shape;202;p22"/>
          <p:cNvSpPr txBox="1"/>
          <p:nvPr>
            <p:ph idx="3" type="subTitle"/>
          </p:nvPr>
        </p:nvSpPr>
        <p:spPr>
          <a:xfrm>
            <a:off x="7377599" y="1971700"/>
            <a:ext cx="3854400" cy="430000"/>
          </a:xfrm>
          <a:prstGeom prst="rect">
            <a:avLst/>
          </a:prstGeom>
          <a:noFill/>
          <a:ln>
            <a:noFill/>
          </a:ln>
        </p:spPr>
        <p:txBody>
          <a:bodyPr anchorCtr="0" anchor="b" bIns="0" lIns="121900" spcFirstLastPara="1" rIns="121900" wrap="square" tIns="0">
            <a:noAutofit/>
          </a:bodyPr>
          <a:lstStyle>
            <a:lvl1pPr lvl="0" algn="r">
              <a:lnSpc>
                <a:spcPct val="100000"/>
              </a:lnSpc>
              <a:spcBef>
                <a:spcPts val="0"/>
              </a:spcBef>
              <a:spcAft>
                <a:spcPts val="0"/>
              </a:spcAft>
              <a:buSzPts val="2700"/>
              <a:buFont typeface="Arvo"/>
              <a:buNone/>
              <a:defRPr b="1" sz="2700">
                <a:latin typeface="Arvo"/>
                <a:ea typeface="Arvo"/>
                <a:cs typeface="Arvo"/>
                <a:sym typeface="Arvo"/>
              </a:defRPr>
            </a:lvl1pPr>
            <a:lvl2pPr lvl="1" algn="l">
              <a:lnSpc>
                <a:spcPct val="100000"/>
              </a:lnSpc>
              <a:spcBef>
                <a:spcPts val="0"/>
              </a:spcBef>
              <a:spcAft>
                <a:spcPts val="0"/>
              </a:spcAft>
              <a:buSzPts val="2700"/>
              <a:buFont typeface="Arvo"/>
              <a:buNone/>
              <a:defRPr b="1" sz="2700">
                <a:latin typeface="Arvo"/>
                <a:ea typeface="Arvo"/>
                <a:cs typeface="Arvo"/>
                <a:sym typeface="Arvo"/>
              </a:defRPr>
            </a:lvl2pPr>
            <a:lvl3pPr lvl="2" algn="l">
              <a:lnSpc>
                <a:spcPct val="100000"/>
              </a:lnSpc>
              <a:spcBef>
                <a:spcPts val="0"/>
              </a:spcBef>
              <a:spcAft>
                <a:spcPts val="0"/>
              </a:spcAft>
              <a:buSzPts val="2700"/>
              <a:buFont typeface="Arvo"/>
              <a:buNone/>
              <a:defRPr b="1" sz="2700">
                <a:latin typeface="Arvo"/>
                <a:ea typeface="Arvo"/>
                <a:cs typeface="Arvo"/>
                <a:sym typeface="Arvo"/>
              </a:defRPr>
            </a:lvl3pPr>
            <a:lvl4pPr lvl="3" algn="l">
              <a:lnSpc>
                <a:spcPct val="100000"/>
              </a:lnSpc>
              <a:spcBef>
                <a:spcPts val="0"/>
              </a:spcBef>
              <a:spcAft>
                <a:spcPts val="0"/>
              </a:spcAft>
              <a:buSzPts val="2700"/>
              <a:buFont typeface="Arvo"/>
              <a:buNone/>
              <a:defRPr b="1" sz="2700">
                <a:latin typeface="Arvo"/>
                <a:ea typeface="Arvo"/>
                <a:cs typeface="Arvo"/>
                <a:sym typeface="Arvo"/>
              </a:defRPr>
            </a:lvl4pPr>
            <a:lvl5pPr lvl="4" algn="l">
              <a:lnSpc>
                <a:spcPct val="100000"/>
              </a:lnSpc>
              <a:spcBef>
                <a:spcPts val="0"/>
              </a:spcBef>
              <a:spcAft>
                <a:spcPts val="0"/>
              </a:spcAft>
              <a:buSzPts val="2700"/>
              <a:buFont typeface="Arvo"/>
              <a:buNone/>
              <a:defRPr b="1" sz="2700">
                <a:latin typeface="Arvo"/>
                <a:ea typeface="Arvo"/>
                <a:cs typeface="Arvo"/>
                <a:sym typeface="Arvo"/>
              </a:defRPr>
            </a:lvl5pPr>
            <a:lvl6pPr lvl="5" algn="l">
              <a:lnSpc>
                <a:spcPct val="100000"/>
              </a:lnSpc>
              <a:spcBef>
                <a:spcPts val="0"/>
              </a:spcBef>
              <a:spcAft>
                <a:spcPts val="0"/>
              </a:spcAft>
              <a:buSzPts val="2700"/>
              <a:buFont typeface="Arvo"/>
              <a:buNone/>
              <a:defRPr b="1" sz="2700">
                <a:latin typeface="Arvo"/>
                <a:ea typeface="Arvo"/>
                <a:cs typeface="Arvo"/>
                <a:sym typeface="Arvo"/>
              </a:defRPr>
            </a:lvl6pPr>
            <a:lvl7pPr lvl="6" algn="l">
              <a:lnSpc>
                <a:spcPct val="100000"/>
              </a:lnSpc>
              <a:spcBef>
                <a:spcPts val="0"/>
              </a:spcBef>
              <a:spcAft>
                <a:spcPts val="0"/>
              </a:spcAft>
              <a:buSzPts val="2700"/>
              <a:buFont typeface="Arvo"/>
              <a:buNone/>
              <a:defRPr b="1" sz="2700">
                <a:latin typeface="Arvo"/>
                <a:ea typeface="Arvo"/>
                <a:cs typeface="Arvo"/>
                <a:sym typeface="Arvo"/>
              </a:defRPr>
            </a:lvl7pPr>
            <a:lvl8pPr lvl="7" algn="l">
              <a:lnSpc>
                <a:spcPct val="100000"/>
              </a:lnSpc>
              <a:spcBef>
                <a:spcPts val="0"/>
              </a:spcBef>
              <a:spcAft>
                <a:spcPts val="0"/>
              </a:spcAft>
              <a:buSzPts val="2700"/>
              <a:buFont typeface="Arvo"/>
              <a:buNone/>
              <a:defRPr b="1" sz="2700">
                <a:latin typeface="Arvo"/>
                <a:ea typeface="Arvo"/>
                <a:cs typeface="Arvo"/>
                <a:sym typeface="Arvo"/>
              </a:defRPr>
            </a:lvl8pPr>
            <a:lvl9pPr lvl="8" algn="l">
              <a:lnSpc>
                <a:spcPct val="100000"/>
              </a:lnSpc>
              <a:spcBef>
                <a:spcPts val="0"/>
              </a:spcBef>
              <a:spcAft>
                <a:spcPts val="0"/>
              </a:spcAft>
              <a:buSzPts val="2700"/>
              <a:buFont typeface="Arvo"/>
              <a:buNone/>
              <a:defRPr b="1" sz="2700">
                <a:latin typeface="Arvo"/>
                <a:ea typeface="Arvo"/>
                <a:cs typeface="Arvo"/>
                <a:sym typeface="Arvo"/>
              </a:defRPr>
            </a:lvl9pPr>
          </a:lstStyle>
          <a:p/>
        </p:txBody>
      </p:sp>
      <p:sp>
        <p:nvSpPr>
          <p:cNvPr id="203" name="Google Shape;203;p22"/>
          <p:cNvSpPr txBox="1"/>
          <p:nvPr>
            <p:ph idx="4" type="subTitle"/>
          </p:nvPr>
        </p:nvSpPr>
        <p:spPr>
          <a:xfrm>
            <a:off x="7377599" y="2470167"/>
            <a:ext cx="3854400" cy="703200"/>
          </a:xfrm>
          <a:prstGeom prst="rect">
            <a:avLst/>
          </a:prstGeom>
          <a:noFill/>
          <a:ln>
            <a:noFill/>
          </a:ln>
        </p:spPr>
        <p:txBody>
          <a:bodyPr anchorCtr="0" anchor="t" bIns="0" lIns="121900" spcFirstLastPara="1" rIns="121900" wrap="square" tIns="0">
            <a:noAutofit/>
          </a:bodyPr>
          <a:lstStyle>
            <a:lvl1pPr lvl="0" algn="r">
              <a:lnSpc>
                <a:spcPct val="100000"/>
              </a:lnSpc>
              <a:spcBef>
                <a:spcPts val="0"/>
              </a:spcBef>
              <a:spcAft>
                <a:spcPts val="0"/>
              </a:spcAft>
              <a:buSzPts val="2100"/>
              <a:buNone/>
              <a:defRPr/>
            </a:lvl1pPr>
            <a:lvl2pPr lvl="1" algn="l">
              <a:lnSpc>
                <a:spcPct val="100000"/>
              </a:lnSpc>
              <a:spcBef>
                <a:spcPts val="0"/>
              </a:spcBef>
              <a:spcAft>
                <a:spcPts val="0"/>
              </a:spcAft>
              <a:buSzPts val="2100"/>
              <a:buNone/>
              <a:defRPr/>
            </a:lvl2pPr>
            <a:lvl3pPr lvl="2" algn="l">
              <a:lnSpc>
                <a:spcPct val="100000"/>
              </a:lnSpc>
              <a:spcBef>
                <a:spcPts val="0"/>
              </a:spcBef>
              <a:spcAft>
                <a:spcPts val="0"/>
              </a:spcAft>
              <a:buSzPts val="2100"/>
              <a:buNone/>
              <a:defRPr/>
            </a:lvl3pPr>
            <a:lvl4pPr lvl="3" algn="l">
              <a:lnSpc>
                <a:spcPct val="100000"/>
              </a:lnSpc>
              <a:spcBef>
                <a:spcPts val="0"/>
              </a:spcBef>
              <a:spcAft>
                <a:spcPts val="0"/>
              </a:spcAft>
              <a:buSzPts val="2100"/>
              <a:buNone/>
              <a:defRPr/>
            </a:lvl4pPr>
            <a:lvl5pPr lvl="4" algn="l">
              <a:lnSpc>
                <a:spcPct val="100000"/>
              </a:lnSpc>
              <a:spcBef>
                <a:spcPts val="0"/>
              </a:spcBef>
              <a:spcAft>
                <a:spcPts val="0"/>
              </a:spcAft>
              <a:buSzPts val="2100"/>
              <a:buNone/>
              <a:defRPr/>
            </a:lvl5pPr>
            <a:lvl6pPr lvl="5" algn="l">
              <a:lnSpc>
                <a:spcPct val="100000"/>
              </a:lnSpc>
              <a:spcBef>
                <a:spcPts val="0"/>
              </a:spcBef>
              <a:spcAft>
                <a:spcPts val="0"/>
              </a:spcAft>
              <a:buSzPts val="2100"/>
              <a:buNone/>
              <a:defRPr/>
            </a:lvl6pPr>
            <a:lvl7pPr lvl="6" algn="l">
              <a:lnSpc>
                <a:spcPct val="100000"/>
              </a:lnSpc>
              <a:spcBef>
                <a:spcPts val="0"/>
              </a:spcBef>
              <a:spcAft>
                <a:spcPts val="0"/>
              </a:spcAft>
              <a:buSzPts val="2100"/>
              <a:buNone/>
              <a:defRPr/>
            </a:lvl7pPr>
            <a:lvl8pPr lvl="7" algn="l">
              <a:lnSpc>
                <a:spcPct val="100000"/>
              </a:lnSpc>
              <a:spcBef>
                <a:spcPts val="0"/>
              </a:spcBef>
              <a:spcAft>
                <a:spcPts val="0"/>
              </a:spcAft>
              <a:buSzPts val="2100"/>
              <a:buNone/>
              <a:defRPr/>
            </a:lvl8pPr>
            <a:lvl9pPr lvl="8" algn="l">
              <a:lnSpc>
                <a:spcPct val="100000"/>
              </a:lnSpc>
              <a:spcBef>
                <a:spcPts val="0"/>
              </a:spcBef>
              <a:spcAft>
                <a:spcPts val="0"/>
              </a:spcAft>
              <a:buSzPts val="2100"/>
              <a:buNone/>
              <a:defRPr/>
            </a:lvl9pPr>
          </a:lstStyle>
          <a:p/>
        </p:txBody>
      </p:sp>
      <p:sp>
        <p:nvSpPr>
          <p:cNvPr id="204" name="Google Shape;204;p22"/>
          <p:cNvSpPr txBox="1"/>
          <p:nvPr>
            <p:ph idx="5" type="subTitle"/>
          </p:nvPr>
        </p:nvSpPr>
        <p:spPr>
          <a:xfrm>
            <a:off x="953600" y="4017533"/>
            <a:ext cx="3607600" cy="430000"/>
          </a:xfrm>
          <a:prstGeom prst="rect">
            <a:avLst/>
          </a:prstGeom>
          <a:noFill/>
          <a:ln>
            <a:noFill/>
          </a:ln>
        </p:spPr>
        <p:txBody>
          <a:bodyPr anchorCtr="0" anchor="b" bIns="0" lIns="121900" spcFirstLastPara="1" rIns="121900" wrap="square" tIns="0">
            <a:noAutofit/>
          </a:bodyPr>
          <a:lstStyle>
            <a:lvl1pPr lvl="0" algn="l">
              <a:lnSpc>
                <a:spcPct val="100000"/>
              </a:lnSpc>
              <a:spcBef>
                <a:spcPts val="0"/>
              </a:spcBef>
              <a:spcAft>
                <a:spcPts val="0"/>
              </a:spcAft>
              <a:buSzPts val="2700"/>
              <a:buFont typeface="Arvo"/>
              <a:buNone/>
              <a:defRPr b="1" sz="2700">
                <a:latin typeface="Arvo"/>
                <a:ea typeface="Arvo"/>
                <a:cs typeface="Arvo"/>
                <a:sym typeface="Arvo"/>
              </a:defRPr>
            </a:lvl1pPr>
            <a:lvl2pPr lvl="1" algn="r">
              <a:lnSpc>
                <a:spcPct val="100000"/>
              </a:lnSpc>
              <a:spcBef>
                <a:spcPts val="0"/>
              </a:spcBef>
              <a:spcAft>
                <a:spcPts val="0"/>
              </a:spcAft>
              <a:buSzPts val="2700"/>
              <a:buFont typeface="Arvo"/>
              <a:buNone/>
              <a:defRPr b="1" sz="2700">
                <a:latin typeface="Arvo"/>
                <a:ea typeface="Arvo"/>
                <a:cs typeface="Arvo"/>
                <a:sym typeface="Arvo"/>
              </a:defRPr>
            </a:lvl2pPr>
            <a:lvl3pPr lvl="2" algn="r">
              <a:lnSpc>
                <a:spcPct val="100000"/>
              </a:lnSpc>
              <a:spcBef>
                <a:spcPts val="0"/>
              </a:spcBef>
              <a:spcAft>
                <a:spcPts val="0"/>
              </a:spcAft>
              <a:buSzPts val="2700"/>
              <a:buFont typeface="Arvo"/>
              <a:buNone/>
              <a:defRPr b="1" sz="2700">
                <a:latin typeface="Arvo"/>
                <a:ea typeface="Arvo"/>
                <a:cs typeface="Arvo"/>
                <a:sym typeface="Arvo"/>
              </a:defRPr>
            </a:lvl3pPr>
            <a:lvl4pPr lvl="3" algn="r">
              <a:lnSpc>
                <a:spcPct val="100000"/>
              </a:lnSpc>
              <a:spcBef>
                <a:spcPts val="0"/>
              </a:spcBef>
              <a:spcAft>
                <a:spcPts val="0"/>
              </a:spcAft>
              <a:buSzPts val="2700"/>
              <a:buFont typeface="Arvo"/>
              <a:buNone/>
              <a:defRPr b="1" sz="2700">
                <a:latin typeface="Arvo"/>
                <a:ea typeface="Arvo"/>
                <a:cs typeface="Arvo"/>
                <a:sym typeface="Arvo"/>
              </a:defRPr>
            </a:lvl4pPr>
            <a:lvl5pPr lvl="4" algn="r">
              <a:lnSpc>
                <a:spcPct val="100000"/>
              </a:lnSpc>
              <a:spcBef>
                <a:spcPts val="0"/>
              </a:spcBef>
              <a:spcAft>
                <a:spcPts val="0"/>
              </a:spcAft>
              <a:buSzPts val="2700"/>
              <a:buFont typeface="Arvo"/>
              <a:buNone/>
              <a:defRPr b="1" sz="2700">
                <a:latin typeface="Arvo"/>
                <a:ea typeface="Arvo"/>
                <a:cs typeface="Arvo"/>
                <a:sym typeface="Arvo"/>
              </a:defRPr>
            </a:lvl5pPr>
            <a:lvl6pPr lvl="5" algn="r">
              <a:lnSpc>
                <a:spcPct val="100000"/>
              </a:lnSpc>
              <a:spcBef>
                <a:spcPts val="0"/>
              </a:spcBef>
              <a:spcAft>
                <a:spcPts val="0"/>
              </a:spcAft>
              <a:buSzPts val="2700"/>
              <a:buFont typeface="Arvo"/>
              <a:buNone/>
              <a:defRPr b="1" sz="2700">
                <a:latin typeface="Arvo"/>
                <a:ea typeface="Arvo"/>
                <a:cs typeface="Arvo"/>
                <a:sym typeface="Arvo"/>
              </a:defRPr>
            </a:lvl6pPr>
            <a:lvl7pPr lvl="6" algn="r">
              <a:lnSpc>
                <a:spcPct val="100000"/>
              </a:lnSpc>
              <a:spcBef>
                <a:spcPts val="0"/>
              </a:spcBef>
              <a:spcAft>
                <a:spcPts val="0"/>
              </a:spcAft>
              <a:buSzPts val="2700"/>
              <a:buFont typeface="Arvo"/>
              <a:buNone/>
              <a:defRPr b="1" sz="2700">
                <a:latin typeface="Arvo"/>
                <a:ea typeface="Arvo"/>
                <a:cs typeface="Arvo"/>
                <a:sym typeface="Arvo"/>
              </a:defRPr>
            </a:lvl7pPr>
            <a:lvl8pPr lvl="7" algn="r">
              <a:lnSpc>
                <a:spcPct val="100000"/>
              </a:lnSpc>
              <a:spcBef>
                <a:spcPts val="0"/>
              </a:spcBef>
              <a:spcAft>
                <a:spcPts val="0"/>
              </a:spcAft>
              <a:buSzPts val="2700"/>
              <a:buFont typeface="Arvo"/>
              <a:buNone/>
              <a:defRPr b="1" sz="2700">
                <a:latin typeface="Arvo"/>
                <a:ea typeface="Arvo"/>
                <a:cs typeface="Arvo"/>
                <a:sym typeface="Arvo"/>
              </a:defRPr>
            </a:lvl8pPr>
            <a:lvl9pPr lvl="8" algn="r">
              <a:lnSpc>
                <a:spcPct val="100000"/>
              </a:lnSpc>
              <a:spcBef>
                <a:spcPts val="0"/>
              </a:spcBef>
              <a:spcAft>
                <a:spcPts val="0"/>
              </a:spcAft>
              <a:buSzPts val="2700"/>
              <a:buFont typeface="Arvo"/>
              <a:buNone/>
              <a:defRPr b="1" sz="2700">
                <a:latin typeface="Arvo"/>
                <a:ea typeface="Arvo"/>
                <a:cs typeface="Arvo"/>
                <a:sym typeface="Arvo"/>
              </a:defRPr>
            </a:lvl9pPr>
          </a:lstStyle>
          <a:p/>
        </p:txBody>
      </p:sp>
      <p:sp>
        <p:nvSpPr>
          <p:cNvPr id="205" name="Google Shape;205;p22"/>
          <p:cNvSpPr txBox="1"/>
          <p:nvPr>
            <p:ph idx="6" type="subTitle"/>
          </p:nvPr>
        </p:nvSpPr>
        <p:spPr>
          <a:xfrm>
            <a:off x="953600" y="4516000"/>
            <a:ext cx="3607600" cy="703200"/>
          </a:xfrm>
          <a:prstGeom prst="rect">
            <a:avLst/>
          </a:prstGeom>
          <a:noFill/>
          <a:ln>
            <a:noFill/>
          </a:ln>
        </p:spPr>
        <p:txBody>
          <a:bodyPr anchorCtr="0" anchor="t" bIns="0" lIns="121900" spcFirstLastPara="1" rIns="121900" wrap="square" tIns="0">
            <a:noAutofit/>
          </a:bodyPr>
          <a:lstStyle>
            <a:lvl1pPr lvl="0" algn="l">
              <a:lnSpc>
                <a:spcPct val="100000"/>
              </a:lnSpc>
              <a:spcBef>
                <a:spcPts val="0"/>
              </a:spcBef>
              <a:spcAft>
                <a:spcPts val="0"/>
              </a:spcAft>
              <a:buSzPts val="2100"/>
              <a:buNone/>
              <a:defRPr/>
            </a:lvl1pPr>
            <a:lvl2pPr lvl="1" algn="r">
              <a:lnSpc>
                <a:spcPct val="100000"/>
              </a:lnSpc>
              <a:spcBef>
                <a:spcPts val="0"/>
              </a:spcBef>
              <a:spcAft>
                <a:spcPts val="0"/>
              </a:spcAft>
              <a:buSzPts val="2100"/>
              <a:buNone/>
              <a:defRPr/>
            </a:lvl2pPr>
            <a:lvl3pPr lvl="2" algn="r">
              <a:lnSpc>
                <a:spcPct val="100000"/>
              </a:lnSpc>
              <a:spcBef>
                <a:spcPts val="0"/>
              </a:spcBef>
              <a:spcAft>
                <a:spcPts val="0"/>
              </a:spcAft>
              <a:buSzPts val="2100"/>
              <a:buNone/>
              <a:defRPr/>
            </a:lvl3pPr>
            <a:lvl4pPr lvl="3" algn="r">
              <a:lnSpc>
                <a:spcPct val="100000"/>
              </a:lnSpc>
              <a:spcBef>
                <a:spcPts val="0"/>
              </a:spcBef>
              <a:spcAft>
                <a:spcPts val="0"/>
              </a:spcAft>
              <a:buSzPts val="2100"/>
              <a:buNone/>
              <a:defRPr/>
            </a:lvl4pPr>
            <a:lvl5pPr lvl="4" algn="r">
              <a:lnSpc>
                <a:spcPct val="100000"/>
              </a:lnSpc>
              <a:spcBef>
                <a:spcPts val="0"/>
              </a:spcBef>
              <a:spcAft>
                <a:spcPts val="0"/>
              </a:spcAft>
              <a:buSzPts val="2100"/>
              <a:buNone/>
              <a:defRPr/>
            </a:lvl5pPr>
            <a:lvl6pPr lvl="5" algn="r">
              <a:lnSpc>
                <a:spcPct val="100000"/>
              </a:lnSpc>
              <a:spcBef>
                <a:spcPts val="0"/>
              </a:spcBef>
              <a:spcAft>
                <a:spcPts val="0"/>
              </a:spcAft>
              <a:buSzPts val="2100"/>
              <a:buNone/>
              <a:defRPr/>
            </a:lvl6pPr>
            <a:lvl7pPr lvl="6" algn="r">
              <a:lnSpc>
                <a:spcPct val="100000"/>
              </a:lnSpc>
              <a:spcBef>
                <a:spcPts val="0"/>
              </a:spcBef>
              <a:spcAft>
                <a:spcPts val="0"/>
              </a:spcAft>
              <a:buSzPts val="2100"/>
              <a:buNone/>
              <a:defRPr/>
            </a:lvl7pPr>
            <a:lvl8pPr lvl="7" algn="r">
              <a:lnSpc>
                <a:spcPct val="100000"/>
              </a:lnSpc>
              <a:spcBef>
                <a:spcPts val="0"/>
              </a:spcBef>
              <a:spcAft>
                <a:spcPts val="0"/>
              </a:spcAft>
              <a:buSzPts val="2100"/>
              <a:buNone/>
              <a:defRPr/>
            </a:lvl8pPr>
            <a:lvl9pPr lvl="8" algn="r">
              <a:lnSpc>
                <a:spcPct val="100000"/>
              </a:lnSpc>
              <a:spcBef>
                <a:spcPts val="0"/>
              </a:spcBef>
              <a:spcAft>
                <a:spcPts val="0"/>
              </a:spcAft>
              <a:buSzPts val="2100"/>
              <a:buNone/>
              <a:defRPr/>
            </a:lvl9pPr>
          </a:lstStyle>
          <a:p/>
        </p:txBody>
      </p:sp>
      <p:sp>
        <p:nvSpPr>
          <p:cNvPr id="206" name="Google Shape;206;p22"/>
          <p:cNvSpPr txBox="1"/>
          <p:nvPr>
            <p:ph idx="7" type="subTitle"/>
          </p:nvPr>
        </p:nvSpPr>
        <p:spPr>
          <a:xfrm>
            <a:off x="7377599" y="4017533"/>
            <a:ext cx="3854400" cy="430000"/>
          </a:xfrm>
          <a:prstGeom prst="rect">
            <a:avLst/>
          </a:prstGeom>
          <a:noFill/>
          <a:ln>
            <a:noFill/>
          </a:ln>
        </p:spPr>
        <p:txBody>
          <a:bodyPr anchorCtr="0" anchor="b" bIns="0" lIns="121900" spcFirstLastPara="1" rIns="121900" wrap="square" tIns="0">
            <a:noAutofit/>
          </a:bodyPr>
          <a:lstStyle>
            <a:lvl1pPr lvl="0" algn="r">
              <a:lnSpc>
                <a:spcPct val="100000"/>
              </a:lnSpc>
              <a:spcBef>
                <a:spcPts val="0"/>
              </a:spcBef>
              <a:spcAft>
                <a:spcPts val="0"/>
              </a:spcAft>
              <a:buSzPts val="2700"/>
              <a:buFont typeface="Arvo"/>
              <a:buNone/>
              <a:defRPr b="1" sz="2700">
                <a:latin typeface="Arvo"/>
                <a:ea typeface="Arvo"/>
                <a:cs typeface="Arvo"/>
                <a:sym typeface="Arvo"/>
              </a:defRPr>
            </a:lvl1pPr>
            <a:lvl2pPr lvl="1" algn="l">
              <a:lnSpc>
                <a:spcPct val="100000"/>
              </a:lnSpc>
              <a:spcBef>
                <a:spcPts val="0"/>
              </a:spcBef>
              <a:spcAft>
                <a:spcPts val="0"/>
              </a:spcAft>
              <a:buSzPts val="2700"/>
              <a:buFont typeface="Arvo"/>
              <a:buNone/>
              <a:defRPr b="1" sz="2700">
                <a:latin typeface="Arvo"/>
                <a:ea typeface="Arvo"/>
                <a:cs typeface="Arvo"/>
                <a:sym typeface="Arvo"/>
              </a:defRPr>
            </a:lvl2pPr>
            <a:lvl3pPr lvl="2" algn="l">
              <a:lnSpc>
                <a:spcPct val="100000"/>
              </a:lnSpc>
              <a:spcBef>
                <a:spcPts val="0"/>
              </a:spcBef>
              <a:spcAft>
                <a:spcPts val="0"/>
              </a:spcAft>
              <a:buSzPts val="2700"/>
              <a:buFont typeface="Arvo"/>
              <a:buNone/>
              <a:defRPr b="1" sz="2700">
                <a:latin typeface="Arvo"/>
                <a:ea typeface="Arvo"/>
                <a:cs typeface="Arvo"/>
                <a:sym typeface="Arvo"/>
              </a:defRPr>
            </a:lvl3pPr>
            <a:lvl4pPr lvl="3" algn="l">
              <a:lnSpc>
                <a:spcPct val="100000"/>
              </a:lnSpc>
              <a:spcBef>
                <a:spcPts val="0"/>
              </a:spcBef>
              <a:spcAft>
                <a:spcPts val="0"/>
              </a:spcAft>
              <a:buSzPts val="2700"/>
              <a:buFont typeface="Arvo"/>
              <a:buNone/>
              <a:defRPr b="1" sz="2700">
                <a:latin typeface="Arvo"/>
                <a:ea typeface="Arvo"/>
                <a:cs typeface="Arvo"/>
                <a:sym typeface="Arvo"/>
              </a:defRPr>
            </a:lvl4pPr>
            <a:lvl5pPr lvl="4" algn="l">
              <a:lnSpc>
                <a:spcPct val="100000"/>
              </a:lnSpc>
              <a:spcBef>
                <a:spcPts val="0"/>
              </a:spcBef>
              <a:spcAft>
                <a:spcPts val="0"/>
              </a:spcAft>
              <a:buSzPts val="2700"/>
              <a:buFont typeface="Arvo"/>
              <a:buNone/>
              <a:defRPr b="1" sz="2700">
                <a:latin typeface="Arvo"/>
                <a:ea typeface="Arvo"/>
                <a:cs typeface="Arvo"/>
                <a:sym typeface="Arvo"/>
              </a:defRPr>
            </a:lvl5pPr>
            <a:lvl6pPr lvl="5" algn="l">
              <a:lnSpc>
                <a:spcPct val="100000"/>
              </a:lnSpc>
              <a:spcBef>
                <a:spcPts val="0"/>
              </a:spcBef>
              <a:spcAft>
                <a:spcPts val="0"/>
              </a:spcAft>
              <a:buSzPts val="2700"/>
              <a:buFont typeface="Arvo"/>
              <a:buNone/>
              <a:defRPr b="1" sz="2700">
                <a:latin typeface="Arvo"/>
                <a:ea typeface="Arvo"/>
                <a:cs typeface="Arvo"/>
                <a:sym typeface="Arvo"/>
              </a:defRPr>
            </a:lvl6pPr>
            <a:lvl7pPr lvl="6" algn="l">
              <a:lnSpc>
                <a:spcPct val="100000"/>
              </a:lnSpc>
              <a:spcBef>
                <a:spcPts val="0"/>
              </a:spcBef>
              <a:spcAft>
                <a:spcPts val="0"/>
              </a:spcAft>
              <a:buSzPts val="2700"/>
              <a:buFont typeface="Arvo"/>
              <a:buNone/>
              <a:defRPr b="1" sz="2700">
                <a:latin typeface="Arvo"/>
                <a:ea typeface="Arvo"/>
                <a:cs typeface="Arvo"/>
                <a:sym typeface="Arvo"/>
              </a:defRPr>
            </a:lvl7pPr>
            <a:lvl8pPr lvl="7" algn="l">
              <a:lnSpc>
                <a:spcPct val="100000"/>
              </a:lnSpc>
              <a:spcBef>
                <a:spcPts val="0"/>
              </a:spcBef>
              <a:spcAft>
                <a:spcPts val="0"/>
              </a:spcAft>
              <a:buSzPts val="2700"/>
              <a:buFont typeface="Arvo"/>
              <a:buNone/>
              <a:defRPr b="1" sz="2700">
                <a:latin typeface="Arvo"/>
                <a:ea typeface="Arvo"/>
                <a:cs typeface="Arvo"/>
                <a:sym typeface="Arvo"/>
              </a:defRPr>
            </a:lvl8pPr>
            <a:lvl9pPr lvl="8" algn="l">
              <a:lnSpc>
                <a:spcPct val="100000"/>
              </a:lnSpc>
              <a:spcBef>
                <a:spcPts val="0"/>
              </a:spcBef>
              <a:spcAft>
                <a:spcPts val="0"/>
              </a:spcAft>
              <a:buSzPts val="2700"/>
              <a:buFont typeface="Arvo"/>
              <a:buNone/>
              <a:defRPr b="1" sz="2700">
                <a:latin typeface="Arvo"/>
                <a:ea typeface="Arvo"/>
                <a:cs typeface="Arvo"/>
                <a:sym typeface="Arvo"/>
              </a:defRPr>
            </a:lvl9pPr>
          </a:lstStyle>
          <a:p/>
        </p:txBody>
      </p:sp>
      <p:sp>
        <p:nvSpPr>
          <p:cNvPr id="207" name="Google Shape;207;p22"/>
          <p:cNvSpPr txBox="1"/>
          <p:nvPr>
            <p:ph idx="8" type="subTitle"/>
          </p:nvPr>
        </p:nvSpPr>
        <p:spPr>
          <a:xfrm>
            <a:off x="7377599" y="4516000"/>
            <a:ext cx="3854400" cy="703200"/>
          </a:xfrm>
          <a:prstGeom prst="rect">
            <a:avLst/>
          </a:prstGeom>
          <a:noFill/>
          <a:ln>
            <a:noFill/>
          </a:ln>
        </p:spPr>
        <p:txBody>
          <a:bodyPr anchorCtr="0" anchor="t" bIns="0" lIns="121900" spcFirstLastPara="1" rIns="121900" wrap="square" tIns="0">
            <a:noAutofit/>
          </a:bodyPr>
          <a:lstStyle>
            <a:lvl1pPr lvl="0" algn="r">
              <a:lnSpc>
                <a:spcPct val="100000"/>
              </a:lnSpc>
              <a:spcBef>
                <a:spcPts val="0"/>
              </a:spcBef>
              <a:spcAft>
                <a:spcPts val="0"/>
              </a:spcAft>
              <a:buSzPts val="2100"/>
              <a:buNone/>
              <a:defRPr/>
            </a:lvl1pPr>
            <a:lvl2pPr lvl="1" algn="l">
              <a:lnSpc>
                <a:spcPct val="100000"/>
              </a:lnSpc>
              <a:spcBef>
                <a:spcPts val="0"/>
              </a:spcBef>
              <a:spcAft>
                <a:spcPts val="0"/>
              </a:spcAft>
              <a:buSzPts val="2100"/>
              <a:buNone/>
              <a:defRPr/>
            </a:lvl2pPr>
            <a:lvl3pPr lvl="2" algn="l">
              <a:lnSpc>
                <a:spcPct val="100000"/>
              </a:lnSpc>
              <a:spcBef>
                <a:spcPts val="0"/>
              </a:spcBef>
              <a:spcAft>
                <a:spcPts val="0"/>
              </a:spcAft>
              <a:buSzPts val="2100"/>
              <a:buNone/>
              <a:defRPr/>
            </a:lvl3pPr>
            <a:lvl4pPr lvl="3" algn="l">
              <a:lnSpc>
                <a:spcPct val="100000"/>
              </a:lnSpc>
              <a:spcBef>
                <a:spcPts val="0"/>
              </a:spcBef>
              <a:spcAft>
                <a:spcPts val="0"/>
              </a:spcAft>
              <a:buSzPts val="2100"/>
              <a:buNone/>
              <a:defRPr/>
            </a:lvl4pPr>
            <a:lvl5pPr lvl="4" algn="l">
              <a:lnSpc>
                <a:spcPct val="100000"/>
              </a:lnSpc>
              <a:spcBef>
                <a:spcPts val="0"/>
              </a:spcBef>
              <a:spcAft>
                <a:spcPts val="0"/>
              </a:spcAft>
              <a:buSzPts val="2100"/>
              <a:buNone/>
              <a:defRPr/>
            </a:lvl5pPr>
            <a:lvl6pPr lvl="5" algn="l">
              <a:lnSpc>
                <a:spcPct val="100000"/>
              </a:lnSpc>
              <a:spcBef>
                <a:spcPts val="0"/>
              </a:spcBef>
              <a:spcAft>
                <a:spcPts val="0"/>
              </a:spcAft>
              <a:buSzPts val="2100"/>
              <a:buNone/>
              <a:defRPr/>
            </a:lvl6pPr>
            <a:lvl7pPr lvl="6" algn="l">
              <a:lnSpc>
                <a:spcPct val="100000"/>
              </a:lnSpc>
              <a:spcBef>
                <a:spcPts val="0"/>
              </a:spcBef>
              <a:spcAft>
                <a:spcPts val="0"/>
              </a:spcAft>
              <a:buSzPts val="2100"/>
              <a:buNone/>
              <a:defRPr/>
            </a:lvl7pPr>
            <a:lvl8pPr lvl="7" algn="l">
              <a:lnSpc>
                <a:spcPct val="100000"/>
              </a:lnSpc>
              <a:spcBef>
                <a:spcPts val="0"/>
              </a:spcBef>
              <a:spcAft>
                <a:spcPts val="0"/>
              </a:spcAft>
              <a:buSzPts val="2100"/>
              <a:buNone/>
              <a:defRPr/>
            </a:lvl8pPr>
            <a:lvl9pPr lvl="8" algn="l">
              <a:lnSpc>
                <a:spcPct val="100000"/>
              </a:lnSpc>
              <a:spcBef>
                <a:spcPts val="0"/>
              </a:spcBef>
              <a:spcAft>
                <a:spcPts val="0"/>
              </a:spcAft>
              <a:buSzPts val="2100"/>
              <a:buNone/>
              <a:defRPr/>
            </a:lvl9pPr>
          </a:lstStyle>
          <a:p/>
        </p:txBody>
      </p:sp>
      <p:sp>
        <p:nvSpPr>
          <p:cNvPr id="208" name="Google Shape;208;p22"/>
          <p:cNvSpPr/>
          <p:nvPr/>
        </p:nvSpPr>
        <p:spPr>
          <a:xfrm flipH="1">
            <a:off x="-919291" y="306896"/>
            <a:ext cx="1919672" cy="1102599"/>
          </a:xfrm>
          <a:custGeom>
            <a:rect b="b" l="l" r="r" t="t"/>
            <a:pathLst>
              <a:path extrusionOk="0" h="3954" w="6884">
                <a:moveTo>
                  <a:pt x="2984" y="0"/>
                </a:moveTo>
                <a:cubicBezTo>
                  <a:pt x="2957" y="0"/>
                  <a:pt x="2931" y="1"/>
                  <a:pt x="2906" y="3"/>
                </a:cubicBezTo>
                <a:cubicBezTo>
                  <a:pt x="1911" y="71"/>
                  <a:pt x="1617" y="1099"/>
                  <a:pt x="2182" y="1789"/>
                </a:cubicBezTo>
                <a:cubicBezTo>
                  <a:pt x="1924" y="1647"/>
                  <a:pt x="1666" y="1557"/>
                  <a:pt x="1401" y="1557"/>
                </a:cubicBezTo>
                <a:cubicBezTo>
                  <a:pt x="1225" y="1557"/>
                  <a:pt x="1045" y="1597"/>
                  <a:pt x="860" y="1687"/>
                </a:cubicBezTo>
                <a:cubicBezTo>
                  <a:pt x="498" y="1857"/>
                  <a:pt x="0" y="2287"/>
                  <a:pt x="169" y="2739"/>
                </a:cubicBezTo>
                <a:cubicBezTo>
                  <a:pt x="324" y="3122"/>
                  <a:pt x="746" y="3249"/>
                  <a:pt x="1226" y="3249"/>
                </a:cubicBezTo>
                <a:cubicBezTo>
                  <a:pt x="1866" y="3249"/>
                  <a:pt x="2612" y="3023"/>
                  <a:pt x="2974" y="2875"/>
                </a:cubicBezTo>
                <a:lnTo>
                  <a:pt x="2974" y="2875"/>
                </a:lnTo>
                <a:cubicBezTo>
                  <a:pt x="2561" y="3601"/>
                  <a:pt x="3053" y="3954"/>
                  <a:pt x="3652" y="3954"/>
                </a:cubicBezTo>
                <a:cubicBezTo>
                  <a:pt x="4201" y="3954"/>
                  <a:pt x="4839" y="3657"/>
                  <a:pt x="4953" y="3079"/>
                </a:cubicBezTo>
                <a:cubicBezTo>
                  <a:pt x="5149" y="3172"/>
                  <a:pt x="5393" y="3222"/>
                  <a:pt x="5639" y="3222"/>
                </a:cubicBezTo>
                <a:cubicBezTo>
                  <a:pt x="6257" y="3222"/>
                  <a:pt x="6883" y="2904"/>
                  <a:pt x="6762" y="2151"/>
                </a:cubicBezTo>
                <a:cubicBezTo>
                  <a:pt x="6693" y="1694"/>
                  <a:pt x="6328" y="1533"/>
                  <a:pt x="5926" y="1533"/>
                </a:cubicBezTo>
                <a:cubicBezTo>
                  <a:pt x="5541" y="1533"/>
                  <a:pt x="5123" y="1680"/>
                  <a:pt x="4896" y="1857"/>
                </a:cubicBezTo>
                <a:cubicBezTo>
                  <a:pt x="5247" y="892"/>
                  <a:pt x="3852" y="0"/>
                  <a:pt x="2984" y="0"/>
                </a:cubicBezTo>
                <a:close/>
              </a:path>
            </a:pathLst>
          </a:custGeom>
          <a:solidFill>
            <a:srgbClr val="FFFFF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209" name="Google Shape;209;p22"/>
          <p:cNvSpPr/>
          <p:nvPr/>
        </p:nvSpPr>
        <p:spPr>
          <a:xfrm>
            <a:off x="8253137" y="184972"/>
            <a:ext cx="1695172" cy="876523"/>
          </a:xfrm>
          <a:custGeom>
            <a:rect b="b" l="l" r="r" t="t"/>
            <a:pathLst>
              <a:path extrusionOk="0" h="8542" w="16520">
                <a:moveTo>
                  <a:pt x="11075" y="0"/>
                </a:moveTo>
                <a:cubicBezTo>
                  <a:pt x="9259" y="0"/>
                  <a:pt x="7870" y="1567"/>
                  <a:pt x="6953" y="3177"/>
                </a:cubicBezTo>
                <a:cubicBezTo>
                  <a:pt x="6534" y="2712"/>
                  <a:pt x="5833" y="2159"/>
                  <a:pt x="5257" y="1853"/>
                </a:cubicBezTo>
                <a:cubicBezTo>
                  <a:pt x="4660" y="1533"/>
                  <a:pt x="3974" y="1355"/>
                  <a:pt x="3311" y="1355"/>
                </a:cubicBezTo>
                <a:cubicBezTo>
                  <a:pt x="2128" y="1355"/>
                  <a:pt x="1019" y="1922"/>
                  <a:pt x="620" y="3255"/>
                </a:cubicBezTo>
                <a:cubicBezTo>
                  <a:pt x="1" y="5265"/>
                  <a:pt x="1439" y="5818"/>
                  <a:pt x="2948" y="5818"/>
                </a:cubicBezTo>
                <a:cubicBezTo>
                  <a:pt x="3477" y="5818"/>
                  <a:pt x="4015" y="5750"/>
                  <a:pt x="4476" y="5653"/>
                </a:cubicBezTo>
                <a:lnTo>
                  <a:pt x="4476" y="5653"/>
                </a:lnTo>
                <a:cubicBezTo>
                  <a:pt x="3759" y="7491"/>
                  <a:pt x="5774" y="8319"/>
                  <a:pt x="7720" y="8319"/>
                </a:cubicBezTo>
                <a:cubicBezTo>
                  <a:pt x="8874" y="8319"/>
                  <a:pt x="10004" y="8028"/>
                  <a:pt x="10526" y="7485"/>
                </a:cubicBezTo>
                <a:cubicBezTo>
                  <a:pt x="11381" y="8053"/>
                  <a:pt x="12633" y="8542"/>
                  <a:pt x="13790" y="8542"/>
                </a:cubicBezTo>
                <a:cubicBezTo>
                  <a:pt x="14545" y="8542"/>
                  <a:pt x="15260" y="8333"/>
                  <a:pt x="15796" y="7801"/>
                </a:cubicBezTo>
                <a:cubicBezTo>
                  <a:pt x="16520" y="7168"/>
                  <a:pt x="16474" y="6128"/>
                  <a:pt x="15841" y="5449"/>
                </a:cubicBezTo>
                <a:cubicBezTo>
                  <a:pt x="15274" y="4874"/>
                  <a:pt x="14513" y="4749"/>
                  <a:pt x="13758" y="4749"/>
                </a:cubicBezTo>
                <a:cubicBezTo>
                  <a:pt x="13549" y="4749"/>
                  <a:pt x="13341" y="4758"/>
                  <a:pt x="13138" y="4771"/>
                </a:cubicBezTo>
                <a:cubicBezTo>
                  <a:pt x="14337" y="3154"/>
                  <a:pt x="14756" y="1277"/>
                  <a:pt x="12562" y="338"/>
                </a:cubicBezTo>
                <a:cubicBezTo>
                  <a:pt x="12038" y="104"/>
                  <a:pt x="11543" y="0"/>
                  <a:pt x="11075" y="0"/>
                </a:cubicBezTo>
                <a:close/>
              </a:path>
            </a:pathLst>
          </a:custGeom>
          <a:solidFill>
            <a:srgbClr val="FFFFF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210" name="Google Shape;210;p22"/>
          <p:cNvSpPr/>
          <p:nvPr/>
        </p:nvSpPr>
        <p:spPr>
          <a:xfrm>
            <a:off x="9650728" y="781316"/>
            <a:ext cx="2465321" cy="1416525"/>
          </a:xfrm>
          <a:custGeom>
            <a:rect b="b" l="l" r="r" t="t"/>
            <a:pathLst>
              <a:path extrusionOk="0" h="8500" w="14794">
                <a:moveTo>
                  <a:pt x="8367" y="1"/>
                </a:moveTo>
                <a:cubicBezTo>
                  <a:pt x="6501" y="1"/>
                  <a:pt x="3499" y="1920"/>
                  <a:pt x="4254" y="3988"/>
                </a:cubicBezTo>
                <a:cubicBezTo>
                  <a:pt x="3775" y="3607"/>
                  <a:pt x="2879" y="3294"/>
                  <a:pt x="2054" y="3294"/>
                </a:cubicBezTo>
                <a:cubicBezTo>
                  <a:pt x="1186" y="3294"/>
                  <a:pt x="396" y="3641"/>
                  <a:pt x="251" y="4621"/>
                </a:cubicBezTo>
                <a:cubicBezTo>
                  <a:pt x="1" y="6243"/>
                  <a:pt x="1335" y="6921"/>
                  <a:pt x="2662" y="6921"/>
                </a:cubicBezTo>
                <a:cubicBezTo>
                  <a:pt x="3194" y="6921"/>
                  <a:pt x="3725" y="6812"/>
                  <a:pt x="4152" y="6611"/>
                </a:cubicBezTo>
                <a:cubicBezTo>
                  <a:pt x="4390" y="7863"/>
                  <a:pt x="5758" y="8500"/>
                  <a:pt x="6938" y="8500"/>
                </a:cubicBezTo>
                <a:cubicBezTo>
                  <a:pt x="8230" y="8500"/>
                  <a:pt x="9297" y="7736"/>
                  <a:pt x="8404" y="6181"/>
                </a:cubicBezTo>
                <a:lnTo>
                  <a:pt x="8404" y="6181"/>
                </a:lnTo>
                <a:cubicBezTo>
                  <a:pt x="9173" y="6505"/>
                  <a:pt x="10777" y="6990"/>
                  <a:pt x="12156" y="6990"/>
                </a:cubicBezTo>
                <a:cubicBezTo>
                  <a:pt x="13190" y="6990"/>
                  <a:pt x="14097" y="6717"/>
                  <a:pt x="14432" y="5898"/>
                </a:cubicBezTo>
                <a:cubicBezTo>
                  <a:pt x="14794" y="4903"/>
                  <a:pt x="13731" y="3988"/>
                  <a:pt x="12950" y="3626"/>
                </a:cubicBezTo>
                <a:cubicBezTo>
                  <a:pt x="12555" y="3428"/>
                  <a:pt x="12171" y="3343"/>
                  <a:pt x="11794" y="3343"/>
                </a:cubicBezTo>
                <a:cubicBezTo>
                  <a:pt x="11221" y="3343"/>
                  <a:pt x="10664" y="3540"/>
                  <a:pt x="10112" y="3840"/>
                </a:cubicBezTo>
                <a:cubicBezTo>
                  <a:pt x="11311" y="2347"/>
                  <a:pt x="10678" y="154"/>
                  <a:pt x="8552" y="7"/>
                </a:cubicBezTo>
                <a:cubicBezTo>
                  <a:pt x="8492" y="3"/>
                  <a:pt x="8430" y="1"/>
                  <a:pt x="8367" y="1"/>
                </a:cubicBezTo>
                <a:close/>
              </a:path>
            </a:pathLst>
          </a:custGeom>
          <a:solidFill>
            <a:srgbClr val="FFFFF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211" name="Google Shape;211;p22"/>
          <p:cNvSpPr/>
          <p:nvPr/>
        </p:nvSpPr>
        <p:spPr>
          <a:xfrm flipH="1">
            <a:off x="3075248" y="5324365"/>
            <a:ext cx="977756" cy="828688"/>
          </a:xfrm>
          <a:custGeom>
            <a:rect b="b" l="l" r="r" t="t"/>
            <a:pathLst>
              <a:path extrusionOk="0" h="8511" w="10042">
                <a:moveTo>
                  <a:pt x="6179" y="1"/>
                </a:moveTo>
                <a:cubicBezTo>
                  <a:pt x="5320" y="1"/>
                  <a:pt x="4953" y="4451"/>
                  <a:pt x="4953" y="4451"/>
                </a:cubicBezTo>
                <a:cubicBezTo>
                  <a:pt x="4953" y="4451"/>
                  <a:pt x="5111" y="1850"/>
                  <a:pt x="3166" y="1205"/>
                </a:cubicBezTo>
                <a:cubicBezTo>
                  <a:pt x="3059" y="1169"/>
                  <a:pt x="2965" y="1152"/>
                  <a:pt x="2883" y="1152"/>
                </a:cubicBezTo>
                <a:cubicBezTo>
                  <a:pt x="1489" y="1152"/>
                  <a:pt x="3596" y="6034"/>
                  <a:pt x="3596" y="6034"/>
                </a:cubicBezTo>
                <a:cubicBezTo>
                  <a:pt x="3596" y="6034"/>
                  <a:pt x="2106" y="4099"/>
                  <a:pt x="1160" y="4099"/>
                </a:cubicBezTo>
                <a:cubicBezTo>
                  <a:pt x="1061" y="4099"/>
                  <a:pt x="967" y="4121"/>
                  <a:pt x="882" y="4168"/>
                </a:cubicBezTo>
                <a:cubicBezTo>
                  <a:pt x="0" y="4666"/>
                  <a:pt x="3483" y="8510"/>
                  <a:pt x="3483" y="8510"/>
                </a:cubicBezTo>
                <a:lnTo>
                  <a:pt x="8142" y="8510"/>
                </a:lnTo>
                <a:cubicBezTo>
                  <a:pt x="8142" y="8510"/>
                  <a:pt x="10042" y="4836"/>
                  <a:pt x="9556" y="3874"/>
                </a:cubicBezTo>
                <a:cubicBezTo>
                  <a:pt x="9401" y="3564"/>
                  <a:pt x="9139" y="3459"/>
                  <a:pt x="8855" y="3459"/>
                </a:cubicBezTo>
                <a:cubicBezTo>
                  <a:pt x="8246" y="3459"/>
                  <a:pt x="7531" y="3942"/>
                  <a:pt x="7531" y="3942"/>
                </a:cubicBezTo>
                <a:cubicBezTo>
                  <a:pt x="7531" y="3942"/>
                  <a:pt x="9285" y="1906"/>
                  <a:pt x="8436" y="1273"/>
                </a:cubicBezTo>
                <a:cubicBezTo>
                  <a:pt x="8341" y="1202"/>
                  <a:pt x="8236" y="1171"/>
                  <a:pt x="8124" y="1171"/>
                </a:cubicBezTo>
                <a:cubicBezTo>
                  <a:pt x="7257" y="1171"/>
                  <a:pt x="6005" y="3071"/>
                  <a:pt x="6005" y="3071"/>
                </a:cubicBezTo>
                <a:cubicBezTo>
                  <a:pt x="6005" y="3071"/>
                  <a:pt x="7272" y="561"/>
                  <a:pt x="6322" y="41"/>
                </a:cubicBezTo>
                <a:cubicBezTo>
                  <a:pt x="6273" y="14"/>
                  <a:pt x="6225" y="1"/>
                  <a:pt x="6179" y="1"/>
                </a:cubicBezTo>
                <a:close/>
              </a:path>
            </a:pathLst>
          </a:custGeom>
          <a:solidFill>
            <a:srgbClr val="EDB95C">
              <a:alpha val="47058"/>
            </a:srgb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212" name="Google Shape;212;p22"/>
          <p:cNvSpPr/>
          <p:nvPr/>
        </p:nvSpPr>
        <p:spPr>
          <a:xfrm>
            <a:off x="11396781" y="5324365"/>
            <a:ext cx="977756" cy="828688"/>
          </a:xfrm>
          <a:custGeom>
            <a:rect b="b" l="l" r="r" t="t"/>
            <a:pathLst>
              <a:path extrusionOk="0" h="8511" w="10042">
                <a:moveTo>
                  <a:pt x="6179" y="1"/>
                </a:moveTo>
                <a:cubicBezTo>
                  <a:pt x="5320" y="1"/>
                  <a:pt x="4953" y="4451"/>
                  <a:pt x="4953" y="4451"/>
                </a:cubicBezTo>
                <a:cubicBezTo>
                  <a:pt x="4953" y="4451"/>
                  <a:pt x="5111" y="1850"/>
                  <a:pt x="3166" y="1205"/>
                </a:cubicBezTo>
                <a:cubicBezTo>
                  <a:pt x="3059" y="1169"/>
                  <a:pt x="2965" y="1152"/>
                  <a:pt x="2883" y="1152"/>
                </a:cubicBezTo>
                <a:cubicBezTo>
                  <a:pt x="1489" y="1152"/>
                  <a:pt x="3596" y="6034"/>
                  <a:pt x="3596" y="6034"/>
                </a:cubicBezTo>
                <a:cubicBezTo>
                  <a:pt x="3596" y="6034"/>
                  <a:pt x="2106" y="4099"/>
                  <a:pt x="1160" y="4099"/>
                </a:cubicBezTo>
                <a:cubicBezTo>
                  <a:pt x="1061" y="4099"/>
                  <a:pt x="967" y="4121"/>
                  <a:pt x="882" y="4168"/>
                </a:cubicBezTo>
                <a:cubicBezTo>
                  <a:pt x="0" y="4666"/>
                  <a:pt x="3483" y="8510"/>
                  <a:pt x="3483" y="8510"/>
                </a:cubicBezTo>
                <a:lnTo>
                  <a:pt x="8142" y="8510"/>
                </a:lnTo>
                <a:cubicBezTo>
                  <a:pt x="8142" y="8510"/>
                  <a:pt x="10042" y="4836"/>
                  <a:pt x="9556" y="3874"/>
                </a:cubicBezTo>
                <a:cubicBezTo>
                  <a:pt x="9401" y="3564"/>
                  <a:pt x="9139" y="3459"/>
                  <a:pt x="8855" y="3459"/>
                </a:cubicBezTo>
                <a:cubicBezTo>
                  <a:pt x="8246" y="3459"/>
                  <a:pt x="7531" y="3942"/>
                  <a:pt x="7531" y="3942"/>
                </a:cubicBezTo>
                <a:cubicBezTo>
                  <a:pt x="7531" y="3942"/>
                  <a:pt x="9285" y="1906"/>
                  <a:pt x="8436" y="1273"/>
                </a:cubicBezTo>
                <a:cubicBezTo>
                  <a:pt x="8341" y="1202"/>
                  <a:pt x="8236" y="1171"/>
                  <a:pt x="8124" y="1171"/>
                </a:cubicBezTo>
                <a:cubicBezTo>
                  <a:pt x="7257" y="1171"/>
                  <a:pt x="6005" y="3071"/>
                  <a:pt x="6005" y="3071"/>
                </a:cubicBezTo>
                <a:cubicBezTo>
                  <a:pt x="6005" y="3071"/>
                  <a:pt x="7272" y="561"/>
                  <a:pt x="6322" y="41"/>
                </a:cubicBezTo>
                <a:cubicBezTo>
                  <a:pt x="6273" y="14"/>
                  <a:pt x="6225" y="1"/>
                  <a:pt x="6179" y="1"/>
                </a:cubicBezTo>
                <a:close/>
              </a:path>
            </a:pathLst>
          </a:custGeom>
          <a:solidFill>
            <a:srgbClr val="EDB95C">
              <a:alpha val="47058"/>
            </a:srgb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213" name="Google Shape;213;p22"/>
          <p:cNvSpPr/>
          <p:nvPr/>
        </p:nvSpPr>
        <p:spPr>
          <a:xfrm>
            <a:off x="9941603" y="4813875"/>
            <a:ext cx="1403829" cy="1540304"/>
          </a:xfrm>
          <a:custGeom>
            <a:rect b="b" l="l" r="r" t="t"/>
            <a:pathLst>
              <a:path extrusionOk="0" h="4728" w="4309">
                <a:moveTo>
                  <a:pt x="1793" y="1"/>
                </a:moveTo>
                <a:cubicBezTo>
                  <a:pt x="1178" y="1"/>
                  <a:pt x="1900" y="1889"/>
                  <a:pt x="1900" y="1889"/>
                </a:cubicBezTo>
                <a:cubicBezTo>
                  <a:pt x="1900" y="1889"/>
                  <a:pt x="1524" y="1480"/>
                  <a:pt x="1232" y="1480"/>
                </a:cubicBezTo>
                <a:cubicBezTo>
                  <a:pt x="1184" y="1480"/>
                  <a:pt x="1139" y="1491"/>
                  <a:pt x="1097" y="1516"/>
                </a:cubicBezTo>
                <a:cubicBezTo>
                  <a:pt x="792" y="1697"/>
                  <a:pt x="1776" y="3054"/>
                  <a:pt x="1776" y="3054"/>
                </a:cubicBezTo>
                <a:cubicBezTo>
                  <a:pt x="1776" y="3054"/>
                  <a:pt x="1328" y="2754"/>
                  <a:pt x="895" y="2754"/>
                </a:cubicBezTo>
                <a:cubicBezTo>
                  <a:pt x="752" y="2754"/>
                  <a:pt x="610" y="2786"/>
                  <a:pt x="487" y="2873"/>
                </a:cubicBezTo>
                <a:cubicBezTo>
                  <a:pt x="0" y="3213"/>
                  <a:pt x="1776" y="4648"/>
                  <a:pt x="1776" y="4648"/>
                </a:cubicBezTo>
                <a:lnTo>
                  <a:pt x="3789" y="4728"/>
                </a:lnTo>
                <a:cubicBezTo>
                  <a:pt x="3789" y="4728"/>
                  <a:pt x="4309" y="3484"/>
                  <a:pt x="4026" y="2670"/>
                </a:cubicBezTo>
                <a:cubicBezTo>
                  <a:pt x="3920" y="2377"/>
                  <a:pt x="3758" y="2283"/>
                  <a:pt x="3595" y="2283"/>
                </a:cubicBezTo>
                <a:cubicBezTo>
                  <a:pt x="3304" y="2283"/>
                  <a:pt x="3008" y="2579"/>
                  <a:pt x="3008" y="2579"/>
                </a:cubicBezTo>
                <a:cubicBezTo>
                  <a:pt x="3008" y="2579"/>
                  <a:pt x="3585" y="1426"/>
                  <a:pt x="3099" y="1132"/>
                </a:cubicBezTo>
                <a:cubicBezTo>
                  <a:pt x="3035" y="1093"/>
                  <a:pt x="2978" y="1077"/>
                  <a:pt x="2927" y="1077"/>
                </a:cubicBezTo>
                <a:cubicBezTo>
                  <a:pt x="2593" y="1077"/>
                  <a:pt x="2533" y="1810"/>
                  <a:pt x="2533" y="1810"/>
                </a:cubicBezTo>
                <a:cubicBezTo>
                  <a:pt x="2533" y="1810"/>
                  <a:pt x="2465" y="24"/>
                  <a:pt x="1809" y="1"/>
                </a:cubicBezTo>
                <a:cubicBezTo>
                  <a:pt x="1804" y="1"/>
                  <a:pt x="1798" y="1"/>
                  <a:pt x="1793" y="1"/>
                </a:cubicBezTo>
                <a:close/>
              </a:path>
            </a:pathLst>
          </a:custGeom>
          <a:solidFill>
            <a:srgbClr val="EDB95C">
              <a:alpha val="47058"/>
            </a:srgb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214" name="Google Shape;214;p22"/>
          <p:cNvSpPr/>
          <p:nvPr/>
        </p:nvSpPr>
        <p:spPr>
          <a:xfrm>
            <a:off x="77177" y="5176497"/>
            <a:ext cx="2768928" cy="2072567"/>
          </a:xfrm>
          <a:custGeom>
            <a:rect b="b" l="l" r="r" t="t"/>
            <a:pathLst>
              <a:path extrusionOk="0" h="10632" w="14204">
                <a:moveTo>
                  <a:pt x="8582" y="1"/>
                </a:moveTo>
                <a:cubicBezTo>
                  <a:pt x="8545" y="1"/>
                  <a:pt x="8508" y="15"/>
                  <a:pt x="8470" y="47"/>
                </a:cubicBezTo>
                <a:cubicBezTo>
                  <a:pt x="8141" y="335"/>
                  <a:pt x="8569" y="1314"/>
                  <a:pt x="8650" y="1490"/>
                </a:cubicBezTo>
                <a:lnTo>
                  <a:pt x="8650" y="1490"/>
                </a:lnTo>
                <a:cubicBezTo>
                  <a:pt x="8554" y="1289"/>
                  <a:pt x="7934" y="52"/>
                  <a:pt x="7141" y="52"/>
                </a:cubicBezTo>
                <a:cubicBezTo>
                  <a:pt x="7019" y="52"/>
                  <a:pt x="6892" y="81"/>
                  <a:pt x="6763" y="149"/>
                </a:cubicBezTo>
                <a:cubicBezTo>
                  <a:pt x="5711" y="703"/>
                  <a:pt x="5971" y="1890"/>
                  <a:pt x="5971" y="1890"/>
                </a:cubicBezTo>
                <a:cubicBezTo>
                  <a:pt x="5971" y="1890"/>
                  <a:pt x="5494" y="155"/>
                  <a:pt x="4896" y="155"/>
                </a:cubicBezTo>
                <a:cubicBezTo>
                  <a:pt x="4863" y="155"/>
                  <a:pt x="4829" y="160"/>
                  <a:pt x="4795" y="171"/>
                </a:cubicBezTo>
                <a:cubicBezTo>
                  <a:pt x="4139" y="375"/>
                  <a:pt x="4026" y="1393"/>
                  <a:pt x="4026" y="1393"/>
                </a:cubicBezTo>
                <a:cubicBezTo>
                  <a:pt x="4026" y="1393"/>
                  <a:pt x="3804" y="69"/>
                  <a:pt x="3510" y="69"/>
                </a:cubicBezTo>
                <a:cubicBezTo>
                  <a:pt x="3479" y="69"/>
                  <a:pt x="3448" y="83"/>
                  <a:pt x="3416" y="115"/>
                </a:cubicBezTo>
                <a:cubicBezTo>
                  <a:pt x="3087" y="465"/>
                  <a:pt x="3664" y="1551"/>
                  <a:pt x="3664" y="1551"/>
                </a:cubicBezTo>
                <a:cubicBezTo>
                  <a:pt x="3664" y="1551"/>
                  <a:pt x="2939" y="738"/>
                  <a:pt x="2552" y="738"/>
                </a:cubicBezTo>
                <a:cubicBezTo>
                  <a:pt x="2478" y="738"/>
                  <a:pt x="2417" y="768"/>
                  <a:pt x="2375" y="839"/>
                </a:cubicBezTo>
                <a:cubicBezTo>
                  <a:pt x="2115" y="1280"/>
                  <a:pt x="3370" y="1925"/>
                  <a:pt x="3370" y="1925"/>
                </a:cubicBezTo>
                <a:cubicBezTo>
                  <a:pt x="3370" y="1925"/>
                  <a:pt x="3181" y="1884"/>
                  <a:pt x="2898" y="1884"/>
                </a:cubicBezTo>
                <a:cubicBezTo>
                  <a:pt x="2250" y="1884"/>
                  <a:pt x="1113" y="2098"/>
                  <a:pt x="656" y="3508"/>
                </a:cubicBezTo>
                <a:cubicBezTo>
                  <a:pt x="0" y="5532"/>
                  <a:pt x="1810" y="10632"/>
                  <a:pt x="1810" y="10632"/>
                </a:cubicBezTo>
                <a:lnTo>
                  <a:pt x="14204" y="7511"/>
                </a:lnTo>
                <a:cubicBezTo>
                  <a:pt x="14204" y="7511"/>
                  <a:pt x="13464" y="1370"/>
                  <a:pt x="10635" y="1370"/>
                </a:cubicBezTo>
                <a:cubicBezTo>
                  <a:pt x="10239" y="1370"/>
                  <a:pt x="9801" y="1491"/>
                  <a:pt x="9318" y="1766"/>
                </a:cubicBezTo>
                <a:cubicBezTo>
                  <a:pt x="9318" y="1766"/>
                  <a:pt x="10453" y="222"/>
                  <a:pt x="9917" y="222"/>
                </a:cubicBezTo>
                <a:cubicBezTo>
                  <a:pt x="9897" y="222"/>
                  <a:pt x="9874" y="224"/>
                  <a:pt x="9849" y="228"/>
                </a:cubicBezTo>
                <a:cubicBezTo>
                  <a:pt x="9160" y="364"/>
                  <a:pt x="9138" y="1043"/>
                  <a:pt x="9138" y="1043"/>
                </a:cubicBezTo>
                <a:cubicBezTo>
                  <a:pt x="9138" y="1043"/>
                  <a:pt x="8893" y="1"/>
                  <a:pt x="8582" y="1"/>
                </a:cubicBezTo>
                <a:close/>
              </a:path>
            </a:pathLst>
          </a:custGeom>
          <a:solidFill>
            <a:srgbClr val="EDB95C">
              <a:alpha val="47058"/>
            </a:srgb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215" name="Google Shape;215;p22"/>
          <p:cNvSpPr/>
          <p:nvPr/>
        </p:nvSpPr>
        <p:spPr>
          <a:xfrm>
            <a:off x="-8791" y="5969867"/>
            <a:ext cx="12268800" cy="1279200"/>
          </a:xfrm>
          <a:prstGeom prst="rect">
            <a:avLst/>
          </a:prstGeom>
          <a:solidFill>
            <a:schemeClr val="accent2"/>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ive columns">
  <p:cSld name="ONE_COLUMN_TEXT_1_1">
    <p:spTree>
      <p:nvGrpSpPr>
        <p:cNvPr id="216" name="Shape 216"/>
        <p:cNvGrpSpPr/>
        <p:nvPr/>
      </p:nvGrpSpPr>
      <p:grpSpPr>
        <a:xfrm>
          <a:off x="0" y="0"/>
          <a:ext cx="0" cy="0"/>
          <a:chOff x="0" y="0"/>
          <a:chExt cx="0" cy="0"/>
        </a:xfrm>
      </p:grpSpPr>
      <p:sp>
        <p:nvSpPr>
          <p:cNvPr id="217" name="Google Shape;217;p23"/>
          <p:cNvSpPr txBox="1"/>
          <p:nvPr>
            <p:ph type="title"/>
          </p:nvPr>
        </p:nvSpPr>
        <p:spPr>
          <a:xfrm>
            <a:off x="960000" y="593367"/>
            <a:ext cx="10272000" cy="763600"/>
          </a:xfrm>
          <a:prstGeom prst="rect">
            <a:avLst/>
          </a:prstGeom>
          <a:noFill/>
          <a:ln>
            <a:noFill/>
          </a:ln>
        </p:spPr>
        <p:txBody>
          <a:bodyPr anchorCtr="0" anchor="t" bIns="121900" lIns="121900" spcFirstLastPara="1" rIns="121900" wrap="square" tIns="121900">
            <a:no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p:txBody>
      </p:sp>
      <p:sp>
        <p:nvSpPr>
          <p:cNvPr id="218" name="Google Shape;218;p23"/>
          <p:cNvSpPr/>
          <p:nvPr/>
        </p:nvSpPr>
        <p:spPr>
          <a:xfrm>
            <a:off x="-341324" y="-260404"/>
            <a:ext cx="1919672" cy="1102599"/>
          </a:xfrm>
          <a:custGeom>
            <a:rect b="b" l="l" r="r" t="t"/>
            <a:pathLst>
              <a:path extrusionOk="0" h="3954" w="6884">
                <a:moveTo>
                  <a:pt x="2984" y="0"/>
                </a:moveTo>
                <a:cubicBezTo>
                  <a:pt x="2957" y="0"/>
                  <a:pt x="2931" y="1"/>
                  <a:pt x="2906" y="3"/>
                </a:cubicBezTo>
                <a:cubicBezTo>
                  <a:pt x="1911" y="71"/>
                  <a:pt x="1617" y="1099"/>
                  <a:pt x="2182" y="1789"/>
                </a:cubicBezTo>
                <a:cubicBezTo>
                  <a:pt x="1924" y="1647"/>
                  <a:pt x="1666" y="1557"/>
                  <a:pt x="1401" y="1557"/>
                </a:cubicBezTo>
                <a:cubicBezTo>
                  <a:pt x="1225" y="1557"/>
                  <a:pt x="1045" y="1597"/>
                  <a:pt x="860" y="1687"/>
                </a:cubicBezTo>
                <a:cubicBezTo>
                  <a:pt x="498" y="1857"/>
                  <a:pt x="0" y="2287"/>
                  <a:pt x="169" y="2739"/>
                </a:cubicBezTo>
                <a:cubicBezTo>
                  <a:pt x="324" y="3122"/>
                  <a:pt x="746" y="3249"/>
                  <a:pt x="1226" y="3249"/>
                </a:cubicBezTo>
                <a:cubicBezTo>
                  <a:pt x="1866" y="3249"/>
                  <a:pt x="2612" y="3023"/>
                  <a:pt x="2974" y="2875"/>
                </a:cubicBezTo>
                <a:lnTo>
                  <a:pt x="2974" y="2875"/>
                </a:lnTo>
                <a:cubicBezTo>
                  <a:pt x="2561" y="3601"/>
                  <a:pt x="3053" y="3954"/>
                  <a:pt x="3652" y="3954"/>
                </a:cubicBezTo>
                <a:cubicBezTo>
                  <a:pt x="4201" y="3954"/>
                  <a:pt x="4839" y="3657"/>
                  <a:pt x="4953" y="3079"/>
                </a:cubicBezTo>
                <a:cubicBezTo>
                  <a:pt x="5149" y="3172"/>
                  <a:pt x="5393" y="3222"/>
                  <a:pt x="5639" y="3222"/>
                </a:cubicBezTo>
                <a:cubicBezTo>
                  <a:pt x="6257" y="3222"/>
                  <a:pt x="6883" y="2904"/>
                  <a:pt x="6762" y="2151"/>
                </a:cubicBezTo>
                <a:cubicBezTo>
                  <a:pt x="6693" y="1694"/>
                  <a:pt x="6328" y="1533"/>
                  <a:pt x="5926" y="1533"/>
                </a:cubicBezTo>
                <a:cubicBezTo>
                  <a:pt x="5541" y="1533"/>
                  <a:pt x="5123" y="1680"/>
                  <a:pt x="4896" y="1857"/>
                </a:cubicBezTo>
                <a:cubicBezTo>
                  <a:pt x="5247" y="892"/>
                  <a:pt x="3852" y="0"/>
                  <a:pt x="2984" y="0"/>
                </a:cubicBezTo>
                <a:close/>
              </a:path>
            </a:pathLst>
          </a:custGeom>
          <a:solidFill>
            <a:srgbClr val="FFFFF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219" name="Google Shape;219;p23"/>
          <p:cNvSpPr/>
          <p:nvPr/>
        </p:nvSpPr>
        <p:spPr>
          <a:xfrm>
            <a:off x="11011637" y="1418372"/>
            <a:ext cx="1695172" cy="876523"/>
          </a:xfrm>
          <a:custGeom>
            <a:rect b="b" l="l" r="r" t="t"/>
            <a:pathLst>
              <a:path extrusionOk="0" h="8542" w="16520">
                <a:moveTo>
                  <a:pt x="11075" y="0"/>
                </a:moveTo>
                <a:cubicBezTo>
                  <a:pt x="9259" y="0"/>
                  <a:pt x="7870" y="1567"/>
                  <a:pt x="6953" y="3177"/>
                </a:cubicBezTo>
                <a:cubicBezTo>
                  <a:pt x="6534" y="2712"/>
                  <a:pt x="5833" y="2159"/>
                  <a:pt x="5257" y="1853"/>
                </a:cubicBezTo>
                <a:cubicBezTo>
                  <a:pt x="4660" y="1533"/>
                  <a:pt x="3974" y="1355"/>
                  <a:pt x="3311" y="1355"/>
                </a:cubicBezTo>
                <a:cubicBezTo>
                  <a:pt x="2128" y="1355"/>
                  <a:pt x="1019" y="1922"/>
                  <a:pt x="620" y="3255"/>
                </a:cubicBezTo>
                <a:cubicBezTo>
                  <a:pt x="1" y="5265"/>
                  <a:pt x="1439" y="5818"/>
                  <a:pt x="2948" y="5818"/>
                </a:cubicBezTo>
                <a:cubicBezTo>
                  <a:pt x="3477" y="5818"/>
                  <a:pt x="4015" y="5750"/>
                  <a:pt x="4476" y="5653"/>
                </a:cubicBezTo>
                <a:lnTo>
                  <a:pt x="4476" y="5653"/>
                </a:lnTo>
                <a:cubicBezTo>
                  <a:pt x="3759" y="7491"/>
                  <a:pt x="5774" y="8319"/>
                  <a:pt x="7720" y="8319"/>
                </a:cubicBezTo>
                <a:cubicBezTo>
                  <a:pt x="8874" y="8319"/>
                  <a:pt x="10004" y="8028"/>
                  <a:pt x="10526" y="7485"/>
                </a:cubicBezTo>
                <a:cubicBezTo>
                  <a:pt x="11381" y="8053"/>
                  <a:pt x="12633" y="8542"/>
                  <a:pt x="13790" y="8542"/>
                </a:cubicBezTo>
                <a:cubicBezTo>
                  <a:pt x="14545" y="8542"/>
                  <a:pt x="15260" y="8333"/>
                  <a:pt x="15796" y="7801"/>
                </a:cubicBezTo>
                <a:cubicBezTo>
                  <a:pt x="16520" y="7168"/>
                  <a:pt x="16474" y="6128"/>
                  <a:pt x="15841" y="5449"/>
                </a:cubicBezTo>
                <a:cubicBezTo>
                  <a:pt x="15274" y="4874"/>
                  <a:pt x="14513" y="4749"/>
                  <a:pt x="13758" y="4749"/>
                </a:cubicBezTo>
                <a:cubicBezTo>
                  <a:pt x="13549" y="4749"/>
                  <a:pt x="13341" y="4758"/>
                  <a:pt x="13138" y="4771"/>
                </a:cubicBezTo>
                <a:cubicBezTo>
                  <a:pt x="14337" y="3154"/>
                  <a:pt x="14756" y="1277"/>
                  <a:pt x="12562" y="338"/>
                </a:cubicBezTo>
                <a:cubicBezTo>
                  <a:pt x="12038" y="104"/>
                  <a:pt x="11543" y="0"/>
                  <a:pt x="11075" y="0"/>
                </a:cubicBezTo>
                <a:close/>
              </a:path>
            </a:pathLst>
          </a:custGeom>
          <a:solidFill>
            <a:srgbClr val="FFFFF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220" name="Google Shape;220;p23"/>
          <p:cNvSpPr/>
          <p:nvPr/>
        </p:nvSpPr>
        <p:spPr>
          <a:xfrm>
            <a:off x="9458061" y="115749"/>
            <a:ext cx="2465321" cy="1416525"/>
          </a:xfrm>
          <a:custGeom>
            <a:rect b="b" l="l" r="r" t="t"/>
            <a:pathLst>
              <a:path extrusionOk="0" h="8500" w="14794">
                <a:moveTo>
                  <a:pt x="8367" y="1"/>
                </a:moveTo>
                <a:cubicBezTo>
                  <a:pt x="6501" y="1"/>
                  <a:pt x="3499" y="1920"/>
                  <a:pt x="4254" y="3988"/>
                </a:cubicBezTo>
                <a:cubicBezTo>
                  <a:pt x="3775" y="3607"/>
                  <a:pt x="2879" y="3294"/>
                  <a:pt x="2054" y="3294"/>
                </a:cubicBezTo>
                <a:cubicBezTo>
                  <a:pt x="1186" y="3294"/>
                  <a:pt x="396" y="3641"/>
                  <a:pt x="251" y="4621"/>
                </a:cubicBezTo>
                <a:cubicBezTo>
                  <a:pt x="1" y="6243"/>
                  <a:pt x="1335" y="6921"/>
                  <a:pt x="2662" y="6921"/>
                </a:cubicBezTo>
                <a:cubicBezTo>
                  <a:pt x="3194" y="6921"/>
                  <a:pt x="3725" y="6812"/>
                  <a:pt x="4152" y="6611"/>
                </a:cubicBezTo>
                <a:cubicBezTo>
                  <a:pt x="4390" y="7863"/>
                  <a:pt x="5758" y="8500"/>
                  <a:pt x="6938" y="8500"/>
                </a:cubicBezTo>
                <a:cubicBezTo>
                  <a:pt x="8230" y="8500"/>
                  <a:pt x="9297" y="7736"/>
                  <a:pt x="8404" y="6181"/>
                </a:cubicBezTo>
                <a:lnTo>
                  <a:pt x="8404" y="6181"/>
                </a:lnTo>
                <a:cubicBezTo>
                  <a:pt x="9173" y="6505"/>
                  <a:pt x="10777" y="6990"/>
                  <a:pt x="12156" y="6990"/>
                </a:cubicBezTo>
                <a:cubicBezTo>
                  <a:pt x="13190" y="6990"/>
                  <a:pt x="14097" y="6717"/>
                  <a:pt x="14432" y="5898"/>
                </a:cubicBezTo>
                <a:cubicBezTo>
                  <a:pt x="14794" y="4903"/>
                  <a:pt x="13731" y="3988"/>
                  <a:pt x="12950" y="3626"/>
                </a:cubicBezTo>
                <a:cubicBezTo>
                  <a:pt x="12555" y="3428"/>
                  <a:pt x="12171" y="3343"/>
                  <a:pt x="11794" y="3343"/>
                </a:cubicBezTo>
                <a:cubicBezTo>
                  <a:pt x="11221" y="3343"/>
                  <a:pt x="10664" y="3540"/>
                  <a:pt x="10112" y="3840"/>
                </a:cubicBezTo>
                <a:cubicBezTo>
                  <a:pt x="11311" y="2347"/>
                  <a:pt x="10678" y="154"/>
                  <a:pt x="8552" y="7"/>
                </a:cubicBezTo>
                <a:cubicBezTo>
                  <a:pt x="8492" y="3"/>
                  <a:pt x="8430" y="1"/>
                  <a:pt x="8367" y="1"/>
                </a:cubicBezTo>
                <a:close/>
              </a:path>
            </a:pathLst>
          </a:custGeom>
          <a:solidFill>
            <a:srgbClr val="FFFFF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221" name="Google Shape;221;p23"/>
          <p:cNvSpPr txBox="1"/>
          <p:nvPr>
            <p:ph idx="1" type="subTitle"/>
          </p:nvPr>
        </p:nvSpPr>
        <p:spPr>
          <a:xfrm>
            <a:off x="3868876" y="1574433"/>
            <a:ext cx="5678800" cy="425200"/>
          </a:xfrm>
          <a:prstGeom prst="rect">
            <a:avLst/>
          </a:prstGeom>
          <a:noFill/>
          <a:ln>
            <a:noFill/>
          </a:ln>
        </p:spPr>
        <p:txBody>
          <a:bodyPr anchorCtr="0" anchor="t" bIns="0" lIns="121900" spcFirstLastPara="1" rIns="121900" wrap="square" tIns="0">
            <a:noAutofit/>
          </a:bodyPr>
          <a:lstStyle>
            <a:lvl1pPr lvl="0" algn="l">
              <a:lnSpc>
                <a:spcPct val="100000"/>
              </a:lnSpc>
              <a:spcBef>
                <a:spcPts val="0"/>
              </a:spcBef>
              <a:spcAft>
                <a:spcPts val="0"/>
              </a:spcAft>
              <a:buSzPts val="2700"/>
              <a:buFont typeface="Arvo"/>
              <a:buNone/>
              <a:defRPr b="1" sz="2700">
                <a:latin typeface="Arvo"/>
                <a:ea typeface="Arvo"/>
                <a:cs typeface="Arvo"/>
                <a:sym typeface="Arvo"/>
              </a:defRPr>
            </a:lvl1pPr>
            <a:lvl2pPr lvl="1" algn="l">
              <a:lnSpc>
                <a:spcPct val="100000"/>
              </a:lnSpc>
              <a:spcBef>
                <a:spcPts val="0"/>
              </a:spcBef>
              <a:spcAft>
                <a:spcPts val="0"/>
              </a:spcAft>
              <a:buSzPts val="2700"/>
              <a:buFont typeface="Arvo"/>
              <a:buNone/>
              <a:defRPr b="1" sz="2700">
                <a:latin typeface="Arvo"/>
                <a:ea typeface="Arvo"/>
                <a:cs typeface="Arvo"/>
                <a:sym typeface="Arvo"/>
              </a:defRPr>
            </a:lvl2pPr>
            <a:lvl3pPr lvl="2" algn="l">
              <a:lnSpc>
                <a:spcPct val="100000"/>
              </a:lnSpc>
              <a:spcBef>
                <a:spcPts val="0"/>
              </a:spcBef>
              <a:spcAft>
                <a:spcPts val="0"/>
              </a:spcAft>
              <a:buSzPts val="2700"/>
              <a:buFont typeface="Arvo"/>
              <a:buNone/>
              <a:defRPr b="1" sz="2700">
                <a:latin typeface="Arvo"/>
                <a:ea typeface="Arvo"/>
                <a:cs typeface="Arvo"/>
                <a:sym typeface="Arvo"/>
              </a:defRPr>
            </a:lvl3pPr>
            <a:lvl4pPr lvl="3" algn="l">
              <a:lnSpc>
                <a:spcPct val="100000"/>
              </a:lnSpc>
              <a:spcBef>
                <a:spcPts val="0"/>
              </a:spcBef>
              <a:spcAft>
                <a:spcPts val="0"/>
              </a:spcAft>
              <a:buSzPts val="2700"/>
              <a:buFont typeface="Arvo"/>
              <a:buNone/>
              <a:defRPr b="1" sz="2700">
                <a:latin typeface="Arvo"/>
                <a:ea typeface="Arvo"/>
                <a:cs typeface="Arvo"/>
                <a:sym typeface="Arvo"/>
              </a:defRPr>
            </a:lvl4pPr>
            <a:lvl5pPr lvl="4" algn="l">
              <a:lnSpc>
                <a:spcPct val="100000"/>
              </a:lnSpc>
              <a:spcBef>
                <a:spcPts val="0"/>
              </a:spcBef>
              <a:spcAft>
                <a:spcPts val="0"/>
              </a:spcAft>
              <a:buSzPts val="2700"/>
              <a:buFont typeface="Arvo"/>
              <a:buNone/>
              <a:defRPr b="1" sz="2700">
                <a:latin typeface="Arvo"/>
                <a:ea typeface="Arvo"/>
                <a:cs typeface="Arvo"/>
                <a:sym typeface="Arvo"/>
              </a:defRPr>
            </a:lvl5pPr>
            <a:lvl6pPr lvl="5" algn="l">
              <a:lnSpc>
                <a:spcPct val="100000"/>
              </a:lnSpc>
              <a:spcBef>
                <a:spcPts val="0"/>
              </a:spcBef>
              <a:spcAft>
                <a:spcPts val="0"/>
              </a:spcAft>
              <a:buSzPts val="2700"/>
              <a:buFont typeface="Arvo"/>
              <a:buNone/>
              <a:defRPr b="1" sz="2700">
                <a:latin typeface="Arvo"/>
                <a:ea typeface="Arvo"/>
                <a:cs typeface="Arvo"/>
                <a:sym typeface="Arvo"/>
              </a:defRPr>
            </a:lvl6pPr>
            <a:lvl7pPr lvl="6" algn="l">
              <a:lnSpc>
                <a:spcPct val="100000"/>
              </a:lnSpc>
              <a:spcBef>
                <a:spcPts val="0"/>
              </a:spcBef>
              <a:spcAft>
                <a:spcPts val="0"/>
              </a:spcAft>
              <a:buSzPts val="2700"/>
              <a:buFont typeface="Arvo"/>
              <a:buNone/>
              <a:defRPr b="1" sz="2700">
                <a:latin typeface="Arvo"/>
                <a:ea typeface="Arvo"/>
                <a:cs typeface="Arvo"/>
                <a:sym typeface="Arvo"/>
              </a:defRPr>
            </a:lvl7pPr>
            <a:lvl8pPr lvl="7" algn="l">
              <a:lnSpc>
                <a:spcPct val="100000"/>
              </a:lnSpc>
              <a:spcBef>
                <a:spcPts val="0"/>
              </a:spcBef>
              <a:spcAft>
                <a:spcPts val="0"/>
              </a:spcAft>
              <a:buSzPts val="2700"/>
              <a:buFont typeface="Arvo"/>
              <a:buNone/>
              <a:defRPr b="1" sz="2700">
                <a:latin typeface="Arvo"/>
                <a:ea typeface="Arvo"/>
                <a:cs typeface="Arvo"/>
                <a:sym typeface="Arvo"/>
              </a:defRPr>
            </a:lvl8pPr>
            <a:lvl9pPr lvl="8" algn="l">
              <a:lnSpc>
                <a:spcPct val="100000"/>
              </a:lnSpc>
              <a:spcBef>
                <a:spcPts val="0"/>
              </a:spcBef>
              <a:spcAft>
                <a:spcPts val="0"/>
              </a:spcAft>
              <a:buSzPts val="2700"/>
              <a:buFont typeface="Arvo"/>
              <a:buNone/>
              <a:defRPr b="1" sz="2700">
                <a:latin typeface="Arvo"/>
                <a:ea typeface="Arvo"/>
                <a:cs typeface="Arvo"/>
                <a:sym typeface="Arvo"/>
              </a:defRPr>
            </a:lvl9pPr>
          </a:lstStyle>
          <a:p/>
        </p:txBody>
      </p:sp>
      <p:sp>
        <p:nvSpPr>
          <p:cNvPr id="222" name="Google Shape;222;p23"/>
          <p:cNvSpPr txBox="1"/>
          <p:nvPr>
            <p:ph idx="2" type="subTitle"/>
          </p:nvPr>
        </p:nvSpPr>
        <p:spPr>
          <a:xfrm>
            <a:off x="3868876" y="1999633"/>
            <a:ext cx="5678800" cy="356800"/>
          </a:xfrm>
          <a:prstGeom prst="rect">
            <a:avLst/>
          </a:prstGeom>
          <a:noFill/>
          <a:ln>
            <a:noFill/>
          </a:ln>
        </p:spPr>
        <p:txBody>
          <a:bodyPr anchorCtr="0" anchor="t" bIns="0" lIns="121900" spcFirstLastPara="1" rIns="121900" wrap="square" tIns="0">
            <a:noAutofit/>
          </a:bodyPr>
          <a:lstStyle>
            <a:lvl1pPr lvl="0" algn="l">
              <a:lnSpc>
                <a:spcPct val="100000"/>
              </a:lnSpc>
              <a:spcBef>
                <a:spcPts val="0"/>
              </a:spcBef>
              <a:spcAft>
                <a:spcPts val="0"/>
              </a:spcAft>
              <a:buSzPts val="2100"/>
              <a:buNone/>
              <a:defRPr/>
            </a:lvl1pPr>
            <a:lvl2pPr lvl="1" algn="l">
              <a:lnSpc>
                <a:spcPct val="100000"/>
              </a:lnSpc>
              <a:spcBef>
                <a:spcPts val="0"/>
              </a:spcBef>
              <a:spcAft>
                <a:spcPts val="0"/>
              </a:spcAft>
              <a:buSzPts val="2100"/>
              <a:buNone/>
              <a:defRPr/>
            </a:lvl2pPr>
            <a:lvl3pPr lvl="2" algn="l">
              <a:lnSpc>
                <a:spcPct val="100000"/>
              </a:lnSpc>
              <a:spcBef>
                <a:spcPts val="0"/>
              </a:spcBef>
              <a:spcAft>
                <a:spcPts val="0"/>
              </a:spcAft>
              <a:buSzPts val="2100"/>
              <a:buNone/>
              <a:defRPr/>
            </a:lvl3pPr>
            <a:lvl4pPr lvl="3" algn="l">
              <a:lnSpc>
                <a:spcPct val="100000"/>
              </a:lnSpc>
              <a:spcBef>
                <a:spcPts val="0"/>
              </a:spcBef>
              <a:spcAft>
                <a:spcPts val="0"/>
              </a:spcAft>
              <a:buSzPts val="2100"/>
              <a:buNone/>
              <a:defRPr/>
            </a:lvl4pPr>
            <a:lvl5pPr lvl="4" algn="l">
              <a:lnSpc>
                <a:spcPct val="100000"/>
              </a:lnSpc>
              <a:spcBef>
                <a:spcPts val="0"/>
              </a:spcBef>
              <a:spcAft>
                <a:spcPts val="0"/>
              </a:spcAft>
              <a:buSzPts val="2100"/>
              <a:buNone/>
              <a:defRPr/>
            </a:lvl5pPr>
            <a:lvl6pPr lvl="5" algn="l">
              <a:lnSpc>
                <a:spcPct val="100000"/>
              </a:lnSpc>
              <a:spcBef>
                <a:spcPts val="0"/>
              </a:spcBef>
              <a:spcAft>
                <a:spcPts val="0"/>
              </a:spcAft>
              <a:buSzPts val="2100"/>
              <a:buNone/>
              <a:defRPr/>
            </a:lvl6pPr>
            <a:lvl7pPr lvl="6" algn="l">
              <a:lnSpc>
                <a:spcPct val="100000"/>
              </a:lnSpc>
              <a:spcBef>
                <a:spcPts val="0"/>
              </a:spcBef>
              <a:spcAft>
                <a:spcPts val="0"/>
              </a:spcAft>
              <a:buSzPts val="2100"/>
              <a:buNone/>
              <a:defRPr/>
            </a:lvl7pPr>
            <a:lvl8pPr lvl="7" algn="l">
              <a:lnSpc>
                <a:spcPct val="100000"/>
              </a:lnSpc>
              <a:spcBef>
                <a:spcPts val="0"/>
              </a:spcBef>
              <a:spcAft>
                <a:spcPts val="0"/>
              </a:spcAft>
              <a:buSzPts val="2100"/>
              <a:buNone/>
              <a:defRPr/>
            </a:lvl8pPr>
            <a:lvl9pPr lvl="8" algn="l">
              <a:lnSpc>
                <a:spcPct val="100000"/>
              </a:lnSpc>
              <a:spcBef>
                <a:spcPts val="0"/>
              </a:spcBef>
              <a:spcAft>
                <a:spcPts val="0"/>
              </a:spcAft>
              <a:buSzPts val="2100"/>
              <a:buNone/>
              <a:defRPr/>
            </a:lvl9pPr>
          </a:lstStyle>
          <a:p/>
        </p:txBody>
      </p:sp>
      <p:sp>
        <p:nvSpPr>
          <p:cNvPr id="223" name="Google Shape;223;p23"/>
          <p:cNvSpPr txBox="1"/>
          <p:nvPr>
            <p:ph idx="3" type="subTitle"/>
          </p:nvPr>
        </p:nvSpPr>
        <p:spPr>
          <a:xfrm>
            <a:off x="3868876" y="2503972"/>
            <a:ext cx="5678800" cy="425200"/>
          </a:xfrm>
          <a:prstGeom prst="rect">
            <a:avLst/>
          </a:prstGeom>
          <a:noFill/>
          <a:ln>
            <a:noFill/>
          </a:ln>
        </p:spPr>
        <p:txBody>
          <a:bodyPr anchorCtr="0" anchor="t" bIns="0" lIns="121900" spcFirstLastPara="1" rIns="121900" wrap="square" tIns="0">
            <a:noAutofit/>
          </a:bodyPr>
          <a:lstStyle>
            <a:lvl1pPr lvl="0" algn="l">
              <a:lnSpc>
                <a:spcPct val="100000"/>
              </a:lnSpc>
              <a:spcBef>
                <a:spcPts val="0"/>
              </a:spcBef>
              <a:spcAft>
                <a:spcPts val="0"/>
              </a:spcAft>
              <a:buSzPts val="2700"/>
              <a:buFont typeface="Arvo"/>
              <a:buNone/>
              <a:defRPr b="1" sz="2700">
                <a:latin typeface="Arvo"/>
                <a:ea typeface="Arvo"/>
                <a:cs typeface="Arvo"/>
                <a:sym typeface="Arvo"/>
              </a:defRPr>
            </a:lvl1pPr>
            <a:lvl2pPr lvl="1" algn="l">
              <a:lnSpc>
                <a:spcPct val="100000"/>
              </a:lnSpc>
              <a:spcBef>
                <a:spcPts val="0"/>
              </a:spcBef>
              <a:spcAft>
                <a:spcPts val="0"/>
              </a:spcAft>
              <a:buSzPts val="2700"/>
              <a:buFont typeface="Arvo"/>
              <a:buNone/>
              <a:defRPr b="1" sz="2700">
                <a:latin typeface="Arvo"/>
                <a:ea typeface="Arvo"/>
                <a:cs typeface="Arvo"/>
                <a:sym typeface="Arvo"/>
              </a:defRPr>
            </a:lvl2pPr>
            <a:lvl3pPr lvl="2" algn="l">
              <a:lnSpc>
                <a:spcPct val="100000"/>
              </a:lnSpc>
              <a:spcBef>
                <a:spcPts val="0"/>
              </a:spcBef>
              <a:spcAft>
                <a:spcPts val="0"/>
              </a:spcAft>
              <a:buSzPts val="2700"/>
              <a:buFont typeface="Arvo"/>
              <a:buNone/>
              <a:defRPr b="1" sz="2700">
                <a:latin typeface="Arvo"/>
                <a:ea typeface="Arvo"/>
                <a:cs typeface="Arvo"/>
                <a:sym typeface="Arvo"/>
              </a:defRPr>
            </a:lvl3pPr>
            <a:lvl4pPr lvl="3" algn="l">
              <a:lnSpc>
                <a:spcPct val="100000"/>
              </a:lnSpc>
              <a:spcBef>
                <a:spcPts val="0"/>
              </a:spcBef>
              <a:spcAft>
                <a:spcPts val="0"/>
              </a:spcAft>
              <a:buSzPts val="2700"/>
              <a:buFont typeface="Arvo"/>
              <a:buNone/>
              <a:defRPr b="1" sz="2700">
                <a:latin typeface="Arvo"/>
                <a:ea typeface="Arvo"/>
                <a:cs typeface="Arvo"/>
                <a:sym typeface="Arvo"/>
              </a:defRPr>
            </a:lvl4pPr>
            <a:lvl5pPr lvl="4" algn="l">
              <a:lnSpc>
                <a:spcPct val="100000"/>
              </a:lnSpc>
              <a:spcBef>
                <a:spcPts val="0"/>
              </a:spcBef>
              <a:spcAft>
                <a:spcPts val="0"/>
              </a:spcAft>
              <a:buSzPts val="2700"/>
              <a:buFont typeface="Arvo"/>
              <a:buNone/>
              <a:defRPr b="1" sz="2700">
                <a:latin typeface="Arvo"/>
                <a:ea typeface="Arvo"/>
                <a:cs typeface="Arvo"/>
                <a:sym typeface="Arvo"/>
              </a:defRPr>
            </a:lvl5pPr>
            <a:lvl6pPr lvl="5" algn="l">
              <a:lnSpc>
                <a:spcPct val="100000"/>
              </a:lnSpc>
              <a:spcBef>
                <a:spcPts val="0"/>
              </a:spcBef>
              <a:spcAft>
                <a:spcPts val="0"/>
              </a:spcAft>
              <a:buSzPts val="2700"/>
              <a:buFont typeface="Arvo"/>
              <a:buNone/>
              <a:defRPr b="1" sz="2700">
                <a:latin typeface="Arvo"/>
                <a:ea typeface="Arvo"/>
                <a:cs typeface="Arvo"/>
                <a:sym typeface="Arvo"/>
              </a:defRPr>
            </a:lvl6pPr>
            <a:lvl7pPr lvl="6" algn="l">
              <a:lnSpc>
                <a:spcPct val="100000"/>
              </a:lnSpc>
              <a:spcBef>
                <a:spcPts val="0"/>
              </a:spcBef>
              <a:spcAft>
                <a:spcPts val="0"/>
              </a:spcAft>
              <a:buSzPts val="2700"/>
              <a:buFont typeface="Arvo"/>
              <a:buNone/>
              <a:defRPr b="1" sz="2700">
                <a:latin typeface="Arvo"/>
                <a:ea typeface="Arvo"/>
                <a:cs typeface="Arvo"/>
                <a:sym typeface="Arvo"/>
              </a:defRPr>
            </a:lvl7pPr>
            <a:lvl8pPr lvl="7" algn="l">
              <a:lnSpc>
                <a:spcPct val="100000"/>
              </a:lnSpc>
              <a:spcBef>
                <a:spcPts val="0"/>
              </a:spcBef>
              <a:spcAft>
                <a:spcPts val="0"/>
              </a:spcAft>
              <a:buSzPts val="2700"/>
              <a:buFont typeface="Arvo"/>
              <a:buNone/>
              <a:defRPr b="1" sz="2700">
                <a:latin typeface="Arvo"/>
                <a:ea typeface="Arvo"/>
                <a:cs typeface="Arvo"/>
                <a:sym typeface="Arvo"/>
              </a:defRPr>
            </a:lvl8pPr>
            <a:lvl9pPr lvl="8" algn="l">
              <a:lnSpc>
                <a:spcPct val="100000"/>
              </a:lnSpc>
              <a:spcBef>
                <a:spcPts val="0"/>
              </a:spcBef>
              <a:spcAft>
                <a:spcPts val="0"/>
              </a:spcAft>
              <a:buSzPts val="2700"/>
              <a:buFont typeface="Arvo"/>
              <a:buNone/>
              <a:defRPr b="1" sz="2700">
                <a:latin typeface="Arvo"/>
                <a:ea typeface="Arvo"/>
                <a:cs typeface="Arvo"/>
                <a:sym typeface="Arvo"/>
              </a:defRPr>
            </a:lvl9pPr>
          </a:lstStyle>
          <a:p/>
        </p:txBody>
      </p:sp>
      <p:sp>
        <p:nvSpPr>
          <p:cNvPr id="224" name="Google Shape;224;p23"/>
          <p:cNvSpPr txBox="1"/>
          <p:nvPr>
            <p:ph idx="4" type="subTitle"/>
          </p:nvPr>
        </p:nvSpPr>
        <p:spPr>
          <a:xfrm>
            <a:off x="3868876" y="2929172"/>
            <a:ext cx="5678800" cy="356800"/>
          </a:xfrm>
          <a:prstGeom prst="rect">
            <a:avLst/>
          </a:prstGeom>
          <a:noFill/>
          <a:ln>
            <a:noFill/>
          </a:ln>
        </p:spPr>
        <p:txBody>
          <a:bodyPr anchorCtr="0" anchor="t" bIns="0" lIns="121900" spcFirstLastPara="1" rIns="121900" wrap="square" tIns="0">
            <a:noAutofit/>
          </a:bodyPr>
          <a:lstStyle>
            <a:lvl1pPr lvl="0" algn="l">
              <a:lnSpc>
                <a:spcPct val="100000"/>
              </a:lnSpc>
              <a:spcBef>
                <a:spcPts val="0"/>
              </a:spcBef>
              <a:spcAft>
                <a:spcPts val="0"/>
              </a:spcAft>
              <a:buSzPts val="2100"/>
              <a:buNone/>
              <a:defRPr/>
            </a:lvl1pPr>
            <a:lvl2pPr lvl="1" algn="l">
              <a:lnSpc>
                <a:spcPct val="100000"/>
              </a:lnSpc>
              <a:spcBef>
                <a:spcPts val="0"/>
              </a:spcBef>
              <a:spcAft>
                <a:spcPts val="0"/>
              </a:spcAft>
              <a:buSzPts val="2100"/>
              <a:buNone/>
              <a:defRPr/>
            </a:lvl2pPr>
            <a:lvl3pPr lvl="2" algn="l">
              <a:lnSpc>
                <a:spcPct val="100000"/>
              </a:lnSpc>
              <a:spcBef>
                <a:spcPts val="0"/>
              </a:spcBef>
              <a:spcAft>
                <a:spcPts val="0"/>
              </a:spcAft>
              <a:buSzPts val="2100"/>
              <a:buNone/>
              <a:defRPr/>
            </a:lvl3pPr>
            <a:lvl4pPr lvl="3" algn="l">
              <a:lnSpc>
                <a:spcPct val="100000"/>
              </a:lnSpc>
              <a:spcBef>
                <a:spcPts val="0"/>
              </a:spcBef>
              <a:spcAft>
                <a:spcPts val="0"/>
              </a:spcAft>
              <a:buSzPts val="2100"/>
              <a:buNone/>
              <a:defRPr/>
            </a:lvl4pPr>
            <a:lvl5pPr lvl="4" algn="l">
              <a:lnSpc>
                <a:spcPct val="100000"/>
              </a:lnSpc>
              <a:spcBef>
                <a:spcPts val="0"/>
              </a:spcBef>
              <a:spcAft>
                <a:spcPts val="0"/>
              </a:spcAft>
              <a:buSzPts val="2100"/>
              <a:buNone/>
              <a:defRPr/>
            </a:lvl5pPr>
            <a:lvl6pPr lvl="5" algn="l">
              <a:lnSpc>
                <a:spcPct val="100000"/>
              </a:lnSpc>
              <a:spcBef>
                <a:spcPts val="0"/>
              </a:spcBef>
              <a:spcAft>
                <a:spcPts val="0"/>
              </a:spcAft>
              <a:buSzPts val="2100"/>
              <a:buNone/>
              <a:defRPr/>
            </a:lvl6pPr>
            <a:lvl7pPr lvl="6" algn="l">
              <a:lnSpc>
                <a:spcPct val="100000"/>
              </a:lnSpc>
              <a:spcBef>
                <a:spcPts val="0"/>
              </a:spcBef>
              <a:spcAft>
                <a:spcPts val="0"/>
              </a:spcAft>
              <a:buSzPts val="2100"/>
              <a:buNone/>
              <a:defRPr/>
            </a:lvl7pPr>
            <a:lvl8pPr lvl="7" algn="l">
              <a:lnSpc>
                <a:spcPct val="100000"/>
              </a:lnSpc>
              <a:spcBef>
                <a:spcPts val="0"/>
              </a:spcBef>
              <a:spcAft>
                <a:spcPts val="0"/>
              </a:spcAft>
              <a:buSzPts val="2100"/>
              <a:buNone/>
              <a:defRPr/>
            </a:lvl8pPr>
            <a:lvl9pPr lvl="8" algn="l">
              <a:lnSpc>
                <a:spcPct val="100000"/>
              </a:lnSpc>
              <a:spcBef>
                <a:spcPts val="0"/>
              </a:spcBef>
              <a:spcAft>
                <a:spcPts val="0"/>
              </a:spcAft>
              <a:buSzPts val="2100"/>
              <a:buNone/>
              <a:defRPr/>
            </a:lvl9pPr>
          </a:lstStyle>
          <a:p/>
        </p:txBody>
      </p:sp>
      <p:sp>
        <p:nvSpPr>
          <p:cNvPr id="225" name="Google Shape;225;p23"/>
          <p:cNvSpPr txBox="1"/>
          <p:nvPr>
            <p:ph idx="5" type="subTitle"/>
          </p:nvPr>
        </p:nvSpPr>
        <p:spPr>
          <a:xfrm>
            <a:off x="3868876" y="3433511"/>
            <a:ext cx="5678800" cy="425200"/>
          </a:xfrm>
          <a:prstGeom prst="rect">
            <a:avLst/>
          </a:prstGeom>
          <a:noFill/>
          <a:ln>
            <a:noFill/>
          </a:ln>
        </p:spPr>
        <p:txBody>
          <a:bodyPr anchorCtr="0" anchor="t" bIns="0" lIns="121900" spcFirstLastPara="1" rIns="121900" wrap="square" tIns="0">
            <a:noAutofit/>
          </a:bodyPr>
          <a:lstStyle>
            <a:lvl1pPr lvl="0" algn="l">
              <a:lnSpc>
                <a:spcPct val="100000"/>
              </a:lnSpc>
              <a:spcBef>
                <a:spcPts val="0"/>
              </a:spcBef>
              <a:spcAft>
                <a:spcPts val="0"/>
              </a:spcAft>
              <a:buSzPts val="2700"/>
              <a:buFont typeface="Arvo"/>
              <a:buNone/>
              <a:defRPr b="1" sz="2700">
                <a:latin typeface="Arvo"/>
                <a:ea typeface="Arvo"/>
                <a:cs typeface="Arvo"/>
                <a:sym typeface="Arvo"/>
              </a:defRPr>
            </a:lvl1pPr>
            <a:lvl2pPr lvl="1" algn="l">
              <a:lnSpc>
                <a:spcPct val="100000"/>
              </a:lnSpc>
              <a:spcBef>
                <a:spcPts val="0"/>
              </a:spcBef>
              <a:spcAft>
                <a:spcPts val="0"/>
              </a:spcAft>
              <a:buSzPts val="2700"/>
              <a:buFont typeface="Arvo"/>
              <a:buNone/>
              <a:defRPr b="1" sz="2700">
                <a:latin typeface="Arvo"/>
                <a:ea typeface="Arvo"/>
                <a:cs typeface="Arvo"/>
                <a:sym typeface="Arvo"/>
              </a:defRPr>
            </a:lvl2pPr>
            <a:lvl3pPr lvl="2" algn="l">
              <a:lnSpc>
                <a:spcPct val="100000"/>
              </a:lnSpc>
              <a:spcBef>
                <a:spcPts val="0"/>
              </a:spcBef>
              <a:spcAft>
                <a:spcPts val="0"/>
              </a:spcAft>
              <a:buSzPts val="2700"/>
              <a:buFont typeface="Arvo"/>
              <a:buNone/>
              <a:defRPr b="1" sz="2700">
                <a:latin typeface="Arvo"/>
                <a:ea typeface="Arvo"/>
                <a:cs typeface="Arvo"/>
                <a:sym typeface="Arvo"/>
              </a:defRPr>
            </a:lvl3pPr>
            <a:lvl4pPr lvl="3" algn="l">
              <a:lnSpc>
                <a:spcPct val="100000"/>
              </a:lnSpc>
              <a:spcBef>
                <a:spcPts val="0"/>
              </a:spcBef>
              <a:spcAft>
                <a:spcPts val="0"/>
              </a:spcAft>
              <a:buSzPts val="2700"/>
              <a:buFont typeface="Arvo"/>
              <a:buNone/>
              <a:defRPr b="1" sz="2700">
                <a:latin typeface="Arvo"/>
                <a:ea typeface="Arvo"/>
                <a:cs typeface="Arvo"/>
                <a:sym typeface="Arvo"/>
              </a:defRPr>
            </a:lvl4pPr>
            <a:lvl5pPr lvl="4" algn="l">
              <a:lnSpc>
                <a:spcPct val="100000"/>
              </a:lnSpc>
              <a:spcBef>
                <a:spcPts val="0"/>
              </a:spcBef>
              <a:spcAft>
                <a:spcPts val="0"/>
              </a:spcAft>
              <a:buSzPts val="2700"/>
              <a:buFont typeface="Arvo"/>
              <a:buNone/>
              <a:defRPr b="1" sz="2700">
                <a:latin typeface="Arvo"/>
                <a:ea typeface="Arvo"/>
                <a:cs typeface="Arvo"/>
                <a:sym typeface="Arvo"/>
              </a:defRPr>
            </a:lvl5pPr>
            <a:lvl6pPr lvl="5" algn="l">
              <a:lnSpc>
                <a:spcPct val="100000"/>
              </a:lnSpc>
              <a:spcBef>
                <a:spcPts val="0"/>
              </a:spcBef>
              <a:spcAft>
                <a:spcPts val="0"/>
              </a:spcAft>
              <a:buSzPts val="2700"/>
              <a:buFont typeface="Arvo"/>
              <a:buNone/>
              <a:defRPr b="1" sz="2700">
                <a:latin typeface="Arvo"/>
                <a:ea typeface="Arvo"/>
                <a:cs typeface="Arvo"/>
                <a:sym typeface="Arvo"/>
              </a:defRPr>
            </a:lvl6pPr>
            <a:lvl7pPr lvl="6" algn="l">
              <a:lnSpc>
                <a:spcPct val="100000"/>
              </a:lnSpc>
              <a:spcBef>
                <a:spcPts val="0"/>
              </a:spcBef>
              <a:spcAft>
                <a:spcPts val="0"/>
              </a:spcAft>
              <a:buSzPts val="2700"/>
              <a:buFont typeface="Arvo"/>
              <a:buNone/>
              <a:defRPr b="1" sz="2700">
                <a:latin typeface="Arvo"/>
                <a:ea typeface="Arvo"/>
                <a:cs typeface="Arvo"/>
                <a:sym typeface="Arvo"/>
              </a:defRPr>
            </a:lvl7pPr>
            <a:lvl8pPr lvl="7" algn="l">
              <a:lnSpc>
                <a:spcPct val="100000"/>
              </a:lnSpc>
              <a:spcBef>
                <a:spcPts val="0"/>
              </a:spcBef>
              <a:spcAft>
                <a:spcPts val="0"/>
              </a:spcAft>
              <a:buSzPts val="2700"/>
              <a:buFont typeface="Arvo"/>
              <a:buNone/>
              <a:defRPr b="1" sz="2700">
                <a:latin typeface="Arvo"/>
                <a:ea typeface="Arvo"/>
                <a:cs typeface="Arvo"/>
                <a:sym typeface="Arvo"/>
              </a:defRPr>
            </a:lvl8pPr>
            <a:lvl9pPr lvl="8" algn="l">
              <a:lnSpc>
                <a:spcPct val="100000"/>
              </a:lnSpc>
              <a:spcBef>
                <a:spcPts val="0"/>
              </a:spcBef>
              <a:spcAft>
                <a:spcPts val="0"/>
              </a:spcAft>
              <a:buSzPts val="2700"/>
              <a:buFont typeface="Arvo"/>
              <a:buNone/>
              <a:defRPr b="1" sz="2700">
                <a:latin typeface="Arvo"/>
                <a:ea typeface="Arvo"/>
                <a:cs typeface="Arvo"/>
                <a:sym typeface="Arvo"/>
              </a:defRPr>
            </a:lvl9pPr>
          </a:lstStyle>
          <a:p/>
        </p:txBody>
      </p:sp>
      <p:sp>
        <p:nvSpPr>
          <p:cNvPr id="226" name="Google Shape;226;p23"/>
          <p:cNvSpPr txBox="1"/>
          <p:nvPr>
            <p:ph idx="6" type="subTitle"/>
          </p:nvPr>
        </p:nvSpPr>
        <p:spPr>
          <a:xfrm>
            <a:off x="3868876" y="3858711"/>
            <a:ext cx="5678800" cy="356800"/>
          </a:xfrm>
          <a:prstGeom prst="rect">
            <a:avLst/>
          </a:prstGeom>
          <a:noFill/>
          <a:ln>
            <a:noFill/>
          </a:ln>
        </p:spPr>
        <p:txBody>
          <a:bodyPr anchorCtr="0" anchor="t" bIns="0" lIns="121900" spcFirstLastPara="1" rIns="121900" wrap="square" tIns="0">
            <a:noAutofit/>
          </a:bodyPr>
          <a:lstStyle>
            <a:lvl1pPr lvl="0" algn="l">
              <a:lnSpc>
                <a:spcPct val="100000"/>
              </a:lnSpc>
              <a:spcBef>
                <a:spcPts val="0"/>
              </a:spcBef>
              <a:spcAft>
                <a:spcPts val="0"/>
              </a:spcAft>
              <a:buSzPts val="2100"/>
              <a:buNone/>
              <a:defRPr/>
            </a:lvl1pPr>
            <a:lvl2pPr lvl="1" algn="l">
              <a:lnSpc>
                <a:spcPct val="100000"/>
              </a:lnSpc>
              <a:spcBef>
                <a:spcPts val="0"/>
              </a:spcBef>
              <a:spcAft>
                <a:spcPts val="0"/>
              </a:spcAft>
              <a:buSzPts val="2100"/>
              <a:buNone/>
              <a:defRPr/>
            </a:lvl2pPr>
            <a:lvl3pPr lvl="2" algn="l">
              <a:lnSpc>
                <a:spcPct val="100000"/>
              </a:lnSpc>
              <a:spcBef>
                <a:spcPts val="0"/>
              </a:spcBef>
              <a:spcAft>
                <a:spcPts val="0"/>
              </a:spcAft>
              <a:buSzPts val="2100"/>
              <a:buNone/>
              <a:defRPr/>
            </a:lvl3pPr>
            <a:lvl4pPr lvl="3" algn="l">
              <a:lnSpc>
                <a:spcPct val="100000"/>
              </a:lnSpc>
              <a:spcBef>
                <a:spcPts val="0"/>
              </a:spcBef>
              <a:spcAft>
                <a:spcPts val="0"/>
              </a:spcAft>
              <a:buSzPts val="2100"/>
              <a:buNone/>
              <a:defRPr/>
            </a:lvl4pPr>
            <a:lvl5pPr lvl="4" algn="l">
              <a:lnSpc>
                <a:spcPct val="100000"/>
              </a:lnSpc>
              <a:spcBef>
                <a:spcPts val="0"/>
              </a:spcBef>
              <a:spcAft>
                <a:spcPts val="0"/>
              </a:spcAft>
              <a:buSzPts val="2100"/>
              <a:buNone/>
              <a:defRPr/>
            </a:lvl5pPr>
            <a:lvl6pPr lvl="5" algn="l">
              <a:lnSpc>
                <a:spcPct val="100000"/>
              </a:lnSpc>
              <a:spcBef>
                <a:spcPts val="0"/>
              </a:spcBef>
              <a:spcAft>
                <a:spcPts val="0"/>
              </a:spcAft>
              <a:buSzPts val="2100"/>
              <a:buNone/>
              <a:defRPr/>
            </a:lvl6pPr>
            <a:lvl7pPr lvl="6" algn="l">
              <a:lnSpc>
                <a:spcPct val="100000"/>
              </a:lnSpc>
              <a:spcBef>
                <a:spcPts val="0"/>
              </a:spcBef>
              <a:spcAft>
                <a:spcPts val="0"/>
              </a:spcAft>
              <a:buSzPts val="2100"/>
              <a:buNone/>
              <a:defRPr/>
            </a:lvl7pPr>
            <a:lvl8pPr lvl="7" algn="l">
              <a:lnSpc>
                <a:spcPct val="100000"/>
              </a:lnSpc>
              <a:spcBef>
                <a:spcPts val="0"/>
              </a:spcBef>
              <a:spcAft>
                <a:spcPts val="0"/>
              </a:spcAft>
              <a:buSzPts val="2100"/>
              <a:buNone/>
              <a:defRPr/>
            </a:lvl8pPr>
            <a:lvl9pPr lvl="8" algn="l">
              <a:lnSpc>
                <a:spcPct val="100000"/>
              </a:lnSpc>
              <a:spcBef>
                <a:spcPts val="0"/>
              </a:spcBef>
              <a:spcAft>
                <a:spcPts val="0"/>
              </a:spcAft>
              <a:buSzPts val="2100"/>
              <a:buNone/>
              <a:defRPr/>
            </a:lvl9pPr>
          </a:lstStyle>
          <a:p/>
        </p:txBody>
      </p:sp>
      <p:sp>
        <p:nvSpPr>
          <p:cNvPr id="227" name="Google Shape;227;p23"/>
          <p:cNvSpPr txBox="1"/>
          <p:nvPr>
            <p:ph idx="7" type="subTitle"/>
          </p:nvPr>
        </p:nvSpPr>
        <p:spPr>
          <a:xfrm>
            <a:off x="3868876" y="4363049"/>
            <a:ext cx="5678800" cy="425200"/>
          </a:xfrm>
          <a:prstGeom prst="rect">
            <a:avLst/>
          </a:prstGeom>
          <a:noFill/>
          <a:ln>
            <a:noFill/>
          </a:ln>
        </p:spPr>
        <p:txBody>
          <a:bodyPr anchorCtr="0" anchor="t" bIns="0" lIns="121900" spcFirstLastPara="1" rIns="121900" wrap="square" tIns="0">
            <a:noAutofit/>
          </a:bodyPr>
          <a:lstStyle>
            <a:lvl1pPr lvl="0" algn="l">
              <a:lnSpc>
                <a:spcPct val="100000"/>
              </a:lnSpc>
              <a:spcBef>
                <a:spcPts val="0"/>
              </a:spcBef>
              <a:spcAft>
                <a:spcPts val="0"/>
              </a:spcAft>
              <a:buSzPts val="2700"/>
              <a:buFont typeface="Arvo"/>
              <a:buNone/>
              <a:defRPr b="1" sz="2700">
                <a:latin typeface="Arvo"/>
                <a:ea typeface="Arvo"/>
                <a:cs typeface="Arvo"/>
                <a:sym typeface="Arvo"/>
              </a:defRPr>
            </a:lvl1pPr>
            <a:lvl2pPr lvl="1" algn="l">
              <a:lnSpc>
                <a:spcPct val="100000"/>
              </a:lnSpc>
              <a:spcBef>
                <a:spcPts val="0"/>
              </a:spcBef>
              <a:spcAft>
                <a:spcPts val="0"/>
              </a:spcAft>
              <a:buSzPts val="2700"/>
              <a:buFont typeface="Arvo"/>
              <a:buNone/>
              <a:defRPr b="1" sz="2700">
                <a:latin typeface="Arvo"/>
                <a:ea typeface="Arvo"/>
                <a:cs typeface="Arvo"/>
                <a:sym typeface="Arvo"/>
              </a:defRPr>
            </a:lvl2pPr>
            <a:lvl3pPr lvl="2" algn="l">
              <a:lnSpc>
                <a:spcPct val="100000"/>
              </a:lnSpc>
              <a:spcBef>
                <a:spcPts val="0"/>
              </a:spcBef>
              <a:spcAft>
                <a:spcPts val="0"/>
              </a:spcAft>
              <a:buSzPts val="2700"/>
              <a:buFont typeface="Arvo"/>
              <a:buNone/>
              <a:defRPr b="1" sz="2700">
                <a:latin typeface="Arvo"/>
                <a:ea typeface="Arvo"/>
                <a:cs typeface="Arvo"/>
                <a:sym typeface="Arvo"/>
              </a:defRPr>
            </a:lvl3pPr>
            <a:lvl4pPr lvl="3" algn="l">
              <a:lnSpc>
                <a:spcPct val="100000"/>
              </a:lnSpc>
              <a:spcBef>
                <a:spcPts val="0"/>
              </a:spcBef>
              <a:spcAft>
                <a:spcPts val="0"/>
              </a:spcAft>
              <a:buSzPts val="2700"/>
              <a:buFont typeface="Arvo"/>
              <a:buNone/>
              <a:defRPr b="1" sz="2700">
                <a:latin typeface="Arvo"/>
                <a:ea typeface="Arvo"/>
                <a:cs typeface="Arvo"/>
                <a:sym typeface="Arvo"/>
              </a:defRPr>
            </a:lvl4pPr>
            <a:lvl5pPr lvl="4" algn="l">
              <a:lnSpc>
                <a:spcPct val="100000"/>
              </a:lnSpc>
              <a:spcBef>
                <a:spcPts val="0"/>
              </a:spcBef>
              <a:spcAft>
                <a:spcPts val="0"/>
              </a:spcAft>
              <a:buSzPts val="2700"/>
              <a:buFont typeface="Arvo"/>
              <a:buNone/>
              <a:defRPr b="1" sz="2700">
                <a:latin typeface="Arvo"/>
                <a:ea typeface="Arvo"/>
                <a:cs typeface="Arvo"/>
                <a:sym typeface="Arvo"/>
              </a:defRPr>
            </a:lvl5pPr>
            <a:lvl6pPr lvl="5" algn="l">
              <a:lnSpc>
                <a:spcPct val="100000"/>
              </a:lnSpc>
              <a:spcBef>
                <a:spcPts val="0"/>
              </a:spcBef>
              <a:spcAft>
                <a:spcPts val="0"/>
              </a:spcAft>
              <a:buSzPts val="2700"/>
              <a:buFont typeface="Arvo"/>
              <a:buNone/>
              <a:defRPr b="1" sz="2700">
                <a:latin typeface="Arvo"/>
                <a:ea typeface="Arvo"/>
                <a:cs typeface="Arvo"/>
                <a:sym typeface="Arvo"/>
              </a:defRPr>
            </a:lvl6pPr>
            <a:lvl7pPr lvl="6" algn="l">
              <a:lnSpc>
                <a:spcPct val="100000"/>
              </a:lnSpc>
              <a:spcBef>
                <a:spcPts val="0"/>
              </a:spcBef>
              <a:spcAft>
                <a:spcPts val="0"/>
              </a:spcAft>
              <a:buSzPts val="2700"/>
              <a:buFont typeface="Arvo"/>
              <a:buNone/>
              <a:defRPr b="1" sz="2700">
                <a:latin typeface="Arvo"/>
                <a:ea typeface="Arvo"/>
                <a:cs typeface="Arvo"/>
                <a:sym typeface="Arvo"/>
              </a:defRPr>
            </a:lvl7pPr>
            <a:lvl8pPr lvl="7" algn="l">
              <a:lnSpc>
                <a:spcPct val="100000"/>
              </a:lnSpc>
              <a:spcBef>
                <a:spcPts val="0"/>
              </a:spcBef>
              <a:spcAft>
                <a:spcPts val="0"/>
              </a:spcAft>
              <a:buSzPts val="2700"/>
              <a:buFont typeface="Arvo"/>
              <a:buNone/>
              <a:defRPr b="1" sz="2700">
                <a:latin typeface="Arvo"/>
                <a:ea typeface="Arvo"/>
                <a:cs typeface="Arvo"/>
                <a:sym typeface="Arvo"/>
              </a:defRPr>
            </a:lvl8pPr>
            <a:lvl9pPr lvl="8" algn="l">
              <a:lnSpc>
                <a:spcPct val="100000"/>
              </a:lnSpc>
              <a:spcBef>
                <a:spcPts val="0"/>
              </a:spcBef>
              <a:spcAft>
                <a:spcPts val="0"/>
              </a:spcAft>
              <a:buSzPts val="2700"/>
              <a:buFont typeface="Arvo"/>
              <a:buNone/>
              <a:defRPr b="1" sz="2700">
                <a:latin typeface="Arvo"/>
                <a:ea typeface="Arvo"/>
                <a:cs typeface="Arvo"/>
                <a:sym typeface="Arvo"/>
              </a:defRPr>
            </a:lvl9pPr>
          </a:lstStyle>
          <a:p/>
        </p:txBody>
      </p:sp>
      <p:sp>
        <p:nvSpPr>
          <p:cNvPr id="228" name="Google Shape;228;p23"/>
          <p:cNvSpPr txBox="1"/>
          <p:nvPr>
            <p:ph idx="8" type="subTitle"/>
          </p:nvPr>
        </p:nvSpPr>
        <p:spPr>
          <a:xfrm>
            <a:off x="3868876" y="4788249"/>
            <a:ext cx="5678800" cy="356800"/>
          </a:xfrm>
          <a:prstGeom prst="rect">
            <a:avLst/>
          </a:prstGeom>
          <a:noFill/>
          <a:ln>
            <a:noFill/>
          </a:ln>
        </p:spPr>
        <p:txBody>
          <a:bodyPr anchorCtr="0" anchor="t" bIns="0" lIns="121900" spcFirstLastPara="1" rIns="121900" wrap="square" tIns="0">
            <a:noAutofit/>
          </a:bodyPr>
          <a:lstStyle>
            <a:lvl1pPr lvl="0" algn="l">
              <a:lnSpc>
                <a:spcPct val="100000"/>
              </a:lnSpc>
              <a:spcBef>
                <a:spcPts val="0"/>
              </a:spcBef>
              <a:spcAft>
                <a:spcPts val="0"/>
              </a:spcAft>
              <a:buSzPts val="2100"/>
              <a:buNone/>
              <a:defRPr/>
            </a:lvl1pPr>
            <a:lvl2pPr lvl="1" algn="l">
              <a:lnSpc>
                <a:spcPct val="100000"/>
              </a:lnSpc>
              <a:spcBef>
                <a:spcPts val="0"/>
              </a:spcBef>
              <a:spcAft>
                <a:spcPts val="0"/>
              </a:spcAft>
              <a:buSzPts val="2100"/>
              <a:buNone/>
              <a:defRPr/>
            </a:lvl2pPr>
            <a:lvl3pPr lvl="2" algn="l">
              <a:lnSpc>
                <a:spcPct val="100000"/>
              </a:lnSpc>
              <a:spcBef>
                <a:spcPts val="0"/>
              </a:spcBef>
              <a:spcAft>
                <a:spcPts val="0"/>
              </a:spcAft>
              <a:buSzPts val="2100"/>
              <a:buNone/>
              <a:defRPr/>
            </a:lvl3pPr>
            <a:lvl4pPr lvl="3" algn="l">
              <a:lnSpc>
                <a:spcPct val="100000"/>
              </a:lnSpc>
              <a:spcBef>
                <a:spcPts val="0"/>
              </a:spcBef>
              <a:spcAft>
                <a:spcPts val="0"/>
              </a:spcAft>
              <a:buSzPts val="2100"/>
              <a:buNone/>
              <a:defRPr/>
            </a:lvl4pPr>
            <a:lvl5pPr lvl="4" algn="l">
              <a:lnSpc>
                <a:spcPct val="100000"/>
              </a:lnSpc>
              <a:spcBef>
                <a:spcPts val="0"/>
              </a:spcBef>
              <a:spcAft>
                <a:spcPts val="0"/>
              </a:spcAft>
              <a:buSzPts val="2100"/>
              <a:buNone/>
              <a:defRPr/>
            </a:lvl5pPr>
            <a:lvl6pPr lvl="5" algn="l">
              <a:lnSpc>
                <a:spcPct val="100000"/>
              </a:lnSpc>
              <a:spcBef>
                <a:spcPts val="0"/>
              </a:spcBef>
              <a:spcAft>
                <a:spcPts val="0"/>
              </a:spcAft>
              <a:buSzPts val="2100"/>
              <a:buNone/>
              <a:defRPr/>
            </a:lvl6pPr>
            <a:lvl7pPr lvl="6" algn="l">
              <a:lnSpc>
                <a:spcPct val="100000"/>
              </a:lnSpc>
              <a:spcBef>
                <a:spcPts val="0"/>
              </a:spcBef>
              <a:spcAft>
                <a:spcPts val="0"/>
              </a:spcAft>
              <a:buSzPts val="2100"/>
              <a:buNone/>
              <a:defRPr/>
            </a:lvl7pPr>
            <a:lvl8pPr lvl="7" algn="l">
              <a:lnSpc>
                <a:spcPct val="100000"/>
              </a:lnSpc>
              <a:spcBef>
                <a:spcPts val="0"/>
              </a:spcBef>
              <a:spcAft>
                <a:spcPts val="0"/>
              </a:spcAft>
              <a:buSzPts val="2100"/>
              <a:buNone/>
              <a:defRPr/>
            </a:lvl8pPr>
            <a:lvl9pPr lvl="8" algn="l">
              <a:lnSpc>
                <a:spcPct val="100000"/>
              </a:lnSpc>
              <a:spcBef>
                <a:spcPts val="0"/>
              </a:spcBef>
              <a:spcAft>
                <a:spcPts val="0"/>
              </a:spcAft>
              <a:buSzPts val="2100"/>
              <a:buNone/>
              <a:defRPr/>
            </a:lvl9pPr>
          </a:lstStyle>
          <a:p/>
        </p:txBody>
      </p:sp>
      <p:sp>
        <p:nvSpPr>
          <p:cNvPr id="229" name="Google Shape;229;p23"/>
          <p:cNvSpPr txBox="1"/>
          <p:nvPr>
            <p:ph idx="9" type="subTitle"/>
          </p:nvPr>
        </p:nvSpPr>
        <p:spPr>
          <a:xfrm>
            <a:off x="3868876" y="5292588"/>
            <a:ext cx="5678800" cy="425200"/>
          </a:xfrm>
          <a:prstGeom prst="rect">
            <a:avLst/>
          </a:prstGeom>
          <a:noFill/>
          <a:ln>
            <a:noFill/>
          </a:ln>
        </p:spPr>
        <p:txBody>
          <a:bodyPr anchorCtr="0" anchor="t" bIns="0" lIns="121900" spcFirstLastPara="1" rIns="121900" wrap="square" tIns="0">
            <a:noAutofit/>
          </a:bodyPr>
          <a:lstStyle>
            <a:lvl1pPr lvl="0" algn="l">
              <a:lnSpc>
                <a:spcPct val="100000"/>
              </a:lnSpc>
              <a:spcBef>
                <a:spcPts val="0"/>
              </a:spcBef>
              <a:spcAft>
                <a:spcPts val="0"/>
              </a:spcAft>
              <a:buSzPts val="2700"/>
              <a:buFont typeface="Arvo"/>
              <a:buNone/>
              <a:defRPr b="1" sz="2700">
                <a:latin typeface="Arvo"/>
                <a:ea typeface="Arvo"/>
                <a:cs typeface="Arvo"/>
                <a:sym typeface="Arvo"/>
              </a:defRPr>
            </a:lvl1pPr>
            <a:lvl2pPr lvl="1" algn="l">
              <a:lnSpc>
                <a:spcPct val="100000"/>
              </a:lnSpc>
              <a:spcBef>
                <a:spcPts val="0"/>
              </a:spcBef>
              <a:spcAft>
                <a:spcPts val="0"/>
              </a:spcAft>
              <a:buSzPts val="2700"/>
              <a:buFont typeface="Arvo"/>
              <a:buNone/>
              <a:defRPr b="1" sz="2700">
                <a:latin typeface="Arvo"/>
                <a:ea typeface="Arvo"/>
                <a:cs typeface="Arvo"/>
                <a:sym typeface="Arvo"/>
              </a:defRPr>
            </a:lvl2pPr>
            <a:lvl3pPr lvl="2" algn="l">
              <a:lnSpc>
                <a:spcPct val="100000"/>
              </a:lnSpc>
              <a:spcBef>
                <a:spcPts val="0"/>
              </a:spcBef>
              <a:spcAft>
                <a:spcPts val="0"/>
              </a:spcAft>
              <a:buSzPts val="2700"/>
              <a:buFont typeface="Arvo"/>
              <a:buNone/>
              <a:defRPr b="1" sz="2700">
                <a:latin typeface="Arvo"/>
                <a:ea typeface="Arvo"/>
                <a:cs typeface="Arvo"/>
                <a:sym typeface="Arvo"/>
              </a:defRPr>
            </a:lvl3pPr>
            <a:lvl4pPr lvl="3" algn="l">
              <a:lnSpc>
                <a:spcPct val="100000"/>
              </a:lnSpc>
              <a:spcBef>
                <a:spcPts val="0"/>
              </a:spcBef>
              <a:spcAft>
                <a:spcPts val="0"/>
              </a:spcAft>
              <a:buSzPts val="2700"/>
              <a:buFont typeface="Arvo"/>
              <a:buNone/>
              <a:defRPr b="1" sz="2700">
                <a:latin typeface="Arvo"/>
                <a:ea typeface="Arvo"/>
                <a:cs typeface="Arvo"/>
                <a:sym typeface="Arvo"/>
              </a:defRPr>
            </a:lvl4pPr>
            <a:lvl5pPr lvl="4" algn="l">
              <a:lnSpc>
                <a:spcPct val="100000"/>
              </a:lnSpc>
              <a:spcBef>
                <a:spcPts val="0"/>
              </a:spcBef>
              <a:spcAft>
                <a:spcPts val="0"/>
              </a:spcAft>
              <a:buSzPts val="2700"/>
              <a:buFont typeface="Arvo"/>
              <a:buNone/>
              <a:defRPr b="1" sz="2700">
                <a:latin typeface="Arvo"/>
                <a:ea typeface="Arvo"/>
                <a:cs typeface="Arvo"/>
                <a:sym typeface="Arvo"/>
              </a:defRPr>
            </a:lvl5pPr>
            <a:lvl6pPr lvl="5" algn="l">
              <a:lnSpc>
                <a:spcPct val="100000"/>
              </a:lnSpc>
              <a:spcBef>
                <a:spcPts val="0"/>
              </a:spcBef>
              <a:spcAft>
                <a:spcPts val="0"/>
              </a:spcAft>
              <a:buSzPts val="2700"/>
              <a:buFont typeface="Arvo"/>
              <a:buNone/>
              <a:defRPr b="1" sz="2700">
                <a:latin typeface="Arvo"/>
                <a:ea typeface="Arvo"/>
                <a:cs typeface="Arvo"/>
                <a:sym typeface="Arvo"/>
              </a:defRPr>
            </a:lvl6pPr>
            <a:lvl7pPr lvl="6" algn="l">
              <a:lnSpc>
                <a:spcPct val="100000"/>
              </a:lnSpc>
              <a:spcBef>
                <a:spcPts val="0"/>
              </a:spcBef>
              <a:spcAft>
                <a:spcPts val="0"/>
              </a:spcAft>
              <a:buSzPts val="2700"/>
              <a:buFont typeface="Arvo"/>
              <a:buNone/>
              <a:defRPr b="1" sz="2700">
                <a:latin typeface="Arvo"/>
                <a:ea typeface="Arvo"/>
                <a:cs typeface="Arvo"/>
                <a:sym typeface="Arvo"/>
              </a:defRPr>
            </a:lvl7pPr>
            <a:lvl8pPr lvl="7" algn="l">
              <a:lnSpc>
                <a:spcPct val="100000"/>
              </a:lnSpc>
              <a:spcBef>
                <a:spcPts val="0"/>
              </a:spcBef>
              <a:spcAft>
                <a:spcPts val="0"/>
              </a:spcAft>
              <a:buSzPts val="2700"/>
              <a:buFont typeface="Arvo"/>
              <a:buNone/>
              <a:defRPr b="1" sz="2700">
                <a:latin typeface="Arvo"/>
                <a:ea typeface="Arvo"/>
                <a:cs typeface="Arvo"/>
                <a:sym typeface="Arvo"/>
              </a:defRPr>
            </a:lvl8pPr>
            <a:lvl9pPr lvl="8" algn="l">
              <a:lnSpc>
                <a:spcPct val="100000"/>
              </a:lnSpc>
              <a:spcBef>
                <a:spcPts val="0"/>
              </a:spcBef>
              <a:spcAft>
                <a:spcPts val="0"/>
              </a:spcAft>
              <a:buSzPts val="2700"/>
              <a:buFont typeface="Arvo"/>
              <a:buNone/>
              <a:defRPr b="1" sz="2700">
                <a:latin typeface="Arvo"/>
                <a:ea typeface="Arvo"/>
                <a:cs typeface="Arvo"/>
                <a:sym typeface="Arvo"/>
              </a:defRPr>
            </a:lvl9pPr>
          </a:lstStyle>
          <a:p/>
        </p:txBody>
      </p:sp>
      <p:sp>
        <p:nvSpPr>
          <p:cNvPr id="230" name="Google Shape;230;p23"/>
          <p:cNvSpPr txBox="1"/>
          <p:nvPr>
            <p:ph idx="13" type="subTitle"/>
          </p:nvPr>
        </p:nvSpPr>
        <p:spPr>
          <a:xfrm>
            <a:off x="3868876" y="5717788"/>
            <a:ext cx="5678800" cy="356800"/>
          </a:xfrm>
          <a:prstGeom prst="rect">
            <a:avLst/>
          </a:prstGeom>
          <a:noFill/>
          <a:ln>
            <a:noFill/>
          </a:ln>
        </p:spPr>
        <p:txBody>
          <a:bodyPr anchorCtr="0" anchor="t" bIns="0" lIns="121900" spcFirstLastPara="1" rIns="121900" wrap="square" tIns="0">
            <a:noAutofit/>
          </a:bodyPr>
          <a:lstStyle>
            <a:lvl1pPr lvl="0" algn="l">
              <a:lnSpc>
                <a:spcPct val="100000"/>
              </a:lnSpc>
              <a:spcBef>
                <a:spcPts val="0"/>
              </a:spcBef>
              <a:spcAft>
                <a:spcPts val="0"/>
              </a:spcAft>
              <a:buSzPts val="2100"/>
              <a:buNone/>
              <a:defRPr/>
            </a:lvl1pPr>
            <a:lvl2pPr lvl="1" algn="l">
              <a:lnSpc>
                <a:spcPct val="100000"/>
              </a:lnSpc>
              <a:spcBef>
                <a:spcPts val="0"/>
              </a:spcBef>
              <a:spcAft>
                <a:spcPts val="0"/>
              </a:spcAft>
              <a:buSzPts val="2100"/>
              <a:buNone/>
              <a:defRPr/>
            </a:lvl2pPr>
            <a:lvl3pPr lvl="2" algn="l">
              <a:lnSpc>
                <a:spcPct val="100000"/>
              </a:lnSpc>
              <a:spcBef>
                <a:spcPts val="0"/>
              </a:spcBef>
              <a:spcAft>
                <a:spcPts val="0"/>
              </a:spcAft>
              <a:buSzPts val="2100"/>
              <a:buNone/>
              <a:defRPr/>
            </a:lvl3pPr>
            <a:lvl4pPr lvl="3" algn="l">
              <a:lnSpc>
                <a:spcPct val="100000"/>
              </a:lnSpc>
              <a:spcBef>
                <a:spcPts val="0"/>
              </a:spcBef>
              <a:spcAft>
                <a:spcPts val="0"/>
              </a:spcAft>
              <a:buSzPts val="2100"/>
              <a:buNone/>
              <a:defRPr/>
            </a:lvl4pPr>
            <a:lvl5pPr lvl="4" algn="l">
              <a:lnSpc>
                <a:spcPct val="100000"/>
              </a:lnSpc>
              <a:spcBef>
                <a:spcPts val="0"/>
              </a:spcBef>
              <a:spcAft>
                <a:spcPts val="0"/>
              </a:spcAft>
              <a:buSzPts val="2100"/>
              <a:buNone/>
              <a:defRPr/>
            </a:lvl5pPr>
            <a:lvl6pPr lvl="5" algn="l">
              <a:lnSpc>
                <a:spcPct val="100000"/>
              </a:lnSpc>
              <a:spcBef>
                <a:spcPts val="0"/>
              </a:spcBef>
              <a:spcAft>
                <a:spcPts val="0"/>
              </a:spcAft>
              <a:buSzPts val="2100"/>
              <a:buNone/>
              <a:defRPr/>
            </a:lvl6pPr>
            <a:lvl7pPr lvl="6" algn="l">
              <a:lnSpc>
                <a:spcPct val="100000"/>
              </a:lnSpc>
              <a:spcBef>
                <a:spcPts val="0"/>
              </a:spcBef>
              <a:spcAft>
                <a:spcPts val="0"/>
              </a:spcAft>
              <a:buSzPts val="2100"/>
              <a:buNone/>
              <a:defRPr/>
            </a:lvl7pPr>
            <a:lvl8pPr lvl="7" algn="l">
              <a:lnSpc>
                <a:spcPct val="100000"/>
              </a:lnSpc>
              <a:spcBef>
                <a:spcPts val="0"/>
              </a:spcBef>
              <a:spcAft>
                <a:spcPts val="0"/>
              </a:spcAft>
              <a:buSzPts val="2100"/>
              <a:buNone/>
              <a:defRPr/>
            </a:lvl8pPr>
            <a:lvl9pPr lvl="8" algn="l">
              <a:lnSpc>
                <a:spcPct val="100000"/>
              </a:lnSpc>
              <a:spcBef>
                <a:spcPts val="0"/>
              </a:spcBef>
              <a:spcAft>
                <a:spcPts val="0"/>
              </a:spcAft>
              <a:buSzPts val="2100"/>
              <a:buNone/>
              <a:defRPr/>
            </a:lvl9pPr>
          </a:lstStyle>
          <a:p/>
        </p:txBody>
      </p:sp>
      <p:sp>
        <p:nvSpPr>
          <p:cNvPr id="231" name="Google Shape;231;p23"/>
          <p:cNvSpPr/>
          <p:nvPr/>
        </p:nvSpPr>
        <p:spPr>
          <a:xfrm flipH="1">
            <a:off x="2934577" y="6126765"/>
            <a:ext cx="977756" cy="828688"/>
          </a:xfrm>
          <a:custGeom>
            <a:rect b="b" l="l" r="r" t="t"/>
            <a:pathLst>
              <a:path extrusionOk="0" h="8511" w="10042">
                <a:moveTo>
                  <a:pt x="6179" y="1"/>
                </a:moveTo>
                <a:cubicBezTo>
                  <a:pt x="5320" y="1"/>
                  <a:pt x="4953" y="4451"/>
                  <a:pt x="4953" y="4451"/>
                </a:cubicBezTo>
                <a:cubicBezTo>
                  <a:pt x="4953" y="4451"/>
                  <a:pt x="5111" y="1850"/>
                  <a:pt x="3166" y="1205"/>
                </a:cubicBezTo>
                <a:cubicBezTo>
                  <a:pt x="3059" y="1169"/>
                  <a:pt x="2965" y="1152"/>
                  <a:pt x="2883" y="1152"/>
                </a:cubicBezTo>
                <a:cubicBezTo>
                  <a:pt x="1489" y="1152"/>
                  <a:pt x="3596" y="6034"/>
                  <a:pt x="3596" y="6034"/>
                </a:cubicBezTo>
                <a:cubicBezTo>
                  <a:pt x="3596" y="6034"/>
                  <a:pt x="2106" y="4099"/>
                  <a:pt x="1160" y="4099"/>
                </a:cubicBezTo>
                <a:cubicBezTo>
                  <a:pt x="1061" y="4099"/>
                  <a:pt x="967" y="4121"/>
                  <a:pt x="882" y="4168"/>
                </a:cubicBezTo>
                <a:cubicBezTo>
                  <a:pt x="0" y="4666"/>
                  <a:pt x="3483" y="8510"/>
                  <a:pt x="3483" y="8510"/>
                </a:cubicBezTo>
                <a:lnTo>
                  <a:pt x="8142" y="8510"/>
                </a:lnTo>
                <a:cubicBezTo>
                  <a:pt x="8142" y="8510"/>
                  <a:pt x="10042" y="4836"/>
                  <a:pt x="9556" y="3874"/>
                </a:cubicBezTo>
                <a:cubicBezTo>
                  <a:pt x="9401" y="3564"/>
                  <a:pt x="9139" y="3459"/>
                  <a:pt x="8855" y="3459"/>
                </a:cubicBezTo>
                <a:cubicBezTo>
                  <a:pt x="8246" y="3459"/>
                  <a:pt x="7531" y="3942"/>
                  <a:pt x="7531" y="3942"/>
                </a:cubicBezTo>
                <a:cubicBezTo>
                  <a:pt x="7531" y="3942"/>
                  <a:pt x="9285" y="1906"/>
                  <a:pt x="8436" y="1273"/>
                </a:cubicBezTo>
                <a:cubicBezTo>
                  <a:pt x="8341" y="1202"/>
                  <a:pt x="8236" y="1171"/>
                  <a:pt x="8124" y="1171"/>
                </a:cubicBezTo>
                <a:cubicBezTo>
                  <a:pt x="7257" y="1171"/>
                  <a:pt x="6005" y="3071"/>
                  <a:pt x="6005" y="3071"/>
                </a:cubicBezTo>
                <a:cubicBezTo>
                  <a:pt x="6005" y="3071"/>
                  <a:pt x="7272" y="561"/>
                  <a:pt x="6322" y="41"/>
                </a:cubicBezTo>
                <a:cubicBezTo>
                  <a:pt x="6273" y="14"/>
                  <a:pt x="6225" y="1"/>
                  <a:pt x="6179" y="1"/>
                </a:cubicBezTo>
                <a:close/>
              </a:path>
            </a:pathLst>
          </a:custGeom>
          <a:solidFill>
            <a:srgbClr val="EDB95C">
              <a:alpha val="47058"/>
            </a:srgb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232" name="Google Shape;232;p23"/>
          <p:cNvSpPr/>
          <p:nvPr/>
        </p:nvSpPr>
        <p:spPr>
          <a:xfrm>
            <a:off x="11256111" y="6126765"/>
            <a:ext cx="977756" cy="828688"/>
          </a:xfrm>
          <a:custGeom>
            <a:rect b="b" l="l" r="r" t="t"/>
            <a:pathLst>
              <a:path extrusionOk="0" h="8511" w="10042">
                <a:moveTo>
                  <a:pt x="6179" y="1"/>
                </a:moveTo>
                <a:cubicBezTo>
                  <a:pt x="5320" y="1"/>
                  <a:pt x="4953" y="4451"/>
                  <a:pt x="4953" y="4451"/>
                </a:cubicBezTo>
                <a:cubicBezTo>
                  <a:pt x="4953" y="4451"/>
                  <a:pt x="5111" y="1850"/>
                  <a:pt x="3166" y="1205"/>
                </a:cubicBezTo>
                <a:cubicBezTo>
                  <a:pt x="3059" y="1169"/>
                  <a:pt x="2965" y="1152"/>
                  <a:pt x="2883" y="1152"/>
                </a:cubicBezTo>
                <a:cubicBezTo>
                  <a:pt x="1489" y="1152"/>
                  <a:pt x="3596" y="6034"/>
                  <a:pt x="3596" y="6034"/>
                </a:cubicBezTo>
                <a:cubicBezTo>
                  <a:pt x="3596" y="6034"/>
                  <a:pt x="2106" y="4099"/>
                  <a:pt x="1160" y="4099"/>
                </a:cubicBezTo>
                <a:cubicBezTo>
                  <a:pt x="1061" y="4099"/>
                  <a:pt x="967" y="4121"/>
                  <a:pt x="882" y="4168"/>
                </a:cubicBezTo>
                <a:cubicBezTo>
                  <a:pt x="0" y="4666"/>
                  <a:pt x="3483" y="8510"/>
                  <a:pt x="3483" y="8510"/>
                </a:cubicBezTo>
                <a:lnTo>
                  <a:pt x="8142" y="8510"/>
                </a:lnTo>
                <a:cubicBezTo>
                  <a:pt x="8142" y="8510"/>
                  <a:pt x="10042" y="4836"/>
                  <a:pt x="9556" y="3874"/>
                </a:cubicBezTo>
                <a:cubicBezTo>
                  <a:pt x="9401" y="3564"/>
                  <a:pt x="9139" y="3459"/>
                  <a:pt x="8855" y="3459"/>
                </a:cubicBezTo>
                <a:cubicBezTo>
                  <a:pt x="8246" y="3459"/>
                  <a:pt x="7531" y="3942"/>
                  <a:pt x="7531" y="3942"/>
                </a:cubicBezTo>
                <a:cubicBezTo>
                  <a:pt x="7531" y="3942"/>
                  <a:pt x="9285" y="1906"/>
                  <a:pt x="8436" y="1273"/>
                </a:cubicBezTo>
                <a:cubicBezTo>
                  <a:pt x="8341" y="1202"/>
                  <a:pt x="8236" y="1171"/>
                  <a:pt x="8124" y="1171"/>
                </a:cubicBezTo>
                <a:cubicBezTo>
                  <a:pt x="7257" y="1171"/>
                  <a:pt x="6005" y="3071"/>
                  <a:pt x="6005" y="3071"/>
                </a:cubicBezTo>
                <a:cubicBezTo>
                  <a:pt x="6005" y="3071"/>
                  <a:pt x="7272" y="561"/>
                  <a:pt x="6322" y="41"/>
                </a:cubicBezTo>
                <a:cubicBezTo>
                  <a:pt x="6273" y="14"/>
                  <a:pt x="6225" y="1"/>
                  <a:pt x="6179" y="1"/>
                </a:cubicBezTo>
                <a:close/>
              </a:path>
            </a:pathLst>
          </a:custGeom>
          <a:solidFill>
            <a:srgbClr val="EDB95C">
              <a:alpha val="47058"/>
            </a:srgb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233" name="Google Shape;233;p23"/>
          <p:cNvSpPr/>
          <p:nvPr/>
        </p:nvSpPr>
        <p:spPr>
          <a:xfrm>
            <a:off x="9800932" y="5616275"/>
            <a:ext cx="1403829" cy="1540304"/>
          </a:xfrm>
          <a:custGeom>
            <a:rect b="b" l="l" r="r" t="t"/>
            <a:pathLst>
              <a:path extrusionOk="0" h="4728" w="4309">
                <a:moveTo>
                  <a:pt x="1793" y="1"/>
                </a:moveTo>
                <a:cubicBezTo>
                  <a:pt x="1178" y="1"/>
                  <a:pt x="1900" y="1889"/>
                  <a:pt x="1900" y="1889"/>
                </a:cubicBezTo>
                <a:cubicBezTo>
                  <a:pt x="1900" y="1889"/>
                  <a:pt x="1524" y="1480"/>
                  <a:pt x="1232" y="1480"/>
                </a:cubicBezTo>
                <a:cubicBezTo>
                  <a:pt x="1184" y="1480"/>
                  <a:pt x="1139" y="1491"/>
                  <a:pt x="1097" y="1516"/>
                </a:cubicBezTo>
                <a:cubicBezTo>
                  <a:pt x="792" y="1697"/>
                  <a:pt x="1776" y="3054"/>
                  <a:pt x="1776" y="3054"/>
                </a:cubicBezTo>
                <a:cubicBezTo>
                  <a:pt x="1776" y="3054"/>
                  <a:pt x="1328" y="2754"/>
                  <a:pt x="895" y="2754"/>
                </a:cubicBezTo>
                <a:cubicBezTo>
                  <a:pt x="752" y="2754"/>
                  <a:pt x="610" y="2786"/>
                  <a:pt x="487" y="2873"/>
                </a:cubicBezTo>
                <a:cubicBezTo>
                  <a:pt x="0" y="3213"/>
                  <a:pt x="1776" y="4648"/>
                  <a:pt x="1776" y="4648"/>
                </a:cubicBezTo>
                <a:lnTo>
                  <a:pt x="3789" y="4728"/>
                </a:lnTo>
                <a:cubicBezTo>
                  <a:pt x="3789" y="4728"/>
                  <a:pt x="4309" y="3484"/>
                  <a:pt x="4026" y="2670"/>
                </a:cubicBezTo>
                <a:cubicBezTo>
                  <a:pt x="3920" y="2377"/>
                  <a:pt x="3758" y="2283"/>
                  <a:pt x="3595" y="2283"/>
                </a:cubicBezTo>
                <a:cubicBezTo>
                  <a:pt x="3304" y="2283"/>
                  <a:pt x="3008" y="2579"/>
                  <a:pt x="3008" y="2579"/>
                </a:cubicBezTo>
                <a:cubicBezTo>
                  <a:pt x="3008" y="2579"/>
                  <a:pt x="3585" y="1426"/>
                  <a:pt x="3099" y="1132"/>
                </a:cubicBezTo>
                <a:cubicBezTo>
                  <a:pt x="3035" y="1093"/>
                  <a:pt x="2978" y="1077"/>
                  <a:pt x="2927" y="1077"/>
                </a:cubicBezTo>
                <a:cubicBezTo>
                  <a:pt x="2593" y="1077"/>
                  <a:pt x="2533" y="1810"/>
                  <a:pt x="2533" y="1810"/>
                </a:cubicBezTo>
                <a:cubicBezTo>
                  <a:pt x="2533" y="1810"/>
                  <a:pt x="2465" y="24"/>
                  <a:pt x="1809" y="1"/>
                </a:cubicBezTo>
                <a:cubicBezTo>
                  <a:pt x="1804" y="1"/>
                  <a:pt x="1798" y="1"/>
                  <a:pt x="1793" y="1"/>
                </a:cubicBezTo>
                <a:close/>
              </a:path>
            </a:pathLst>
          </a:custGeom>
          <a:solidFill>
            <a:srgbClr val="EDB95C">
              <a:alpha val="47058"/>
            </a:srgb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234" name="Google Shape;234;p23"/>
          <p:cNvSpPr/>
          <p:nvPr/>
        </p:nvSpPr>
        <p:spPr>
          <a:xfrm>
            <a:off x="-63493" y="5978897"/>
            <a:ext cx="2768928" cy="2072567"/>
          </a:xfrm>
          <a:custGeom>
            <a:rect b="b" l="l" r="r" t="t"/>
            <a:pathLst>
              <a:path extrusionOk="0" h="10632" w="14204">
                <a:moveTo>
                  <a:pt x="8582" y="1"/>
                </a:moveTo>
                <a:cubicBezTo>
                  <a:pt x="8545" y="1"/>
                  <a:pt x="8508" y="15"/>
                  <a:pt x="8470" y="47"/>
                </a:cubicBezTo>
                <a:cubicBezTo>
                  <a:pt x="8141" y="335"/>
                  <a:pt x="8569" y="1314"/>
                  <a:pt x="8650" y="1490"/>
                </a:cubicBezTo>
                <a:lnTo>
                  <a:pt x="8650" y="1490"/>
                </a:lnTo>
                <a:cubicBezTo>
                  <a:pt x="8554" y="1289"/>
                  <a:pt x="7934" y="52"/>
                  <a:pt x="7141" y="52"/>
                </a:cubicBezTo>
                <a:cubicBezTo>
                  <a:pt x="7019" y="52"/>
                  <a:pt x="6892" y="81"/>
                  <a:pt x="6763" y="149"/>
                </a:cubicBezTo>
                <a:cubicBezTo>
                  <a:pt x="5711" y="703"/>
                  <a:pt x="5971" y="1890"/>
                  <a:pt x="5971" y="1890"/>
                </a:cubicBezTo>
                <a:cubicBezTo>
                  <a:pt x="5971" y="1890"/>
                  <a:pt x="5494" y="155"/>
                  <a:pt x="4896" y="155"/>
                </a:cubicBezTo>
                <a:cubicBezTo>
                  <a:pt x="4863" y="155"/>
                  <a:pt x="4829" y="160"/>
                  <a:pt x="4795" y="171"/>
                </a:cubicBezTo>
                <a:cubicBezTo>
                  <a:pt x="4139" y="375"/>
                  <a:pt x="4026" y="1393"/>
                  <a:pt x="4026" y="1393"/>
                </a:cubicBezTo>
                <a:cubicBezTo>
                  <a:pt x="4026" y="1393"/>
                  <a:pt x="3804" y="69"/>
                  <a:pt x="3510" y="69"/>
                </a:cubicBezTo>
                <a:cubicBezTo>
                  <a:pt x="3479" y="69"/>
                  <a:pt x="3448" y="83"/>
                  <a:pt x="3416" y="115"/>
                </a:cubicBezTo>
                <a:cubicBezTo>
                  <a:pt x="3087" y="465"/>
                  <a:pt x="3664" y="1551"/>
                  <a:pt x="3664" y="1551"/>
                </a:cubicBezTo>
                <a:cubicBezTo>
                  <a:pt x="3664" y="1551"/>
                  <a:pt x="2939" y="738"/>
                  <a:pt x="2552" y="738"/>
                </a:cubicBezTo>
                <a:cubicBezTo>
                  <a:pt x="2478" y="738"/>
                  <a:pt x="2417" y="768"/>
                  <a:pt x="2375" y="839"/>
                </a:cubicBezTo>
                <a:cubicBezTo>
                  <a:pt x="2115" y="1280"/>
                  <a:pt x="3370" y="1925"/>
                  <a:pt x="3370" y="1925"/>
                </a:cubicBezTo>
                <a:cubicBezTo>
                  <a:pt x="3370" y="1925"/>
                  <a:pt x="3181" y="1884"/>
                  <a:pt x="2898" y="1884"/>
                </a:cubicBezTo>
                <a:cubicBezTo>
                  <a:pt x="2250" y="1884"/>
                  <a:pt x="1113" y="2098"/>
                  <a:pt x="656" y="3508"/>
                </a:cubicBezTo>
                <a:cubicBezTo>
                  <a:pt x="0" y="5532"/>
                  <a:pt x="1810" y="10632"/>
                  <a:pt x="1810" y="10632"/>
                </a:cubicBezTo>
                <a:lnTo>
                  <a:pt x="14204" y="7511"/>
                </a:lnTo>
                <a:cubicBezTo>
                  <a:pt x="14204" y="7511"/>
                  <a:pt x="13464" y="1370"/>
                  <a:pt x="10635" y="1370"/>
                </a:cubicBezTo>
                <a:cubicBezTo>
                  <a:pt x="10239" y="1370"/>
                  <a:pt x="9801" y="1491"/>
                  <a:pt x="9318" y="1766"/>
                </a:cubicBezTo>
                <a:cubicBezTo>
                  <a:pt x="9318" y="1766"/>
                  <a:pt x="10453" y="222"/>
                  <a:pt x="9917" y="222"/>
                </a:cubicBezTo>
                <a:cubicBezTo>
                  <a:pt x="9897" y="222"/>
                  <a:pt x="9874" y="224"/>
                  <a:pt x="9849" y="228"/>
                </a:cubicBezTo>
                <a:cubicBezTo>
                  <a:pt x="9160" y="364"/>
                  <a:pt x="9138" y="1043"/>
                  <a:pt x="9138" y="1043"/>
                </a:cubicBezTo>
                <a:cubicBezTo>
                  <a:pt x="9138" y="1043"/>
                  <a:pt x="8893" y="1"/>
                  <a:pt x="8582" y="1"/>
                </a:cubicBezTo>
                <a:close/>
              </a:path>
            </a:pathLst>
          </a:custGeom>
          <a:solidFill>
            <a:srgbClr val="EDB95C">
              <a:alpha val="47058"/>
            </a:srgb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ix columns">
  <p:cSld name="TITLE_ONLY_1_1_1">
    <p:spTree>
      <p:nvGrpSpPr>
        <p:cNvPr id="235" name="Shape 235"/>
        <p:cNvGrpSpPr/>
        <p:nvPr/>
      </p:nvGrpSpPr>
      <p:grpSpPr>
        <a:xfrm>
          <a:off x="0" y="0"/>
          <a:ext cx="0" cy="0"/>
          <a:chOff x="0" y="0"/>
          <a:chExt cx="0" cy="0"/>
        </a:xfrm>
      </p:grpSpPr>
      <p:sp>
        <p:nvSpPr>
          <p:cNvPr id="236" name="Google Shape;236;p24"/>
          <p:cNvSpPr txBox="1"/>
          <p:nvPr>
            <p:ph type="title"/>
          </p:nvPr>
        </p:nvSpPr>
        <p:spPr>
          <a:xfrm>
            <a:off x="960000" y="593367"/>
            <a:ext cx="10272000" cy="763600"/>
          </a:xfrm>
          <a:prstGeom prst="rect">
            <a:avLst/>
          </a:prstGeom>
          <a:noFill/>
          <a:ln>
            <a:noFill/>
          </a:ln>
        </p:spPr>
        <p:txBody>
          <a:bodyPr anchorCtr="0" anchor="t" bIns="121900" lIns="121900" spcFirstLastPara="1" rIns="121900" wrap="square" tIns="121900">
            <a:no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p:txBody>
      </p:sp>
      <p:sp>
        <p:nvSpPr>
          <p:cNvPr id="237" name="Google Shape;237;p24"/>
          <p:cNvSpPr txBox="1"/>
          <p:nvPr>
            <p:ph idx="1" type="subTitle"/>
          </p:nvPr>
        </p:nvSpPr>
        <p:spPr>
          <a:xfrm>
            <a:off x="973600" y="2468667"/>
            <a:ext cx="2914800" cy="394000"/>
          </a:xfrm>
          <a:prstGeom prst="rect">
            <a:avLst/>
          </a:prstGeom>
          <a:noFill/>
          <a:ln>
            <a:noFill/>
          </a:ln>
        </p:spPr>
        <p:txBody>
          <a:bodyPr anchorCtr="0" anchor="t" bIns="0" lIns="121900" spcFirstLastPara="1" rIns="121900" wrap="square" tIns="0">
            <a:noAutofit/>
          </a:bodyPr>
          <a:lstStyle>
            <a:lvl1pPr lvl="0" algn="ctr">
              <a:lnSpc>
                <a:spcPct val="100000"/>
              </a:lnSpc>
              <a:spcBef>
                <a:spcPts val="0"/>
              </a:spcBef>
              <a:spcAft>
                <a:spcPts val="0"/>
              </a:spcAft>
              <a:buSzPts val="2700"/>
              <a:buFont typeface="Arvo"/>
              <a:buNone/>
              <a:defRPr b="1" sz="2700">
                <a:latin typeface="Arvo"/>
                <a:ea typeface="Arvo"/>
                <a:cs typeface="Arvo"/>
                <a:sym typeface="Arvo"/>
              </a:defRPr>
            </a:lvl1pPr>
            <a:lvl2pPr lvl="1" algn="r">
              <a:lnSpc>
                <a:spcPct val="100000"/>
              </a:lnSpc>
              <a:spcBef>
                <a:spcPts val="0"/>
              </a:spcBef>
              <a:spcAft>
                <a:spcPts val="0"/>
              </a:spcAft>
              <a:buSzPts val="2700"/>
              <a:buFont typeface="Arvo"/>
              <a:buNone/>
              <a:defRPr b="1" sz="2700">
                <a:latin typeface="Arvo"/>
                <a:ea typeface="Arvo"/>
                <a:cs typeface="Arvo"/>
                <a:sym typeface="Arvo"/>
              </a:defRPr>
            </a:lvl2pPr>
            <a:lvl3pPr lvl="2" algn="r">
              <a:lnSpc>
                <a:spcPct val="100000"/>
              </a:lnSpc>
              <a:spcBef>
                <a:spcPts val="0"/>
              </a:spcBef>
              <a:spcAft>
                <a:spcPts val="0"/>
              </a:spcAft>
              <a:buSzPts val="2700"/>
              <a:buFont typeface="Arvo"/>
              <a:buNone/>
              <a:defRPr b="1" sz="2700">
                <a:latin typeface="Arvo"/>
                <a:ea typeface="Arvo"/>
                <a:cs typeface="Arvo"/>
                <a:sym typeface="Arvo"/>
              </a:defRPr>
            </a:lvl3pPr>
            <a:lvl4pPr lvl="3" algn="r">
              <a:lnSpc>
                <a:spcPct val="100000"/>
              </a:lnSpc>
              <a:spcBef>
                <a:spcPts val="0"/>
              </a:spcBef>
              <a:spcAft>
                <a:spcPts val="0"/>
              </a:spcAft>
              <a:buSzPts val="2700"/>
              <a:buFont typeface="Arvo"/>
              <a:buNone/>
              <a:defRPr b="1" sz="2700">
                <a:latin typeface="Arvo"/>
                <a:ea typeface="Arvo"/>
                <a:cs typeface="Arvo"/>
                <a:sym typeface="Arvo"/>
              </a:defRPr>
            </a:lvl4pPr>
            <a:lvl5pPr lvl="4" algn="r">
              <a:lnSpc>
                <a:spcPct val="100000"/>
              </a:lnSpc>
              <a:spcBef>
                <a:spcPts val="0"/>
              </a:spcBef>
              <a:spcAft>
                <a:spcPts val="0"/>
              </a:spcAft>
              <a:buSzPts val="2700"/>
              <a:buFont typeface="Arvo"/>
              <a:buNone/>
              <a:defRPr b="1" sz="2700">
                <a:latin typeface="Arvo"/>
                <a:ea typeface="Arvo"/>
                <a:cs typeface="Arvo"/>
                <a:sym typeface="Arvo"/>
              </a:defRPr>
            </a:lvl5pPr>
            <a:lvl6pPr lvl="5" algn="r">
              <a:lnSpc>
                <a:spcPct val="100000"/>
              </a:lnSpc>
              <a:spcBef>
                <a:spcPts val="0"/>
              </a:spcBef>
              <a:spcAft>
                <a:spcPts val="0"/>
              </a:spcAft>
              <a:buSzPts val="2700"/>
              <a:buFont typeface="Arvo"/>
              <a:buNone/>
              <a:defRPr b="1" sz="2700">
                <a:latin typeface="Arvo"/>
                <a:ea typeface="Arvo"/>
                <a:cs typeface="Arvo"/>
                <a:sym typeface="Arvo"/>
              </a:defRPr>
            </a:lvl6pPr>
            <a:lvl7pPr lvl="6" algn="r">
              <a:lnSpc>
                <a:spcPct val="100000"/>
              </a:lnSpc>
              <a:spcBef>
                <a:spcPts val="0"/>
              </a:spcBef>
              <a:spcAft>
                <a:spcPts val="0"/>
              </a:spcAft>
              <a:buSzPts val="2700"/>
              <a:buFont typeface="Arvo"/>
              <a:buNone/>
              <a:defRPr b="1" sz="2700">
                <a:latin typeface="Arvo"/>
                <a:ea typeface="Arvo"/>
                <a:cs typeface="Arvo"/>
                <a:sym typeface="Arvo"/>
              </a:defRPr>
            </a:lvl7pPr>
            <a:lvl8pPr lvl="7" algn="r">
              <a:lnSpc>
                <a:spcPct val="100000"/>
              </a:lnSpc>
              <a:spcBef>
                <a:spcPts val="0"/>
              </a:spcBef>
              <a:spcAft>
                <a:spcPts val="0"/>
              </a:spcAft>
              <a:buSzPts val="2700"/>
              <a:buFont typeface="Arvo"/>
              <a:buNone/>
              <a:defRPr b="1" sz="2700">
                <a:latin typeface="Arvo"/>
                <a:ea typeface="Arvo"/>
                <a:cs typeface="Arvo"/>
                <a:sym typeface="Arvo"/>
              </a:defRPr>
            </a:lvl8pPr>
            <a:lvl9pPr lvl="8" algn="r">
              <a:lnSpc>
                <a:spcPct val="100000"/>
              </a:lnSpc>
              <a:spcBef>
                <a:spcPts val="0"/>
              </a:spcBef>
              <a:spcAft>
                <a:spcPts val="0"/>
              </a:spcAft>
              <a:buSzPts val="2700"/>
              <a:buFont typeface="Arvo"/>
              <a:buNone/>
              <a:defRPr b="1" sz="2700">
                <a:latin typeface="Arvo"/>
                <a:ea typeface="Arvo"/>
                <a:cs typeface="Arvo"/>
                <a:sym typeface="Arvo"/>
              </a:defRPr>
            </a:lvl9pPr>
          </a:lstStyle>
          <a:p/>
        </p:txBody>
      </p:sp>
      <p:sp>
        <p:nvSpPr>
          <p:cNvPr id="238" name="Google Shape;238;p24"/>
          <p:cNvSpPr txBox="1"/>
          <p:nvPr>
            <p:ph idx="2" type="subTitle"/>
          </p:nvPr>
        </p:nvSpPr>
        <p:spPr>
          <a:xfrm>
            <a:off x="973600" y="2937552"/>
            <a:ext cx="2914800" cy="690400"/>
          </a:xfrm>
          <a:prstGeom prst="rect">
            <a:avLst/>
          </a:prstGeom>
          <a:noFill/>
          <a:ln>
            <a:noFill/>
          </a:ln>
        </p:spPr>
        <p:txBody>
          <a:bodyPr anchorCtr="0" anchor="t" bIns="0" lIns="121900" spcFirstLastPara="1" rIns="121900" wrap="square" tIns="0">
            <a:noAutofit/>
          </a:bodyPr>
          <a:lstStyle>
            <a:lvl1pPr lvl="0" algn="ctr">
              <a:lnSpc>
                <a:spcPct val="100000"/>
              </a:lnSpc>
              <a:spcBef>
                <a:spcPts val="0"/>
              </a:spcBef>
              <a:spcAft>
                <a:spcPts val="0"/>
              </a:spcAft>
              <a:buSzPts val="2100"/>
              <a:buNone/>
              <a:defRPr/>
            </a:lvl1pPr>
            <a:lvl2pPr lvl="1" algn="r">
              <a:lnSpc>
                <a:spcPct val="100000"/>
              </a:lnSpc>
              <a:spcBef>
                <a:spcPts val="0"/>
              </a:spcBef>
              <a:spcAft>
                <a:spcPts val="0"/>
              </a:spcAft>
              <a:buSzPts val="2100"/>
              <a:buNone/>
              <a:defRPr/>
            </a:lvl2pPr>
            <a:lvl3pPr lvl="2" algn="r">
              <a:lnSpc>
                <a:spcPct val="100000"/>
              </a:lnSpc>
              <a:spcBef>
                <a:spcPts val="0"/>
              </a:spcBef>
              <a:spcAft>
                <a:spcPts val="0"/>
              </a:spcAft>
              <a:buSzPts val="2100"/>
              <a:buNone/>
              <a:defRPr/>
            </a:lvl3pPr>
            <a:lvl4pPr lvl="3" algn="r">
              <a:lnSpc>
                <a:spcPct val="100000"/>
              </a:lnSpc>
              <a:spcBef>
                <a:spcPts val="0"/>
              </a:spcBef>
              <a:spcAft>
                <a:spcPts val="0"/>
              </a:spcAft>
              <a:buSzPts val="2100"/>
              <a:buNone/>
              <a:defRPr/>
            </a:lvl4pPr>
            <a:lvl5pPr lvl="4" algn="r">
              <a:lnSpc>
                <a:spcPct val="100000"/>
              </a:lnSpc>
              <a:spcBef>
                <a:spcPts val="0"/>
              </a:spcBef>
              <a:spcAft>
                <a:spcPts val="0"/>
              </a:spcAft>
              <a:buSzPts val="2100"/>
              <a:buNone/>
              <a:defRPr/>
            </a:lvl5pPr>
            <a:lvl6pPr lvl="5" algn="r">
              <a:lnSpc>
                <a:spcPct val="100000"/>
              </a:lnSpc>
              <a:spcBef>
                <a:spcPts val="0"/>
              </a:spcBef>
              <a:spcAft>
                <a:spcPts val="0"/>
              </a:spcAft>
              <a:buSzPts val="2100"/>
              <a:buNone/>
              <a:defRPr/>
            </a:lvl6pPr>
            <a:lvl7pPr lvl="6" algn="r">
              <a:lnSpc>
                <a:spcPct val="100000"/>
              </a:lnSpc>
              <a:spcBef>
                <a:spcPts val="0"/>
              </a:spcBef>
              <a:spcAft>
                <a:spcPts val="0"/>
              </a:spcAft>
              <a:buSzPts val="2100"/>
              <a:buNone/>
              <a:defRPr/>
            </a:lvl7pPr>
            <a:lvl8pPr lvl="7" algn="r">
              <a:lnSpc>
                <a:spcPct val="100000"/>
              </a:lnSpc>
              <a:spcBef>
                <a:spcPts val="0"/>
              </a:spcBef>
              <a:spcAft>
                <a:spcPts val="0"/>
              </a:spcAft>
              <a:buSzPts val="2100"/>
              <a:buNone/>
              <a:defRPr/>
            </a:lvl8pPr>
            <a:lvl9pPr lvl="8" algn="r">
              <a:lnSpc>
                <a:spcPct val="100000"/>
              </a:lnSpc>
              <a:spcBef>
                <a:spcPts val="0"/>
              </a:spcBef>
              <a:spcAft>
                <a:spcPts val="0"/>
              </a:spcAft>
              <a:buSzPts val="2100"/>
              <a:buNone/>
              <a:defRPr/>
            </a:lvl9pPr>
          </a:lstStyle>
          <a:p/>
        </p:txBody>
      </p:sp>
      <p:sp>
        <p:nvSpPr>
          <p:cNvPr id="239" name="Google Shape;239;p24"/>
          <p:cNvSpPr txBox="1"/>
          <p:nvPr>
            <p:ph idx="3" type="subTitle"/>
          </p:nvPr>
        </p:nvSpPr>
        <p:spPr>
          <a:xfrm>
            <a:off x="973600" y="4717700"/>
            <a:ext cx="2914800" cy="394000"/>
          </a:xfrm>
          <a:prstGeom prst="rect">
            <a:avLst/>
          </a:prstGeom>
          <a:noFill/>
          <a:ln>
            <a:noFill/>
          </a:ln>
        </p:spPr>
        <p:txBody>
          <a:bodyPr anchorCtr="0" anchor="t" bIns="0" lIns="121900" spcFirstLastPara="1" rIns="121900" wrap="square" tIns="0">
            <a:noAutofit/>
          </a:bodyPr>
          <a:lstStyle>
            <a:lvl1pPr lvl="0" algn="ctr">
              <a:lnSpc>
                <a:spcPct val="100000"/>
              </a:lnSpc>
              <a:spcBef>
                <a:spcPts val="0"/>
              </a:spcBef>
              <a:spcAft>
                <a:spcPts val="0"/>
              </a:spcAft>
              <a:buSzPts val="2700"/>
              <a:buFont typeface="Arvo"/>
              <a:buNone/>
              <a:defRPr b="1" sz="2700">
                <a:latin typeface="Arvo"/>
                <a:ea typeface="Arvo"/>
                <a:cs typeface="Arvo"/>
                <a:sym typeface="Arvo"/>
              </a:defRPr>
            </a:lvl1pPr>
            <a:lvl2pPr lvl="1" algn="r">
              <a:lnSpc>
                <a:spcPct val="100000"/>
              </a:lnSpc>
              <a:spcBef>
                <a:spcPts val="0"/>
              </a:spcBef>
              <a:spcAft>
                <a:spcPts val="0"/>
              </a:spcAft>
              <a:buSzPts val="2700"/>
              <a:buFont typeface="Arvo"/>
              <a:buNone/>
              <a:defRPr b="1" sz="2700">
                <a:latin typeface="Arvo"/>
                <a:ea typeface="Arvo"/>
                <a:cs typeface="Arvo"/>
                <a:sym typeface="Arvo"/>
              </a:defRPr>
            </a:lvl2pPr>
            <a:lvl3pPr lvl="2" algn="r">
              <a:lnSpc>
                <a:spcPct val="100000"/>
              </a:lnSpc>
              <a:spcBef>
                <a:spcPts val="0"/>
              </a:spcBef>
              <a:spcAft>
                <a:spcPts val="0"/>
              </a:spcAft>
              <a:buSzPts val="2700"/>
              <a:buFont typeface="Arvo"/>
              <a:buNone/>
              <a:defRPr b="1" sz="2700">
                <a:latin typeface="Arvo"/>
                <a:ea typeface="Arvo"/>
                <a:cs typeface="Arvo"/>
                <a:sym typeface="Arvo"/>
              </a:defRPr>
            </a:lvl3pPr>
            <a:lvl4pPr lvl="3" algn="r">
              <a:lnSpc>
                <a:spcPct val="100000"/>
              </a:lnSpc>
              <a:spcBef>
                <a:spcPts val="0"/>
              </a:spcBef>
              <a:spcAft>
                <a:spcPts val="0"/>
              </a:spcAft>
              <a:buSzPts val="2700"/>
              <a:buFont typeface="Arvo"/>
              <a:buNone/>
              <a:defRPr b="1" sz="2700">
                <a:latin typeface="Arvo"/>
                <a:ea typeface="Arvo"/>
                <a:cs typeface="Arvo"/>
                <a:sym typeface="Arvo"/>
              </a:defRPr>
            </a:lvl4pPr>
            <a:lvl5pPr lvl="4" algn="r">
              <a:lnSpc>
                <a:spcPct val="100000"/>
              </a:lnSpc>
              <a:spcBef>
                <a:spcPts val="0"/>
              </a:spcBef>
              <a:spcAft>
                <a:spcPts val="0"/>
              </a:spcAft>
              <a:buSzPts val="2700"/>
              <a:buFont typeface="Arvo"/>
              <a:buNone/>
              <a:defRPr b="1" sz="2700">
                <a:latin typeface="Arvo"/>
                <a:ea typeface="Arvo"/>
                <a:cs typeface="Arvo"/>
                <a:sym typeface="Arvo"/>
              </a:defRPr>
            </a:lvl5pPr>
            <a:lvl6pPr lvl="5" algn="r">
              <a:lnSpc>
                <a:spcPct val="100000"/>
              </a:lnSpc>
              <a:spcBef>
                <a:spcPts val="0"/>
              </a:spcBef>
              <a:spcAft>
                <a:spcPts val="0"/>
              </a:spcAft>
              <a:buSzPts val="2700"/>
              <a:buFont typeface="Arvo"/>
              <a:buNone/>
              <a:defRPr b="1" sz="2700">
                <a:latin typeface="Arvo"/>
                <a:ea typeface="Arvo"/>
                <a:cs typeface="Arvo"/>
                <a:sym typeface="Arvo"/>
              </a:defRPr>
            </a:lvl6pPr>
            <a:lvl7pPr lvl="6" algn="r">
              <a:lnSpc>
                <a:spcPct val="100000"/>
              </a:lnSpc>
              <a:spcBef>
                <a:spcPts val="0"/>
              </a:spcBef>
              <a:spcAft>
                <a:spcPts val="0"/>
              </a:spcAft>
              <a:buSzPts val="2700"/>
              <a:buFont typeface="Arvo"/>
              <a:buNone/>
              <a:defRPr b="1" sz="2700">
                <a:latin typeface="Arvo"/>
                <a:ea typeface="Arvo"/>
                <a:cs typeface="Arvo"/>
                <a:sym typeface="Arvo"/>
              </a:defRPr>
            </a:lvl7pPr>
            <a:lvl8pPr lvl="7" algn="r">
              <a:lnSpc>
                <a:spcPct val="100000"/>
              </a:lnSpc>
              <a:spcBef>
                <a:spcPts val="0"/>
              </a:spcBef>
              <a:spcAft>
                <a:spcPts val="0"/>
              </a:spcAft>
              <a:buSzPts val="2700"/>
              <a:buFont typeface="Arvo"/>
              <a:buNone/>
              <a:defRPr b="1" sz="2700">
                <a:latin typeface="Arvo"/>
                <a:ea typeface="Arvo"/>
                <a:cs typeface="Arvo"/>
                <a:sym typeface="Arvo"/>
              </a:defRPr>
            </a:lvl8pPr>
            <a:lvl9pPr lvl="8" algn="r">
              <a:lnSpc>
                <a:spcPct val="100000"/>
              </a:lnSpc>
              <a:spcBef>
                <a:spcPts val="0"/>
              </a:spcBef>
              <a:spcAft>
                <a:spcPts val="0"/>
              </a:spcAft>
              <a:buSzPts val="2700"/>
              <a:buFont typeface="Arvo"/>
              <a:buNone/>
              <a:defRPr b="1" sz="2700">
                <a:latin typeface="Arvo"/>
                <a:ea typeface="Arvo"/>
                <a:cs typeface="Arvo"/>
                <a:sym typeface="Arvo"/>
              </a:defRPr>
            </a:lvl9pPr>
          </a:lstStyle>
          <a:p/>
        </p:txBody>
      </p:sp>
      <p:sp>
        <p:nvSpPr>
          <p:cNvPr id="240" name="Google Shape;240;p24"/>
          <p:cNvSpPr txBox="1"/>
          <p:nvPr>
            <p:ph idx="4" type="subTitle"/>
          </p:nvPr>
        </p:nvSpPr>
        <p:spPr>
          <a:xfrm>
            <a:off x="973600" y="5186585"/>
            <a:ext cx="2914800" cy="690400"/>
          </a:xfrm>
          <a:prstGeom prst="rect">
            <a:avLst/>
          </a:prstGeom>
          <a:noFill/>
          <a:ln>
            <a:noFill/>
          </a:ln>
        </p:spPr>
        <p:txBody>
          <a:bodyPr anchorCtr="0" anchor="t" bIns="0" lIns="121900" spcFirstLastPara="1" rIns="121900" wrap="square" tIns="0">
            <a:noAutofit/>
          </a:bodyPr>
          <a:lstStyle>
            <a:lvl1pPr lvl="0" algn="ctr">
              <a:lnSpc>
                <a:spcPct val="100000"/>
              </a:lnSpc>
              <a:spcBef>
                <a:spcPts val="0"/>
              </a:spcBef>
              <a:spcAft>
                <a:spcPts val="0"/>
              </a:spcAft>
              <a:buSzPts val="2100"/>
              <a:buNone/>
              <a:defRPr/>
            </a:lvl1pPr>
            <a:lvl2pPr lvl="1" algn="r">
              <a:lnSpc>
                <a:spcPct val="100000"/>
              </a:lnSpc>
              <a:spcBef>
                <a:spcPts val="0"/>
              </a:spcBef>
              <a:spcAft>
                <a:spcPts val="0"/>
              </a:spcAft>
              <a:buSzPts val="2100"/>
              <a:buNone/>
              <a:defRPr/>
            </a:lvl2pPr>
            <a:lvl3pPr lvl="2" algn="r">
              <a:lnSpc>
                <a:spcPct val="100000"/>
              </a:lnSpc>
              <a:spcBef>
                <a:spcPts val="0"/>
              </a:spcBef>
              <a:spcAft>
                <a:spcPts val="0"/>
              </a:spcAft>
              <a:buSzPts val="2100"/>
              <a:buNone/>
              <a:defRPr/>
            </a:lvl3pPr>
            <a:lvl4pPr lvl="3" algn="r">
              <a:lnSpc>
                <a:spcPct val="100000"/>
              </a:lnSpc>
              <a:spcBef>
                <a:spcPts val="0"/>
              </a:spcBef>
              <a:spcAft>
                <a:spcPts val="0"/>
              </a:spcAft>
              <a:buSzPts val="2100"/>
              <a:buNone/>
              <a:defRPr/>
            </a:lvl4pPr>
            <a:lvl5pPr lvl="4" algn="r">
              <a:lnSpc>
                <a:spcPct val="100000"/>
              </a:lnSpc>
              <a:spcBef>
                <a:spcPts val="0"/>
              </a:spcBef>
              <a:spcAft>
                <a:spcPts val="0"/>
              </a:spcAft>
              <a:buSzPts val="2100"/>
              <a:buNone/>
              <a:defRPr/>
            </a:lvl5pPr>
            <a:lvl6pPr lvl="5" algn="r">
              <a:lnSpc>
                <a:spcPct val="100000"/>
              </a:lnSpc>
              <a:spcBef>
                <a:spcPts val="0"/>
              </a:spcBef>
              <a:spcAft>
                <a:spcPts val="0"/>
              </a:spcAft>
              <a:buSzPts val="2100"/>
              <a:buNone/>
              <a:defRPr/>
            </a:lvl6pPr>
            <a:lvl7pPr lvl="6" algn="r">
              <a:lnSpc>
                <a:spcPct val="100000"/>
              </a:lnSpc>
              <a:spcBef>
                <a:spcPts val="0"/>
              </a:spcBef>
              <a:spcAft>
                <a:spcPts val="0"/>
              </a:spcAft>
              <a:buSzPts val="2100"/>
              <a:buNone/>
              <a:defRPr/>
            </a:lvl7pPr>
            <a:lvl8pPr lvl="7" algn="r">
              <a:lnSpc>
                <a:spcPct val="100000"/>
              </a:lnSpc>
              <a:spcBef>
                <a:spcPts val="0"/>
              </a:spcBef>
              <a:spcAft>
                <a:spcPts val="0"/>
              </a:spcAft>
              <a:buSzPts val="2100"/>
              <a:buNone/>
              <a:defRPr/>
            </a:lvl8pPr>
            <a:lvl9pPr lvl="8" algn="r">
              <a:lnSpc>
                <a:spcPct val="100000"/>
              </a:lnSpc>
              <a:spcBef>
                <a:spcPts val="0"/>
              </a:spcBef>
              <a:spcAft>
                <a:spcPts val="0"/>
              </a:spcAft>
              <a:buSzPts val="2100"/>
              <a:buNone/>
              <a:defRPr/>
            </a:lvl9pPr>
          </a:lstStyle>
          <a:p/>
        </p:txBody>
      </p:sp>
      <p:sp>
        <p:nvSpPr>
          <p:cNvPr id="241" name="Google Shape;241;p24"/>
          <p:cNvSpPr/>
          <p:nvPr/>
        </p:nvSpPr>
        <p:spPr>
          <a:xfrm flipH="1">
            <a:off x="-919291" y="306896"/>
            <a:ext cx="1919672" cy="1102599"/>
          </a:xfrm>
          <a:custGeom>
            <a:rect b="b" l="l" r="r" t="t"/>
            <a:pathLst>
              <a:path extrusionOk="0" h="3954" w="6884">
                <a:moveTo>
                  <a:pt x="2984" y="0"/>
                </a:moveTo>
                <a:cubicBezTo>
                  <a:pt x="2957" y="0"/>
                  <a:pt x="2931" y="1"/>
                  <a:pt x="2906" y="3"/>
                </a:cubicBezTo>
                <a:cubicBezTo>
                  <a:pt x="1911" y="71"/>
                  <a:pt x="1617" y="1099"/>
                  <a:pt x="2182" y="1789"/>
                </a:cubicBezTo>
                <a:cubicBezTo>
                  <a:pt x="1924" y="1647"/>
                  <a:pt x="1666" y="1557"/>
                  <a:pt x="1401" y="1557"/>
                </a:cubicBezTo>
                <a:cubicBezTo>
                  <a:pt x="1225" y="1557"/>
                  <a:pt x="1045" y="1597"/>
                  <a:pt x="860" y="1687"/>
                </a:cubicBezTo>
                <a:cubicBezTo>
                  <a:pt x="498" y="1857"/>
                  <a:pt x="0" y="2287"/>
                  <a:pt x="169" y="2739"/>
                </a:cubicBezTo>
                <a:cubicBezTo>
                  <a:pt x="324" y="3122"/>
                  <a:pt x="746" y="3249"/>
                  <a:pt x="1226" y="3249"/>
                </a:cubicBezTo>
                <a:cubicBezTo>
                  <a:pt x="1866" y="3249"/>
                  <a:pt x="2612" y="3023"/>
                  <a:pt x="2974" y="2875"/>
                </a:cubicBezTo>
                <a:lnTo>
                  <a:pt x="2974" y="2875"/>
                </a:lnTo>
                <a:cubicBezTo>
                  <a:pt x="2561" y="3601"/>
                  <a:pt x="3053" y="3954"/>
                  <a:pt x="3652" y="3954"/>
                </a:cubicBezTo>
                <a:cubicBezTo>
                  <a:pt x="4201" y="3954"/>
                  <a:pt x="4839" y="3657"/>
                  <a:pt x="4953" y="3079"/>
                </a:cubicBezTo>
                <a:cubicBezTo>
                  <a:pt x="5149" y="3172"/>
                  <a:pt x="5393" y="3222"/>
                  <a:pt x="5639" y="3222"/>
                </a:cubicBezTo>
                <a:cubicBezTo>
                  <a:pt x="6257" y="3222"/>
                  <a:pt x="6883" y="2904"/>
                  <a:pt x="6762" y="2151"/>
                </a:cubicBezTo>
                <a:cubicBezTo>
                  <a:pt x="6693" y="1694"/>
                  <a:pt x="6328" y="1533"/>
                  <a:pt x="5926" y="1533"/>
                </a:cubicBezTo>
                <a:cubicBezTo>
                  <a:pt x="5541" y="1533"/>
                  <a:pt x="5123" y="1680"/>
                  <a:pt x="4896" y="1857"/>
                </a:cubicBezTo>
                <a:cubicBezTo>
                  <a:pt x="5247" y="892"/>
                  <a:pt x="3852" y="0"/>
                  <a:pt x="2984" y="0"/>
                </a:cubicBezTo>
                <a:close/>
              </a:path>
            </a:pathLst>
          </a:custGeom>
          <a:solidFill>
            <a:srgbClr val="FFFFF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242" name="Google Shape;242;p24"/>
          <p:cNvSpPr/>
          <p:nvPr/>
        </p:nvSpPr>
        <p:spPr>
          <a:xfrm>
            <a:off x="8253137" y="184972"/>
            <a:ext cx="1695172" cy="876523"/>
          </a:xfrm>
          <a:custGeom>
            <a:rect b="b" l="l" r="r" t="t"/>
            <a:pathLst>
              <a:path extrusionOk="0" h="8542" w="16520">
                <a:moveTo>
                  <a:pt x="11075" y="0"/>
                </a:moveTo>
                <a:cubicBezTo>
                  <a:pt x="9259" y="0"/>
                  <a:pt x="7870" y="1567"/>
                  <a:pt x="6953" y="3177"/>
                </a:cubicBezTo>
                <a:cubicBezTo>
                  <a:pt x="6534" y="2712"/>
                  <a:pt x="5833" y="2159"/>
                  <a:pt x="5257" y="1853"/>
                </a:cubicBezTo>
                <a:cubicBezTo>
                  <a:pt x="4660" y="1533"/>
                  <a:pt x="3974" y="1355"/>
                  <a:pt x="3311" y="1355"/>
                </a:cubicBezTo>
                <a:cubicBezTo>
                  <a:pt x="2128" y="1355"/>
                  <a:pt x="1019" y="1922"/>
                  <a:pt x="620" y="3255"/>
                </a:cubicBezTo>
                <a:cubicBezTo>
                  <a:pt x="1" y="5265"/>
                  <a:pt x="1439" y="5818"/>
                  <a:pt x="2948" y="5818"/>
                </a:cubicBezTo>
                <a:cubicBezTo>
                  <a:pt x="3477" y="5818"/>
                  <a:pt x="4015" y="5750"/>
                  <a:pt x="4476" y="5653"/>
                </a:cubicBezTo>
                <a:lnTo>
                  <a:pt x="4476" y="5653"/>
                </a:lnTo>
                <a:cubicBezTo>
                  <a:pt x="3759" y="7491"/>
                  <a:pt x="5774" y="8319"/>
                  <a:pt x="7720" y="8319"/>
                </a:cubicBezTo>
                <a:cubicBezTo>
                  <a:pt x="8874" y="8319"/>
                  <a:pt x="10004" y="8028"/>
                  <a:pt x="10526" y="7485"/>
                </a:cubicBezTo>
                <a:cubicBezTo>
                  <a:pt x="11381" y="8053"/>
                  <a:pt x="12633" y="8542"/>
                  <a:pt x="13790" y="8542"/>
                </a:cubicBezTo>
                <a:cubicBezTo>
                  <a:pt x="14545" y="8542"/>
                  <a:pt x="15260" y="8333"/>
                  <a:pt x="15796" y="7801"/>
                </a:cubicBezTo>
                <a:cubicBezTo>
                  <a:pt x="16520" y="7168"/>
                  <a:pt x="16474" y="6128"/>
                  <a:pt x="15841" y="5449"/>
                </a:cubicBezTo>
                <a:cubicBezTo>
                  <a:pt x="15274" y="4874"/>
                  <a:pt x="14513" y="4749"/>
                  <a:pt x="13758" y="4749"/>
                </a:cubicBezTo>
                <a:cubicBezTo>
                  <a:pt x="13549" y="4749"/>
                  <a:pt x="13341" y="4758"/>
                  <a:pt x="13138" y="4771"/>
                </a:cubicBezTo>
                <a:cubicBezTo>
                  <a:pt x="14337" y="3154"/>
                  <a:pt x="14756" y="1277"/>
                  <a:pt x="12562" y="338"/>
                </a:cubicBezTo>
                <a:cubicBezTo>
                  <a:pt x="12038" y="104"/>
                  <a:pt x="11543" y="0"/>
                  <a:pt x="11075" y="0"/>
                </a:cubicBezTo>
                <a:close/>
              </a:path>
            </a:pathLst>
          </a:custGeom>
          <a:solidFill>
            <a:srgbClr val="FFFFF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243" name="Google Shape;243;p24"/>
          <p:cNvSpPr/>
          <p:nvPr/>
        </p:nvSpPr>
        <p:spPr>
          <a:xfrm>
            <a:off x="9650728" y="781316"/>
            <a:ext cx="2465321" cy="1416525"/>
          </a:xfrm>
          <a:custGeom>
            <a:rect b="b" l="l" r="r" t="t"/>
            <a:pathLst>
              <a:path extrusionOk="0" h="8500" w="14794">
                <a:moveTo>
                  <a:pt x="8367" y="1"/>
                </a:moveTo>
                <a:cubicBezTo>
                  <a:pt x="6501" y="1"/>
                  <a:pt x="3499" y="1920"/>
                  <a:pt x="4254" y="3988"/>
                </a:cubicBezTo>
                <a:cubicBezTo>
                  <a:pt x="3775" y="3607"/>
                  <a:pt x="2879" y="3294"/>
                  <a:pt x="2054" y="3294"/>
                </a:cubicBezTo>
                <a:cubicBezTo>
                  <a:pt x="1186" y="3294"/>
                  <a:pt x="396" y="3641"/>
                  <a:pt x="251" y="4621"/>
                </a:cubicBezTo>
                <a:cubicBezTo>
                  <a:pt x="1" y="6243"/>
                  <a:pt x="1335" y="6921"/>
                  <a:pt x="2662" y="6921"/>
                </a:cubicBezTo>
                <a:cubicBezTo>
                  <a:pt x="3194" y="6921"/>
                  <a:pt x="3725" y="6812"/>
                  <a:pt x="4152" y="6611"/>
                </a:cubicBezTo>
                <a:cubicBezTo>
                  <a:pt x="4390" y="7863"/>
                  <a:pt x="5758" y="8500"/>
                  <a:pt x="6938" y="8500"/>
                </a:cubicBezTo>
                <a:cubicBezTo>
                  <a:pt x="8230" y="8500"/>
                  <a:pt x="9297" y="7736"/>
                  <a:pt x="8404" y="6181"/>
                </a:cubicBezTo>
                <a:lnTo>
                  <a:pt x="8404" y="6181"/>
                </a:lnTo>
                <a:cubicBezTo>
                  <a:pt x="9173" y="6505"/>
                  <a:pt x="10777" y="6990"/>
                  <a:pt x="12156" y="6990"/>
                </a:cubicBezTo>
                <a:cubicBezTo>
                  <a:pt x="13190" y="6990"/>
                  <a:pt x="14097" y="6717"/>
                  <a:pt x="14432" y="5898"/>
                </a:cubicBezTo>
                <a:cubicBezTo>
                  <a:pt x="14794" y="4903"/>
                  <a:pt x="13731" y="3988"/>
                  <a:pt x="12950" y="3626"/>
                </a:cubicBezTo>
                <a:cubicBezTo>
                  <a:pt x="12555" y="3428"/>
                  <a:pt x="12171" y="3343"/>
                  <a:pt x="11794" y="3343"/>
                </a:cubicBezTo>
                <a:cubicBezTo>
                  <a:pt x="11221" y="3343"/>
                  <a:pt x="10664" y="3540"/>
                  <a:pt x="10112" y="3840"/>
                </a:cubicBezTo>
                <a:cubicBezTo>
                  <a:pt x="11311" y="2347"/>
                  <a:pt x="10678" y="154"/>
                  <a:pt x="8552" y="7"/>
                </a:cubicBezTo>
                <a:cubicBezTo>
                  <a:pt x="8492" y="3"/>
                  <a:pt x="8430" y="1"/>
                  <a:pt x="8367" y="1"/>
                </a:cubicBezTo>
                <a:close/>
              </a:path>
            </a:pathLst>
          </a:custGeom>
          <a:solidFill>
            <a:srgbClr val="FFFFF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244" name="Google Shape;244;p24"/>
          <p:cNvSpPr/>
          <p:nvPr/>
        </p:nvSpPr>
        <p:spPr>
          <a:xfrm>
            <a:off x="-63493" y="5324365"/>
            <a:ext cx="977756" cy="828688"/>
          </a:xfrm>
          <a:custGeom>
            <a:rect b="b" l="l" r="r" t="t"/>
            <a:pathLst>
              <a:path extrusionOk="0" h="8511" w="10042">
                <a:moveTo>
                  <a:pt x="6179" y="1"/>
                </a:moveTo>
                <a:cubicBezTo>
                  <a:pt x="5320" y="1"/>
                  <a:pt x="4953" y="4451"/>
                  <a:pt x="4953" y="4451"/>
                </a:cubicBezTo>
                <a:cubicBezTo>
                  <a:pt x="4953" y="4451"/>
                  <a:pt x="5111" y="1850"/>
                  <a:pt x="3166" y="1205"/>
                </a:cubicBezTo>
                <a:cubicBezTo>
                  <a:pt x="3059" y="1169"/>
                  <a:pt x="2965" y="1152"/>
                  <a:pt x="2883" y="1152"/>
                </a:cubicBezTo>
                <a:cubicBezTo>
                  <a:pt x="1489" y="1152"/>
                  <a:pt x="3596" y="6034"/>
                  <a:pt x="3596" y="6034"/>
                </a:cubicBezTo>
                <a:cubicBezTo>
                  <a:pt x="3596" y="6034"/>
                  <a:pt x="2106" y="4099"/>
                  <a:pt x="1160" y="4099"/>
                </a:cubicBezTo>
                <a:cubicBezTo>
                  <a:pt x="1061" y="4099"/>
                  <a:pt x="967" y="4121"/>
                  <a:pt x="882" y="4168"/>
                </a:cubicBezTo>
                <a:cubicBezTo>
                  <a:pt x="0" y="4666"/>
                  <a:pt x="3483" y="8510"/>
                  <a:pt x="3483" y="8510"/>
                </a:cubicBezTo>
                <a:lnTo>
                  <a:pt x="8142" y="8510"/>
                </a:lnTo>
                <a:cubicBezTo>
                  <a:pt x="8142" y="8510"/>
                  <a:pt x="10042" y="4836"/>
                  <a:pt x="9556" y="3874"/>
                </a:cubicBezTo>
                <a:cubicBezTo>
                  <a:pt x="9401" y="3564"/>
                  <a:pt x="9139" y="3459"/>
                  <a:pt x="8855" y="3459"/>
                </a:cubicBezTo>
                <a:cubicBezTo>
                  <a:pt x="8246" y="3459"/>
                  <a:pt x="7531" y="3942"/>
                  <a:pt x="7531" y="3942"/>
                </a:cubicBezTo>
                <a:cubicBezTo>
                  <a:pt x="7531" y="3942"/>
                  <a:pt x="9285" y="1906"/>
                  <a:pt x="8436" y="1273"/>
                </a:cubicBezTo>
                <a:cubicBezTo>
                  <a:pt x="8341" y="1202"/>
                  <a:pt x="8236" y="1171"/>
                  <a:pt x="8124" y="1171"/>
                </a:cubicBezTo>
                <a:cubicBezTo>
                  <a:pt x="7257" y="1171"/>
                  <a:pt x="6005" y="3071"/>
                  <a:pt x="6005" y="3071"/>
                </a:cubicBezTo>
                <a:cubicBezTo>
                  <a:pt x="6005" y="3071"/>
                  <a:pt x="7272" y="561"/>
                  <a:pt x="6322" y="41"/>
                </a:cubicBezTo>
                <a:cubicBezTo>
                  <a:pt x="6273" y="14"/>
                  <a:pt x="6225" y="1"/>
                  <a:pt x="6179" y="1"/>
                </a:cubicBezTo>
                <a:close/>
              </a:path>
            </a:pathLst>
          </a:custGeom>
          <a:solidFill>
            <a:srgbClr val="EDB95C">
              <a:alpha val="47058"/>
            </a:srgb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245" name="Google Shape;245;p24"/>
          <p:cNvSpPr/>
          <p:nvPr/>
        </p:nvSpPr>
        <p:spPr>
          <a:xfrm>
            <a:off x="11256111" y="5324365"/>
            <a:ext cx="977756" cy="828688"/>
          </a:xfrm>
          <a:custGeom>
            <a:rect b="b" l="l" r="r" t="t"/>
            <a:pathLst>
              <a:path extrusionOk="0" h="8511" w="10042">
                <a:moveTo>
                  <a:pt x="6179" y="1"/>
                </a:moveTo>
                <a:cubicBezTo>
                  <a:pt x="5320" y="1"/>
                  <a:pt x="4953" y="4451"/>
                  <a:pt x="4953" y="4451"/>
                </a:cubicBezTo>
                <a:cubicBezTo>
                  <a:pt x="4953" y="4451"/>
                  <a:pt x="5111" y="1850"/>
                  <a:pt x="3166" y="1205"/>
                </a:cubicBezTo>
                <a:cubicBezTo>
                  <a:pt x="3059" y="1169"/>
                  <a:pt x="2965" y="1152"/>
                  <a:pt x="2883" y="1152"/>
                </a:cubicBezTo>
                <a:cubicBezTo>
                  <a:pt x="1489" y="1152"/>
                  <a:pt x="3596" y="6034"/>
                  <a:pt x="3596" y="6034"/>
                </a:cubicBezTo>
                <a:cubicBezTo>
                  <a:pt x="3596" y="6034"/>
                  <a:pt x="2106" y="4099"/>
                  <a:pt x="1160" y="4099"/>
                </a:cubicBezTo>
                <a:cubicBezTo>
                  <a:pt x="1061" y="4099"/>
                  <a:pt x="967" y="4121"/>
                  <a:pt x="882" y="4168"/>
                </a:cubicBezTo>
                <a:cubicBezTo>
                  <a:pt x="0" y="4666"/>
                  <a:pt x="3483" y="8510"/>
                  <a:pt x="3483" y="8510"/>
                </a:cubicBezTo>
                <a:lnTo>
                  <a:pt x="8142" y="8510"/>
                </a:lnTo>
                <a:cubicBezTo>
                  <a:pt x="8142" y="8510"/>
                  <a:pt x="10042" y="4836"/>
                  <a:pt x="9556" y="3874"/>
                </a:cubicBezTo>
                <a:cubicBezTo>
                  <a:pt x="9401" y="3564"/>
                  <a:pt x="9139" y="3459"/>
                  <a:pt x="8855" y="3459"/>
                </a:cubicBezTo>
                <a:cubicBezTo>
                  <a:pt x="8246" y="3459"/>
                  <a:pt x="7531" y="3942"/>
                  <a:pt x="7531" y="3942"/>
                </a:cubicBezTo>
                <a:cubicBezTo>
                  <a:pt x="7531" y="3942"/>
                  <a:pt x="9285" y="1906"/>
                  <a:pt x="8436" y="1273"/>
                </a:cubicBezTo>
                <a:cubicBezTo>
                  <a:pt x="8341" y="1202"/>
                  <a:pt x="8236" y="1171"/>
                  <a:pt x="8124" y="1171"/>
                </a:cubicBezTo>
                <a:cubicBezTo>
                  <a:pt x="7257" y="1171"/>
                  <a:pt x="6005" y="3071"/>
                  <a:pt x="6005" y="3071"/>
                </a:cubicBezTo>
                <a:cubicBezTo>
                  <a:pt x="6005" y="3071"/>
                  <a:pt x="7272" y="561"/>
                  <a:pt x="6322" y="41"/>
                </a:cubicBezTo>
                <a:cubicBezTo>
                  <a:pt x="6273" y="14"/>
                  <a:pt x="6225" y="1"/>
                  <a:pt x="6179" y="1"/>
                </a:cubicBezTo>
                <a:close/>
              </a:path>
            </a:pathLst>
          </a:custGeom>
          <a:solidFill>
            <a:srgbClr val="EDB95C">
              <a:alpha val="47058"/>
            </a:srgb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246" name="Google Shape;246;p24"/>
          <p:cNvSpPr/>
          <p:nvPr/>
        </p:nvSpPr>
        <p:spPr>
          <a:xfrm>
            <a:off x="-38395" y="5969867"/>
            <a:ext cx="12268800" cy="1279200"/>
          </a:xfrm>
          <a:prstGeom prst="rect">
            <a:avLst/>
          </a:prstGeom>
          <a:solidFill>
            <a:schemeClr val="accent2"/>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247" name="Google Shape;247;p24"/>
          <p:cNvSpPr txBox="1"/>
          <p:nvPr>
            <p:ph idx="5" type="subTitle"/>
          </p:nvPr>
        </p:nvSpPr>
        <p:spPr>
          <a:xfrm>
            <a:off x="4631784" y="2468667"/>
            <a:ext cx="2928400" cy="394000"/>
          </a:xfrm>
          <a:prstGeom prst="rect">
            <a:avLst/>
          </a:prstGeom>
          <a:noFill/>
          <a:ln>
            <a:noFill/>
          </a:ln>
        </p:spPr>
        <p:txBody>
          <a:bodyPr anchorCtr="0" anchor="t" bIns="0" lIns="121900" spcFirstLastPara="1" rIns="121900" wrap="square" tIns="0">
            <a:noAutofit/>
          </a:bodyPr>
          <a:lstStyle>
            <a:lvl1pPr lvl="0" algn="ctr">
              <a:lnSpc>
                <a:spcPct val="100000"/>
              </a:lnSpc>
              <a:spcBef>
                <a:spcPts val="0"/>
              </a:spcBef>
              <a:spcAft>
                <a:spcPts val="0"/>
              </a:spcAft>
              <a:buSzPts val="2700"/>
              <a:buFont typeface="Arvo"/>
              <a:buNone/>
              <a:defRPr b="1" sz="2700">
                <a:latin typeface="Arvo"/>
                <a:ea typeface="Arvo"/>
                <a:cs typeface="Arvo"/>
                <a:sym typeface="Arvo"/>
              </a:defRPr>
            </a:lvl1pPr>
            <a:lvl2pPr lvl="1" algn="r">
              <a:lnSpc>
                <a:spcPct val="100000"/>
              </a:lnSpc>
              <a:spcBef>
                <a:spcPts val="0"/>
              </a:spcBef>
              <a:spcAft>
                <a:spcPts val="0"/>
              </a:spcAft>
              <a:buSzPts val="2700"/>
              <a:buFont typeface="Arvo"/>
              <a:buNone/>
              <a:defRPr b="1" sz="2700">
                <a:latin typeface="Arvo"/>
                <a:ea typeface="Arvo"/>
                <a:cs typeface="Arvo"/>
                <a:sym typeface="Arvo"/>
              </a:defRPr>
            </a:lvl2pPr>
            <a:lvl3pPr lvl="2" algn="r">
              <a:lnSpc>
                <a:spcPct val="100000"/>
              </a:lnSpc>
              <a:spcBef>
                <a:spcPts val="0"/>
              </a:spcBef>
              <a:spcAft>
                <a:spcPts val="0"/>
              </a:spcAft>
              <a:buSzPts val="2700"/>
              <a:buFont typeface="Arvo"/>
              <a:buNone/>
              <a:defRPr b="1" sz="2700">
                <a:latin typeface="Arvo"/>
                <a:ea typeface="Arvo"/>
                <a:cs typeface="Arvo"/>
                <a:sym typeface="Arvo"/>
              </a:defRPr>
            </a:lvl3pPr>
            <a:lvl4pPr lvl="3" algn="r">
              <a:lnSpc>
                <a:spcPct val="100000"/>
              </a:lnSpc>
              <a:spcBef>
                <a:spcPts val="0"/>
              </a:spcBef>
              <a:spcAft>
                <a:spcPts val="0"/>
              </a:spcAft>
              <a:buSzPts val="2700"/>
              <a:buFont typeface="Arvo"/>
              <a:buNone/>
              <a:defRPr b="1" sz="2700">
                <a:latin typeface="Arvo"/>
                <a:ea typeface="Arvo"/>
                <a:cs typeface="Arvo"/>
                <a:sym typeface="Arvo"/>
              </a:defRPr>
            </a:lvl4pPr>
            <a:lvl5pPr lvl="4" algn="r">
              <a:lnSpc>
                <a:spcPct val="100000"/>
              </a:lnSpc>
              <a:spcBef>
                <a:spcPts val="0"/>
              </a:spcBef>
              <a:spcAft>
                <a:spcPts val="0"/>
              </a:spcAft>
              <a:buSzPts val="2700"/>
              <a:buFont typeface="Arvo"/>
              <a:buNone/>
              <a:defRPr b="1" sz="2700">
                <a:latin typeface="Arvo"/>
                <a:ea typeface="Arvo"/>
                <a:cs typeface="Arvo"/>
                <a:sym typeface="Arvo"/>
              </a:defRPr>
            </a:lvl5pPr>
            <a:lvl6pPr lvl="5" algn="r">
              <a:lnSpc>
                <a:spcPct val="100000"/>
              </a:lnSpc>
              <a:spcBef>
                <a:spcPts val="0"/>
              </a:spcBef>
              <a:spcAft>
                <a:spcPts val="0"/>
              </a:spcAft>
              <a:buSzPts val="2700"/>
              <a:buFont typeface="Arvo"/>
              <a:buNone/>
              <a:defRPr b="1" sz="2700">
                <a:latin typeface="Arvo"/>
                <a:ea typeface="Arvo"/>
                <a:cs typeface="Arvo"/>
                <a:sym typeface="Arvo"/>
              </a:defRPr>
            </a:lvl6pPr>
            <a:lvl7pPr lvl="6" algn="r">
              <a:lnSpc>
                <a:spcPct val="100000"/>
              </a:lnSpc>
              <a:spcBef>
                <a:spcPts val="0"/>
              </a:spcBef>
              <a:spcAft>
                <a:spcPts val="0"/>
              </a:spcAft>
              <a:buSzPts val="2700"/>
              <a:buFont typeface="Arvo"/>
              <a:buNone/>
              <a:defRPr b="1" sz="2700">
                <a:latin typeface="Arvo"/>
                <a:ea typeface="Arvo"/>
                <a:cs typeface="Arvo"/>
                <a:sym typeface="Arvo"/>
              </a:defRPr>
            </a:lvl7pPr>
            <a:lvl8pPr lvl="7" algn="r">
              <a:lnSpc>
                <a:spcPct val="100000"/>
              </a:lnSpc>
              <a:spcBef>
                <a:spcPts val="0"/>
              </a:spcBef>
              <a:spcAft>
                <a:spcPts val="0"/>
              </a:spcAft>
              <a:buSzPts val="2700"/>
              <a:buFont typeface="Arvo"/>
              <a:buNone/>
              <a:defRPr b="1" sz="2700">
                <a:latin typeface="Arvo"/>
                <a:ea typeface="Arvo"/>
                <a:cs typeface="Arvo"/>
                <a:sym typeface="Arvo"/>
              </a:defRPr>
            </a:lvl8pPr>
            <a:lvl9pPr lvl="8" algn="r">
              <a:lnSpc>
                <a:spcPct val="100000"/>
              </a:lnSpc>
              <a:spcBef>
                <a:spcPts val="0"/>
              </a:spcBef>
              <a:spcAft>
                <a:spcPts val="0"/>
              </a:spcAft>
              <a:buSzPts val="2700"/>
              <a:buFont typeface="Arvo"/>
              <a:buNone/>
              <a:defRPr b="1" sz="2700">
                <a:latin typeface="Arvo"/>
                <a:ea typeface="Arvo"/>
                <a:cs typeface="Arvo"/>
                <a:sym typeface="Arvo"/>
              </a:defRPr>
            </a:lvl9pPr>
          </a:lstStyle>
          <a:p/>
        </p:txBody>
      </p:sp>
      <p:sp>
        <p:nvSpPr>
          <p:cNvPr id="248" name="Google Shape;248;p24"/>
          <p:cNvSpPr txBox="1"/>
          <p:nvPr>
            <p:ph idx="6" type="subTitle"/>
          </p:nvPr>
        </p:nvSpPr>
        <p:spPr>
          <a:xfrm>
            <a:off x="4631817" y="2937552"/>
            <a:ext cx="2928400" cy="690400"/>
          </a:xfrm>
          <a:prstGeom prst="rect">
            <a:avLst/>
          </a:prstGeom>
          <a:noFill/>
          <a:ln>
            <a:noFill/>
          </a:ln>
        </p:spPr>
        <p:txBody>
          <a:bodyPr anchorCtr="0" anchor="t" bIns="0" lIns="121900" spcFirstLastPara="1" rIns="121900" wrap="square" tIns="0">
            <a:noAutofit/>
          </a:bodyPr>
          <a:lstStyle>
            <a:lvl1pPr lvl="0" algn="ctr">
              <a:lnSpc>
                <a:spcPct val="100000"/>
              </a:lnSpc>
              <a:spcBef>
                <a:spcPts val="0"/>
              </a:spcBef>
              <a:spcAft>
                <a:spcPts val="0"/>
              </a:spcAft>
              <a:buSzPts val="2100"/>
              <a:buNone/>
              <a:defRPr/>
            </a:lvl1pPr>
            <a:lvl2pPr lvl="1" algn="r">
              <a:lnSpc>
                <a:spcPct val="100000"/>
              </a:lnSpc>
              <a:spcBef>
                <a:spcPts val="0"/>
              </a:spcBef>
              <a:spcAft>
                <a:spcPts val="0"/>
              </a:spcAft>
              <a:buSzPts val="2100"/>
              <a:buNone/>
              <a:defRPr/>
            </a:lvl2pPr>
            <a:lvl3pPr lvl="2" algn="r">
              <a:lnSpc>
                <a:spcPct val="100000"/>
              </a:lnSpc>
              <a:spcBef>
                <a:spcPts val="0"/>
              </a:spcBef>
              <a:spcAft>
                <a:spcPts val="0"/>
              </a:spcAft>
              <a:buSzPts val="2100"/>
              <a:buNone/>
              <a:defRPr/>
            </a:lvl3pPr>
            <a:lvl4pPr lvl="3" algn="r">
              <a:lnSpc>
                <a:spcPct val="100000"/>
              </a:lnSpc>
              <a:spcBef>
                <a:spcPts val="0"/>
              </a:spcBef>
              <a:spcAft>
                <a:spcPts val="0"/>
              </a:spcAft>
              <a:buSzPts val="2100"/>
              <a:buNone/>
              <a:defRPr/>
            </a:lvl4pPr>
            <a:lvl5pPr lvl="4" algn="r">
              <a:lnSpc>
                <a:spcPct val="100000"/>
              </a:lnSpc>
              <a:spcBef>
                <a:spcPts val="0"/>
              </a:spcBef>
              <a:spcAft>
                <a:spcPts val="0"/>
              </a:spcAft>
              <a:buSzPts val="2100"/>
              <a:buNone/>
              <a:defRPr/>
            </a:lvl5pPr>
            <a:lvl6pPr lvl="5" algn="r">
              <a:lnSpc>
                <a:spcPct val="100000"/>
              </a:lnSpc>
              <a:spcBef>
                <a:spcPts val="0"/>
              </a:spcBef>
              <a:spcAft>
                <a:spcPts val="0"/>
              </a:spcAft>
              <a:buSzPts val="2100"/>
              <a:buNone/>
              <a:defRPr/>
            </a:lvl6pPr>
            <a:lvl7pPr lvl="6" algn="r">
              <a:lnSpc>
                <a:spcPct val="100000"/>
              </a:lnSpc>
              <a:spcBef>
                <a:spcPts val="0"/>
              </a:spcBef>
              <a:spcAft>
                <a:spcPts val="0"/>
              </a:spcAft>
              <a:buSzPts val="2100"/>
              <a:buNone/>
              <a:defRPr/>
            </a:lvl7pPr>
            <a:lvl8pPr lvl="7" algn="r">
              <a:lnSpc>
                <a:spcPct val="100000"/>
              </a:lnSpc>
              <a:spcBef>
                <a:spcPts val="0"/>
              </a:spcBef>
              <a:spcAft>
                <a:spcPts val="0"/>
              </a:spcAft>
              <a:buSzPts val="2100"/>
              <a:buNone/>
              <a:defRPr/>
            </a:lvl8pPr>
            <a:lvl9pPr lvl="8" algn="r">
              <a:lnSpc>
                <a:spcPct val="100000"/>
              </a:lnSpc>
              <a:spcBef>
                <a:spcPts val="0"/>
              </a:spcBef>
              <a:spcAft>
                <a:spcPts val="0"/>
              </a:spcAft>
              <a:buSzPts val="2100"/>
              <a:buNone/>
              <a:defRPr/>
            </a:lvl9pPr>
          </a:lstStyle>
          <a:p/>
        </p:txBody>
      </p:sp>
      <p:sp>
        <p:nvSpPr>
          <p:cNvPr id="249" name="Google Shape;249;p24"/>
          <p:cNvSpPr txBox="1"/>
          <p:nvPr>
            <p:ph idx="7" type="subTitle"/>
          </p:nvPr>
        </p:nvSpPr>
        <p:spPr>
          <a:xfrm>
            <a:off x="4631817" y="4717700"/>
            <a:ext cx="2928400" cy="394000"/>
          </a:xfrm>
          <a:prstGeom prst="rect">
            <a:avLst/>
          </a:prstGeom>
          <a:noFill/>
          <a:ln>
            <a:noFill/>
          </a:ln>
        </p:spPr>
        <p:txBody>
          <a:bodyPr anchorCtr="0" anchor="t" bIns="0" lIns="121900" spcFirstLastPara="1" rIns="121900" wrap="square" tIns="0">
            <a:noAutofit/>
          </a:bodyPr>
          <a:lstStyle>
            <a:lvl1pPr lvl="0" algn="ctr">
              <a:lnSpc>
                <a:spcPct val="100000"/>
              </a:lnSpc>
              <a:spcBef>
                <a:spcPts val="0"/>
              </a:spcBef>
              <a:spcAft>
                <a:spcPts val="0"/>
              </a:spcAft>
              <a:buSzPts val="2700"/>
              <a:buFont typeface="Arvo"/>
              <a:buNone/>
              <a:defRPr b="1" sz="2700">
                <a:latin typeface="Arvo"/>
                <a:ea typeface="Arvo"/>
                <a:cs typeface="Arvo"/>
                <a:sym typeface="Arvo"/>
              </a:defRPr>
            </a:lvl1pPr>
            <a:lvl2pPr lvl="1" algn="r">
              <a:lnSpc>
                <a:spcPct val="100000"/>
              </a:lnSpc>
              <a:spcBef>
                <a:spcPts val="0"/>
              </a:spcBef>
              <a:spcAft>
                <a:spcPts val="0"/>
              </a:spcAft>
              <a:buSzPts val="2700"/>
              <a:buFont typeface="Arvo"/>
              <a:buNone/>
              <a:defRPr b="1" sz="2700">
                <a:latin typeface="Arvo"/>
                <a:ea typeface="Arvo"/>
                <a:cs typeface="Arvo"/>
                <a:sym typeface="Arvo"/>
              </a:defRPr>
            </a:lvl2pPr>
            <a:lvl3pPr lvl="2" algn="r">
              <a:lnSpc>
                <a:spcPct val="100000"/>
              </a:lnSpc>
              <a:spcBef>
                <a:spcPts val="0"/>
              </a:spcBef>
              <a:spcAft>
                <a:spcPts val="0"/>
              </a:spcAft>
              <a:buSzPts val="2700"/>
              <a:buFont typeface="Arvo"/>
              <a:buNone/>
              <a:defRPr b="1" sz="2700">
                <a:latin typeface="Arvo"/>
                <a:ea typeface="Arvo"/>
                <a:cs typeface="Arvo"/>
                <a:sym typeface="Arvo"/>
              </a:defRPr>
            </a:lvl3pPr>
            <a:lvl4pPr lvl="3" algn="r">
              <a:lnSpc>
                <a:spcPct val="100000"/>
              </a:lnSpc>
              <a:spcBef>
                <a:spcPts val="0"/>
              </a:spcBef>
              <a:spcAft>
                <a:spcPts val="0"/>
              </a:spcAft>
              <a:buSzPts val="2700"/>
              <a:buFont typeface="Arvo"/>
              <a:buNone/>
              <a:defRPr b="1" sz="2700">
                <a:latin typeface="Arvo"/>
                <a:ea typeface="Arvo"/>
                <a:cs typeface="Arvo"/>
                <a:sym typeface="Arvo"/>
              </a:defRPr>
            </a:lvl4pPr>
            <a:lvl5pPr lvl="4" algn="r">
              <a:lnSpc>
                <a:spcPct val="100000"/>
              </a:lnSpc>
              <a:spcBef>
                <a:spcPts val="0"/>
              </a:spcBef>
              <a:spcAft>
                <a:spcPts val="0"/>
              </a:spcAft>
              <a:buSzPts val="2700"/>
              <a:buFont typeface="Arvo"/>
              <a:buNone/>
              <a:defRPr b="1" sz="2700">
                <a:latin typeface="Arvo"/>
                <a:ea typeface="Arvo"/>
                <a:cs typeface="Arvo"/>
                <a:sym typeface="Arvo"/>
              </a:defRPr>
            </a:lvl5pPr>
            <a:lvl6pPr lvl="5" algn="r">
              <a:lnSpc>
                <a:spcPct val="100000"/>
              </a:lnSpc>
              <a:spcBef>
                <a:spcPts val="0"/>
              </a:spcBef>
              <a:spcAft>
                <a:spcPts val="0"/>
              </a:spcAft>
              <a:buSzPts val="2700"/>
              <a:buFont typeface="Arvo"/>
              <a:buNone/>
              <a:defRPr b="1" sz="2700">
                <a:latin typeface="Arvo"/>
                <a:ea typeface="Arvo"/>
                <a:cs typeface="Arvo"/>
                <a:sym typeface="Arvo"/>
              </a:defRPr>
            </a:lvl6pPr>
            <a:lvl7pPr lvl="6" algn="r">
              <a:lnSpc>
                <a:spcPct val="100000"/>
              </a:lnSpc>
              <a:spcBef>
                <a:spcPts val="0"/>
              </a:spcBef>
              <a:spcAft>
                <a:spcPts val="0"/>
              </a:spcAft>
              <a:buSzPts val="2700"/>
              <a:buFont typeface="Arvo"/>
              <a:buNone/>
              <a:defRPr b="1" sz="2700">
                <a:latin typeface="Arvo"/>
                <a:ea typeface="Arvo"/>
                <a:cs typeface="Arvo"/>
                <a:sym typeface="Arvo"/>
              </a:defRPr>
            </a:lvl7pPr>
            <a:lvl8pPr lvl="7" algn="r">
              <a:lnSpc>
                <a:spcPct val="100000"/>
              </a:lnSpc>
              <a:spcBef>
                <a:spcPts val="0"/>
              </a:spcBef>
              <a:spcAft>
                <a:spcPts val="0"/>
              </a:spcAft>
              <a:buSzPts val="2700"/>
              <a:buFont typeface="Arvo"/>
              <a:buNone/>
              <a:defRPr b="1" sz="2700">
                <a:latin typeface="Arvo"/>
                <a:ea typeface="Arvo"/>
                <a:cs typeface="Arvo"/>
                <a:sym typeface="Arvo"/>
              </a:defRPr>
            </a:lvl8pPr>
            <a:lvl9pPr lvl="8" algn="r">
              <a:lnSpc>
                <a:spcPct val="100000"/>
              </a:lnSpc>
              <a:spcBef>
                <a:spcPts val="0"/>
              </a:spcBef>
              <a:spcAft>
                <a:spcPts val="0"/>
              </a:spcAft>
              <a:buSzPts val="2700"/>
              <a:buFont typeface="Arvo"/>
              <a:buNone/>
              <a:defRPr b="1" sz="2700">
                <a:latin typeface="Arvo"/>
                <a:ea typeface="Arvo"/>
                <a:cs typeface="Arvo"/>
                <a:sym typeface="Arvo"/>
              </a:defRPr>
            </a:lvl9pPr>
          </a:lstStyle>
          <a:p/>
        </p:txBody>
      </p:sp>
      <p:sp>
        <p:nvSpPr>
          <p:cNvPr id="250" name="Google Shape;250;p24"/>
          <p:cNvSpPr txBox="1"/>
          <p:nvPr>
            <p:ph idx="8" type="subTitle"/>
          </p:nvPr>
        </p:nvSpPr>
        <p:spPr>
          <a:xfrm>
            <a:off x="4631817" y="5186585"/>
            <a:ext cx="2928400" cy="690400"/>
          </a:xfrm>
          <a:prstGeom prst="rect">
            <a:avLst/>
          </a:prstGeom>
          <a:noFill/>
          <a:ln>
            <a:noFill/>
          </a:ln>
        </p:spPr>
        <p:txBody>
          <a:bodyPr anchorCtr="0" anchor="t" bIns="0" lIns="121900" spcFirstLastPara="1" rIns="121900" wrap="square" tIns="0">
            <a:noAutofit/>
          </a:bodyPr>
          <a:lstStyle>
            <a:lvl1pPr lvl="0" algn="ctr">
              <a:lnSpc>
                <a:spcPct val="100000"/>
              </a:lnSpc>
              <a:spcBef>
                <a:spcPts val="0"/>
              </a:spcBef>
              <a:spcAft>
                <a:spcPts val="0"/>
              </a:spcAft>
              <a:buSzPts val="2100"/>
              <a:buNone/>
              <a:defRPr/>
            </a:lvl1pPr>
            <a:lvl2pPr lvl="1" algn="r">
              <a:lnSpc>
                <a:spcPct val="100000"/>
              </a:lnSpc>
              <a:spcBef>
                <a:spcPts val="0"/>
              </a:spcBef>
              <a:spcAft>
                <a:spcPts val="0"/>
              </a:spcAft>
              <a:buSzPts val="2100"/>
              <a:buNone/>
              <a:defRPr/>
            </a:lvl2pPr>
            <a:lvl3pPr lvl="2" algn="r">
              <a:lnSpc>
                <a:spcPct val="100000"/>
              </a:lnSpc>
              <a:spcBef>
                <a:spcPts val="0"/>
              </a:spcBef>
              <a:spcAft>
                <a:spcPts val="0"/>
              </a:spcAft>
              <a:buSzPts val="2100"/>
              <a:buNone/>
              <a:defRPr/>
            </a:lvl3pPr>
            <a:lvl4pPr lvl="3" algn="r">
              <a:lnSpc>
                <a:spcPct val="100000"/>
              </a:lnSpc>
              <a:spcBef>
                <a:spcPts val="0"/>
              </a:spcBef>
              <a:spcAft>
                <a:spcPts val="0"/>
              </a:spcAft>
              <a:buSzPts val="2100"/>
              <a:buNone/>
              <a:defRPr/>
            </a:lvl4pPr>
            <a:lvl5pPr lvl="4" algn="r">
              <a:lnSpc>
                <a:spcPct val="100000"/>
              </a:lnSpc>
              <a:spcBef>
                <a:spcPts val="0"/>
              </a:spcBef>
              <a:spcAft>
                <a:spcPts val="0"/>
              </a:spcAft>
              <a:buSzPts val="2100"/>
              <a:buNone/>
              <a:defRPr/>
            </a:lvl5pPr>
            <a:lvl6pPr lvl="5" algn="r">
              <a:lnSpc>
                <a:spcPct val="100000"/>
              </a:lnSpc>
              <a:spcBef>
                <a:spcPts val="0"/>
              </a:spcBef>
              <a:spcAft>
                <a:spcPts val="0"/>
              </a:spcAft>
              <a:buSzPts val="2100"/>
              <a:buNone/>
              <a:defRPr/>
            </a:lvl6pPr>
            <a:lvl7pPr lvl="6" algn="r">
              <a:lnSpc>
                <a:spcPct val="100000"/>
              </a:lnSpc>
              <a:spcBef>
                <a:spcPts val="0"/>
              </a:spcBef>
              <a:spcAft>
                <a:spcPts val="0"/>
              </a:spcAft>
              <a:buSzPts val="2100"/>
              <a:buNone/>
              <a:defRPr/>
            </a:lvl7pPr>
            <a:lvl8pPr lvl="7" algn="r">
              <a:lnSpc>
                <a:spcPct val="100000"/>
              </a:lnSpc>
              <a:spcBef>
                <a:spcPts val="0"/>
              </a:spcBef>
              <a:spcAft>
                <a:spcPts val="0"/>
              </a:spcAft>
              <a:buSzPts val="2100"/>
              <a:buNone/>
              <a:defRPr/>
            </a:lvl8pPr>
            <a:lvl9pPr lvl="8" algn="r">
              <a:lnSpc>
                <a:spcPct val="100000"/>
              </a:lnSpc>
              <a:spcBef>
                <a:spcPts val="0"/>
              </a:spcBef>
              <a:spcAft>
                <a:spcPts val="0"/>
              </a:spcAft>
              <a:buSzPts val="2100"/>
              <a:buNone/>
              <a:defRPr/>
            </a:lvl9pPr>
          </a:lstStyle>
          <a:p/>
        </p:txBody>
      </p:sp>
      <p:sp>
        <p:nvSpPr>
          <p:cNvPr id="251" name="Google Shape;251;p24"/>
          <p:cNvSpPr txBox="1"/>
          <p:nvPr>
            <p:ph idx="9" type="subTitle"/>
          </p:nvPr>
        </p:nvSpPr>
        <p:spPr>
          <a:xfrm>
            <a:off x="8292141" y="2468667"/>
            <a:ext cx="2928400" cy="394000"/>
          </a:xfrm>
          <a:prstGeom prst="rect">
            <a:avLst/>
          </a:prstGeom>
          <a:noFill/>
          <a:ln>
            <a:noFill/>
          </a:ln>
        </p:spPr>
        <p:txBody>
          <a:bodyPr anchorCtr="0" anchor="t" bIns="0" lIns="121900" spcFirstLastPara="1" rIns="121900" wrap="square" tIns="0">
            <a:noAutofit/>
          </a:bodyPr>
          <a:lstStyle>
            <a:lvl1pPr lvl="0" algn="ctr">
              <a:lnSpc>
                <a:spcPct val="100000"/>
              </a:lnSpc>
              <a:spcBef>
                <a:spcPts val="0"/>
              </a:spcBef>
              <a:spcAft>
                <a:spcPts val="0"/>
              </a:spcAft>
              <a:buSzPts val="2700"/>
              <a:buFont typeface="Arvo"/>
              <a:buNone/>
              <a:defRPr b="1" sz="2700">
                <a:latin typeface="Arvo"/>
                <a:ea typeface="Arvo"/>
                <a:cs typeface="Arvo"/>
                <a:sym typeface="Arvo"/>
              </a:defRPr>
            </a:lvl1pPr>
            <a:lvl2pPr lvl="1" algn="r">
              <a:lnSpc>
                <a:spcPct val="100000"/>
              </a:lnSpc>
              <a:spcBef>
                <a:spcPts val="0"/>
              </a:spcBef>
              <a:spcAft>
                <a:spcPts val="0"/>
              </a:spcAft>
              <a:buSzPts val="2700"/>
              <a:buFont typeface="Arvo"/>
              <a:buNone/>
              <a:defRPr b="1" sz="2700">
                <a:latin typeface="Arvo"/>
                <a:ea typeface="Arvo"/>
                <a:cs typeface="Arvo"/>
                <a:sym typeface="Arvo"/>
              </a:defRPr>
            </a:lvl2pPr>
            <a:lvl3pPr lvl="2" algn="r">
              <a:lnSpc>
                <a:spcPct val="100000"/>
              </a:lnSpc>
              <a:spcBef>
                <a:spcPts val="0"/>
              </a:spcBef>
              <a:spcAft>
                <a:spcPts val="0"/>
              </a:spcAft>
              <a:buSzPts val="2700"/>
              <a:buFont typeface="Arvo"/>
              <a:buNone/>
              <a:defRPr b="1" sz="2700">
                <a:latin typeface="Arvo"/>
                <a:ea typeface="Arvo"/>
                <a:cs typeface="Arvo"/>
                <a:sym typeface="Arvo"/>
              </a:defRPr>
            </a:lvl3pPr>
            <a:lvl4pPr lvl="3" algn="r">
              <a:lnSpc>
                <a:spcPct val="100000"/>
              </a:lnSpc>
              <a:spcBef>
                <a:spcPts val="0"/>
              </a:spcBef>
              <a:spcAft>
                <a:spcPts val="0"/>
              </a:spcAft>
              <a:buSzPts val="2700"/>
              <a:buFont typeface="Arvo"/>
              <a:buNone/>
              <a:defRPr b="1" sz="2700">
                <a:latin typeface="Arvo"/>
                <a:ea typeface="Arvo"/>
                <a:cs typeface="Arvo"/>
                <a:sym typeface="Arvo"/>
              </a:defRPr>
            </a:lvl4pPr>
            <a:lvl5pPr lvl="4" algn="r">
              <a:lnSpc>
                <a:spcPct val="100000"/>
              </a:lnSpc>
              <a:spcBef>
                <a:spcPts val="0"/>
              </a:spcBef>
              <a:spcAft>
                <a:spcPts val="0"/>
              </a:spcAft>
              <a:buSzPts val="2700"/>
              <a:buFont typeface="Arvo"/>
              <a:buNone/>
              <a:defRPr b="1" sz="2700">
                <a:latin typeface="Arvo"/>
                <a:ea typeface="Arvo"/>
                <a:cs typeface="Arvo"/>
                <a:sym typeface="Arvo"/>
              </a:defRPr>
            </a:lvl5pPr>
            <a:lvl6pPr lvl="5" algn="r">
              <a:lnSpc>
                <a:spcPct val="100000"/>
              </a:lnSpc>
              <a:spcBef>
                <a:spcPts val="0"/>
              </a:spcBef>
              <a:spcAft>
                <a:spcPts val="0"/>
              </a:spcAft>
              <a:buSzPts val="2700"/>
              <a:buFont typeface="Arvo"/>
              <a:buNone/>
              <a:defRPr b="1" sz="2700">
                <a:latin typeface="Arvo"/>
                <a:ea typeface="Arvo"/>
                <a:cs typeface="Arvo"/>
                <a:sym typeface="Arvo"/>
              </a:defRPr>
            </a:lvl6pPr>
            <a:lvl7pPr lvl="6" algn="r">
              <a:lnSpc>
                <a:spcPct val="100000"/>
              </a:lnSpc>
              <a:spcBef>
                <a:spcPts val="0"/>
              </a:spcBef>
              <a:spcAft>
                <a:spcPts val="0"/>
              </a:spcAft>
              <a:buSzPts val="2700"/>
              <a:buFont typeface="Arvo"/>
              <a:buNone/>
              <a:defRPr b="1" sz="2700">
                <a:latin typeface="Arvo"/>
                <a:ea typeface="Arvo"/>
                <a:cs typeface="Arvo"/>
                <a:sym typeface="Arvo"/>
              </a:defRPr>
            </a:lvl7pPr>
            <a:lvl8pPr lvl="7" algn="r">
              <a:lnSpc>
                <a:spcPct val="100000"/>
              </a:lnSpc>
              <a:spcBef>
                <a:spcPts val="0"/>
              </a:spcBef>
              <a:spcAft>
                <a:spcPts val="0"/>
              </a:spcAft>
              <a:buSzPts val="2700"/>
              <a:buFont typeface="Arvo"/>
              <a:buNone/>
              <a:defRPr b="1" sz="2700">
                <a:latin typeface="Arvo"/>
                <a:ea typeface="Arvo"/>
                <a:cs typeface="Arvo"/>
                <a:sym typeface="Arvo"/>
              </a:defRPr>
            </a:lvl8pPr>
            <a:lvl9pPr lvl="8" algn="r">
              <a:lnSpc>
                <a:spcPct val="100000"/>
              </a:lnSpc>
              <a:spcBef>
                <a:spcPts val="0"/>
              </a:spcBef>
              <a:spcAft>
                <a:spcPts val="0"/>
              </a:spcAft>
              <a:buSzPts val="2700"/>
              <a:buFont typeface="Arvo"/>
              <a:buNone/>
              <a:defRPr b="1" sz="2700">
                <a:latin typeface="Arvo"/>
                <a:ea typeface="Arvo"/>
                <a:cs typeface="Arvo"/>
                <a:sym typeface="Arvo"/>
              </a:defRPr>
            </a:lvl9pPr>
          </a:lstStyle>
          <a:p/>
        </p:txBody>
      </p:sp>
      <p:sp>
        <p:nvSpPr>
          <p:cNvPr id="252" name="Google Shape;252;p24"/>
          <p:cNvSpPr txBox="1"/>
          <p:nvPr>
            <p:ph idx="13" type="subTitle"/>
          </p:nvPr>
        </p:nvSpPr>
        <p:spPr>
          <a:xfrm>
            <a:off x="8292141" y="2937552"/>
            <a:ext cx="2928400" cy="690400"/>
          </a:xfrm>
          <a:prstGeom prst="rect">
            <a:avLst/>
          </a:prstGeom>
          <a:noFill/>
          <a:ln>
            <a:noFill/>
          </a:ln>
        </p:spPr>
        <p:txBody>
          <a:bodyPr anchorCtr="0" anchor="t" bIns="0" lIns="121900" spcFirstLastPara="1" rIns="121900" wrap="square" tIns="0">
            <a:noAutofit/>
          </a:bodyPr>
          <a:lstStyle>
            <a:lvl1pPr lvl="0" algn="ctr">
              <a:lnSpc>
                <a:spcPct val="100000"/>
              </a:lnSpc>
              <a:spcBef>
                <a:spcPts val="0"/>
              </a:spcBef>
              <a:spcAft>
                <a:spcPts val="0"/>
              </a:spcAft>
              <a:buSzPts val="2100"/>
              <a:buNone/>
              <a:defRPr/>
            </a:lvl1pPr>
            <a:lvl2pPr lvl="1" algn="r">
              <a:lnSpc>
                <a:spcPct val="100000"/>
              </a:lnSpc>
              <a:spcBef>
                <a:spcPts val="0"/>
              </a:spcBef>
              <a:spcAft>
                <a:spcPts val="0"/>
              </a:spcAft>
              <a:buSzPts val="2100"/>
              <a:buNone/>
              <a:defRPr/>
            </a:lvl2pPr>
            <a:lvl3pPr lvl="2" algn="r">
              <a:lnSpc>
                <a:spcPct val="100000"/>
              </a:lnSpc>
              <a:spcBef>
                <a:spcPts val="0"/>
              </a:spcBef>
              <a:spcAft>
                <a:spcPts val="0"/>
              </a:spcAft>
              <a:buSzPts val="2100"/>
              <a:buNone/>
              <a:defRPr/>
            </a:lvl3pPr>
            <a:lvl4pPr lvl="3" algn="r">
              <a:lnSpc>
                <a:spcPct val="100000"/>
              </a:lnSpc>
              <a:spcBef>
                <a:spcPts val="0"/>
              </a:spcBef>
              <a:spcAft>
                <a:spcPts val="0"/>
              </a:spcAft>
              <a:buSzPts val="2100"/>
              <a:buNone/>
              <a:defRPr/>
            </a:lvl4pPr>
            <a:lvl5pPr lvl="4" algn="r">
              <a:lnSpc>
                <a:spcPct val="100000"/>
              </a:lnSpc>
              <a:spcBef>
                <a:spcPts val="0"/>
              </a:spcBef>
              <a:spcAft>
                <a:spcPts val="0"/>
              </a:spcAft>
              <a:buSzPts val="2100"/>
              <a:buNone/>
              <a:defRPr/>
            </a:lvl5pPr>
            <a:lvl6pPr lvl="5" algn="r">
              <a:lnSpc>
                <a:spcPct val="100000"/>
              </a:lnSpc>
              <a:spcBef>
                <a:spcPts val="0"/>
              </a:spcBef>
              <a:spcAft>
                <a:spcPts val="0"/>
              </a:spcAft>
              <a:buSzPts val="2100"/>
              <a:buNone/>
              <a:defRPr/>
            </a:lvl6pPr>
            <a:lvl7pPr lvl="6" algn="r">
              <a:lnSpc>
                <a:spcPct val="100000"/>
              </a:lnSpc>
              <a:spcBef>
                <a:spcPts val="0"/>
              </a:spcBef>
              <a:spcAft>
                <a:spcPts val="0"/>
              </a:spcAft>
              <a:buSzPts val="2100"/>
              <a:buNone/>
              <a:defRPr/>
            </a:lvl7pPr>
            <a:lvl8pPr lvl="7" algn="r">
              <a:lnSpc>
                <a:spcPct val="100000"/>
              </a:lnSpc>
              <a:spcBef>
                <a:spcPts val="0"/>
              </a:spcBef>
              <a:spcAft>
                <a:spcPts val="0"/>
              </a:spcAft>
              <a:buSzPts val="2100"/>
              <a:buNone/>
              <a:defRPr/>
            </a:lvl8pPr>
            <a:lvl9pPr lvl="8" algn="r">
              <a:lnSpc>
                <a:spcPct val="100000"/>
              </a:lnSpc>
              <a:spcBef>
                <a:spcPts val="0"/>
              </a:spcBef>
              <a:spcAft>
                <a:spcPts val="0"/>
              </a:spcAft>
              <a:buSzPts val="2100"/>
              <a:buNone/>
              <a:defRPr/>
            </a:lvl9pPr>
          </a:lstStyle>
          <a:p/>
        </p:txBody>
      </p:sp>
      <p:sp>
        <p:nvSpPr>
          <p:cNvPr id="253" name="Google Shape;253;p24"/>
          <p:cNvSpPr txBox="1"/>
          <p:nvPr>
            <p:ph idx="14" type="subTitle"/>
          </p:nvPr>
        </p:nvSpPr>
        <p:spPr>
          <a:xfrm>
            <a:off x="8292141" y="4717700"/>
            <a:ext cx="2928400" cy="394000"/>
          </a:xfrm>
          <a:prstGeom prst="rect">
            <a:avLst/>
          </a:prstGeom>
          <a:noFill/>
          <a:ln>
            <a:noFill/>
          </a:ln>
        </p:spPr>
        <p:txBody>
          <a:bodyPr anchorCtr="0" anchor="t" bIns="0" lIns="121900" spcFirstLastPara="1" rIns="121900" wrap="square" tIns="0">
            <a:noAutofit/>
          </a:bodyPr>
          <a:lstStyle>
            <a:lvl1pPr lvl="0" algn="ctr">
              <a:lnSpc>
                <a:spcPct val="100000"/>
              </a:lnSpc>
              <a:spcBef>
                <a:spcPts val="0"/>
              </a:spcBef>
              <a:spcAft>
                <a:spcPts val="0"/>
              </a:spcAft>
              <a:buSzPts val="2700"/>
              <a:buFont typeface="Arvo"/>
              <a:buNone/>
              <a:defRPr b="1" sz="2700">
                <a:latin typeface="Arvo"/>
                <a:ea typeface="Arvo"/>
                <a:cs typeface="Arvo"/>
                <a:sym typeface="Arvo"/>
              </a:defRPr>
            </a:lvl1pPr>
            <a:lvl2pPr lvl="1" algn="r">
              <a:lnSpc>
                <a:spcPct val="100000"/>
              </a:lnSpc>
              <a:spcBef>
                <a:spcPts val="0"/>
              </a:spcBef>
              <a:spcAft>
                <a:spcPts val="0"/>
              </a:spcAft>
              <a:buSzPts val="2700"/>
              <a:buFont typeface="Arvo"/>
              <a:buNone/>
              <a:defRPr b="1" sz="2700">
                <a:latin typeface="Arvo"/>
                <a:ea typeface="Arvo"/>
                <a:cs typeface="Arvo"/>
                <a:sym typeface="Arvo"/>
              </a:defRPr>
            </a:lvl2pPr>
            <a:lvl3pPr lvl="2" algn="r">
              <a:lnSpc>
                <a:spcPct val="100000"/>
              </a:lnSpc>
              <a:spcBef>
                <a:spcPts val="0"/>
              </a:spcBef>
              <a:spcAft>
                <a:spcPts val="0"/>
              </a:spcAft>
              <a:buSzPts val="2700"/>
              <a:buFont typeface="Arvo"/>
              <a:buNone/>
              <a:defRPr b="1" sz="2700">
                <a:latin typeface="Arvo"/>
                <a:ea typeface="Arvo"/>
                <a:cs typeface="Arvo"/>
                <a:sym typeface="Arvo"/>
              </a:defRPr>
            </a:lvl3pPr>
            <a:lvl4pPr lvl="3" algn="r">
              <a:lnSpc>
                <a:spcPct val="100000"/>
              </a:lnSpc>
              <a:spcBef>
                <a:spcPts val="0"/>
              </a:spcBef>
              <a:spcAft>
                <a:spcPts val="0"/>
              </a:spcAft>
              <a:buSzPts val="2700"/>
              <a:buFont typeface="Arvo"/>
              <a:buNone/>
              <a:defRPr b="1" sz="2700">
                <a:latin typeface="Arvo"/>
                <a:ea typeface="Arvo"/>
                <a:cs typeface="Arvo"/>
                <a:sym typeface="Arvo"/>
              </a:defRPr>
            </a:lvl4pPr>
            <a:lvl5pPr lvl="4" algn="r">
              <a:lnSpc>
                <a:spcPct val="100000"/>
              </a:lnSpc>
              <a:spcBef>
                <a:spcPts val="0"/>
              </a:spcBef>
              <a:spcAft>
                <a:spcPts val="0"/>
              </a:spcAft>
              <a:buSzPts val="2700"/>
              <a:buFont typeface="Arvo"/>
              <a:buNone/>
              <a:defRPr b="1" sz="2700">
                <a:latin typeface="Arvo"/>
                <a:ea typeface="Arvo"/>
                <a:cs typeface="Arvo"/>
                <a:sym typeface="Arvo"/>
              </a:defRPr>
            </a:lvl5pPr>
            <a:lvl6pPr lvl="5" algn="r">
              <a:lnSpc>
                <a:spcPct val="100000"/>
              </a:lnSpc>
              <a:spcBef>
                <a:spcPts val="0"/>
              </a:spcBef>
              <a:spcAft>
                <a:spcPts val="0"/>
              </a:spcAft>
              <a:buSzPts val="2700"/>
              <a:buFont typeface="Arvo"/>
              <a:buNone/>
              <a:defRPr b="1" sz="2700">
                <a:latin typeface="Arvo"/>
                <a:ea typeface="Arvo"/>
                <a:cs typeface="Arvo"/>
                <a:sym typeface="Arvo"/>
              </a:defRPr>
            </a:lvl6pPr>
            <a:lvl7pPr lvl="6" algn="r">
              <a:lnSpc>
                <a:spcPct val="100000"/>
              </a:lnSpc>
              <a:spcBef>
                <a:spcPts val="0"/>
              </a:spcBef>
              <a:spcAft>
                <a:spcPts val="0"/>
              </a:spcAft>
              <a:buSzPts val="2700"/>
              <a:buFont typeface="Arvo"/>
              <a:buNone/>
              <a:defRPr b="1" sz="2700">
                <a:latin typeface="Arvo"/>
                <a:ea typeface="Arvo"/>
                <a:cs typeface="Arvo"/>
                <a:sym typeface="Arvo"/>
              </a:defRPr>
            </a:lvl7pPr>
            <a:lvl8pPr lvl="7" algn="r">
              <a:lnSpc>
                <a:spcPct val="100000"/>
              </a:lnSpc>
              <a:spcBef>
                <a:spcPts val="0"/>
              </a:spcBef>
              <a:spcAft>
                <a:spcPts val="0"/>
              </a:spcAft>
              <a:buSzPts val="2700"/>
              <a:buFont typeface="Arvo"/>
              <a:buNone/>
              <a:defRPr b="1" sz="2700">
                <a:latin typeface="Arvo"/>
                <a:ea typeface="Arvo"/>
                <a:cs typeface="Arvo"/>
                <a:sym typeface="Arvo"/>
              </a:defRPr>
            </a:lvl8pPr>
            <a:lvl9pPr lvl="8" algn="r">
              <a:lnSpc>
                <a:spcPct val="100000"/>
              </a:lnSpc>
              <a:spcBef>
                <a:spcPts val="0"/>
              </a:spcBef>
              <a:spcAft>
                <a:spcPts val="0"/>
              </a:spcAft>
              <a:buSzPts val="2700"/>
              <a:buFont typeface="Arvo"/>
              <a:buNone/>
              <a:defRPr b="1" sz="2700">
                <a:latin typeface="Arvo"/>
                <a:ea typeface="Arvo"/>
                <a:cs typeface="Arvo"/>
                <a:sym typeface="Arvo"/>
              </a:defRPr>
            </a:lvl9pPr>
          </a:lstStyle>
          <a:p/>
        </p:txBody>
      </p:sp>
      <p:sp>
        <p:nvSpPr>
          <p:cNvPr id="254" name="Google Shape;254;p24"/>
          <p:cNvSpPr txBox="1"/>
          <p:nvPr>
            <p:ph idx="15" type="subTitle"/>
          </p:nvPr>
        </p:nvSpPr>
        <p:spPr>
          <a:xfrm>
            <a:off x="8292141" y="5186585"/>
            <a:ext cx="2928400" cy="690400"/>
          </a:xfrm>
          <a:prstGeom prst="rect">
            <a:avLst/>
          </a:prstGeom>
          <a:noFill/>
          <a:ln>
            <a:noFill/>
          </a:ln>
        </p:spPr>
        <p:txBody>
          <a:bodyPr anchorCtr="0" anchor="t" bIns="0" lIns="121900" spcFirstLastPara="1" rIns="121900" wrap="square" tIns="0">
            <a:noAutofit/>
          </a:bodyPr>
          <a:lstStyle>
            <a:lvl1pPr lvl="0" algn="ctr">
              <a:lnSpc>
                <a:spcPct val="100000"/>
              </a:lnSpc>
              <a:spcBef>
                <a:spcPts val="0"/>
              </a:spcBef>
              <a:spcAft>
                <a:spcPts val="0"/>
              </a:spcAft>
              <a:buSzPts val="2100"/>
              <a:buNone/>
              <a:defRPr/>
            </a:lvl1pPr>
            <a:lvl2pPr lvl="1" algn="r">
              <a:lnSpc>
                <a:spcPct val="100000"/>
              </a:lnSpc>
              <a:spcBef>
                <a:spcPts val="0"/>
              </a:spcBef>
              <a:spcAft>
                <a:spcPts val="0"/>
              </a:spcAft>
              <a:buSzPts val="2100"/>
              <a:buNone/>
              <a:defRPr/>
            </a:lvl2pPr>
            <a:lvl3pPr lvl="2" algn="r">
              <a:lnSpc>
                <a:spcPct val="100000"/>
              </a:lnSpc>
              <a:spcBef>
                <a:spcPts val="0"/>
              </a:spcBef>
              <a:spcAft>
                <a:spcPts val="0"/>
              </a:spcAft>
              <a:buSzPts val="2100"/>
              <a:buNone/>
              <a:defRPr/>
            </a:lvl3pPr>
            <a:lvl4pPr lvl="3" algn="r">
              <a:lnSpc>
                <a:spcPct val="100000"/>
              </a:lnSpc>
              <a:spcBef>
                <a:spcPts val="0"/>
              </a:spcBef>
              <a:spcAft>
                <a:spcPts val="0"/>
              </a:spcAft>
              <a:buSzPts val="2100"/>
              <a:buNone/>
              <a:defRPr/>
            </a:lvl4pPr>
            <a:lvl5pPr lvl="4" algn="r">
              <a:lnSpc>
                <a:spcPct val="100000"/>
              </a:lnSpc>
              <a:spcBef>
                <a:spcPts val="0"/>
              </a:spcBef>
              <a:spcAft>
                <a:spcPts val="0"/>
              </a:spcAft>
              <a:buSzPts val="2100"/>
              <a:buNone/>
              <a:defRPr/>
            </a:lvl5pPr>
            <a:lvl6pPr lvl="5" algn="r">
              <a:lnSpc>
                <a:spcPct val="100000"/>
              </a:lnSpc>
              <a:spcBef>
                <a:spcPts val="0"/>
              </a:spcBef>
              <a:spcAft>
                <a:spcPts val="0"/>
              </a:spcAft>
              <a:buSzPts val="2100"/>
              <a:buNone/>
              <a:defRPr/>
            </a:lvl6pPr>
            <a:lvl7pPr lvl="6" algn="r">
              <a:lnSpc>
                <a:spcPct val="100000"/>
              </a:lnSpc>
              <a:spcBef>
                <a:spcPts val="0"/>
              </a:spcBef>
              <a:spcAft>
                <a:spcPts val="0"/>
              </a:spcAft>
              <a:buSzPts val="2100"/>
              <a:buNone/>
              <a:defRPr/>
            </a:lvl7pPr>
            <a:lvl8pPr lvl="7" algn="r">
              <a:lnSpc>
                <a:spcPct val="100000"/>
              </a:lnSpc>
              <a:spcBef>
                <a:spcPts val="0"/>
              </a:spcBef>
              <a:spcAft>
                <a:spcPts val="0"/>
              </a:spcAft>
              <a:buSzPts val="2100"/>
              <a:buNone/>
              <a:defRPr/>
            </a:lvl8pPr>
            <a:lvl9pPr lvl="8" algn="r">
              <a:lnSpc>
                <a:spcPct val="100000"/>
              </a:lnSpc>
              <a:spcBef>
                <a:spcPts val="0"/>
              </a:spcBef>
              <a:spcAft>
                <a:spcPts val="0"/>
              </a:spcAft>
              <a:buSzPts val="2100"/>
              <a:buNone/>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eight columns">
  <p:cSld name="ONE_COLUMN_TEXT_1_1_1">
    <p:spTree>
      <p:nvGrpSpPr>
        <p:cNvPr id="255" name="Shape 255"/>
        <p:cNvGrpSpPr/>
        <p:nvPr/>
      </p:nvGrpSpPr>
      <p:grpSpPr>
        <a:xfrm>
          <a:off x="0" y="0"/>
          <a:ext cx="0" cy="0"/>
          <a:chOff x="0" y="0"/>
          <a:chExt cx="0" cy="0"/>
        </a:xfrm>
      </p:grpSpPr>
      <p:sp>
        <p:nvSpPr>
          <p:cNvPr id="256" name="Google Shape;256;p25"/>
          <p:cNvSpPr/>
          <p:nvPr/>
        </p:nvSpPr>
        <p:spPr>
          <a:xfrm>
            <a:off x="8184753" y="6151232"/>
            <a:ext cx="977756" cy="828688"/>
          </a:xfrm>
          <a:custGeom>
            <a:rect b="b" l="l" r="r" t="t"/>
            <a:pathLst>
              <a:path extrusionOk="0" h="8511" w="10042">
                <a:moveTo>
                  <a:pt x="6179" y="1"/>
                </a:moveTo>
                <a:cubicBezTo>
                  <a:pt x="5320" y="1"/>
                  <a:pt x="4953" y="4451"/>
                  <a:pt x="4953" y="4451"/>
                </a:cubicBezTo>
                <a:cubicBezTo>
                  <a:pt x="4953" y="4451"/>
                  <a:pt x="5111" y="1850"/>
                  <a:pt x="3166" y="1205"/>
                </a:cubicBezTo>
                <a:cubicBezTo>
                  <a:pt x="3059" y="1169"/>
                  <a:pt x="2965" y="1152"/>
                  <a:pt x="2883" y="1152"/>
                </a:cubicBezTo>
                <a:cubicBezTo>
                  <a:pt x="1489" y="1152"/>
                  <a:pt x="3596" y="6034"/>
                  <a:pt x="3596" y="6034"/>
                </a:cubicBezTo>
                <a:cubicBezTo>
                  <a:pt x="3596" y="6034"/>
                  <a:pt x="2106" y="4099"/>
                  <a:pt x="1160" y="4099"/>
                </a:cubicBezTo>
                <a:cubicBezTo>
                  <a:pt x="1061" y="4099"/>
                  <a:pt x="967" y="4121"/>
                  <a:pt x="882" y="4168"/>
                </a:cubicBezTo>
                <a:cubicBezTo>
                  <a:pt x="0" y="4666"/>
                  <a:pt x="3483" y="8510"/>
                  <a:pt x="3483" y="8510"/>
                </a:cubicBezTo>
                <a:lnTo>
                  <a:pt x="8142" y="8510"/>
                </a:lnTo>
                <a:cubicBezTo>
                  <a:pt x="8142" y="8510"/>
                  <a:pt x="10042" y="4836"/>
                  <a:pt x="9556" y="3874"/>
                </a:cubicBezTo>
                <a:cubicBezTo>
                  <a:pt x="9401" y="3564"/>
                  <a:pt x="9139" y="3459"/>
                  <a:pt x="8855" y="3459"/>
                </a:cubicBezTo>
                <a:cubicBezTo>
                  <a:pt x="8246" y="3459"/>
                  <a:pt x="7531" y="3942"/>
                  <a:pt x="7531" y="3942"/>
                </a:cubicBezTo>
                <a:cubicBezTo>
                  <a:pt x="7531" y="3942"/>
                  <a:pt x="9285" y="1906"/>
                  <a:pt x="8436" y="1273"/>
                </a:cubicBezTo>
                <a:cubicBezTo>
                  <a:pt x="8341" y="1202"/>
                  <a:pt x="8236" y="1171"/>
                  <a:pt x="8124" y="1171"/>
                </a:cubicBezTo>
                <a:cubicBezTo>
                  <a:pt x="7257" y="1171"/>
                  <a:pt x="6005" y="3071"/>
                  <a:pt x="6005" y="3071"/>
                </a:cubicBezTo>
                <a:cubicBezTo>
                  <a:pt x="6005" y="3071"/>
                  <a:pt x="7272" y="561"/>
                  <a:pt x="6322" y="41"/>
                </a:cubicBezTo>
                <a:cubicBezTo>
                  <a:pt x="6273" y="14"/>
                  <a:pt x="6225" y="1"/>
                  <a:pt x="6179" y="1"/>
                </a:cubicBezTo>
                <a:close/>
              </a:path>
            </a:pathLst>
          </a:custGeom>
          <a:solidFill>
            <a:srgbClr val="EDB95C">
              <a:alpha val="47058"/>
            </a:srgb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257" name="Google Shape;257;p25"/>
          <p:cNvSpPr txBox="1"/>
          <p:nvPr>
            <p:ph type="title"/>
          </p:nvPr>
        </p:nvSpPr>
        <p:spPr>
          <a:xfrm>
            <a:off x="960000" y="593367"/>
            <a:ext cx="10272000" cy="763600"/>
          </a:xfrm>
          <a:prstGeom prst="rect">
            <a:avLst/>
          </a:prstGeom>
          <a:noFill/>
          <a:ln>
            <a:noFill/>
          </a:ln>
        </p:spPr>
        <p:txBody>
          <a:bodyPr anchorCtr="0" anchor="t" bIns="121900" lIns="121900" spcFirstLastPara="1" rIns="121900" wrap="square" tIns="121900">
            <a:no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p:txBody>
      </p:sp>
      <p:sp>
        <p:nvSpPr>
          <p:cNvPr id="258" name="Google Shape;258;p25"/>
          <p:cNvSpPr/>
          <p:nvPr/>
        </p:nvSpPr>
        <p:spPr>
          <a:xfrm flipH="1">
            <a:off x="-136780" y="6151232"/>
            <a:ext cx="977756" cy="828688"/>
          </a:xfrm>
          <a:custGeom>
            <a:rect b="b" l="l" r="r" t="t"/>
            <a:pathLst>
              <a:path extrusionOk="0" h="8511" w="10042">
                <a:moveTo>
                  <a:pt x="6179" y="1"/>
                </a:moveTo>
                <a:cubicBezTo>
                  <a:pt x="5320" y="1"/>
                  <a:pt x="4953" y="4451"/>
                  <a:pt x="4953" y="4451"/>
                </a:cubicBezTo>
                <a:cubicBezTo>
                  <a:pt x="4953" y="4451"/>
                  <a:pt x="5111" y="1850"/>
                  <a:pt x="3166" y="1205"/>
                </a:cubicBezTo>
                <a:cubicBezTo>
                  <a:pt x="3059" y="1169"/>
                  <a:pt x="2965" y="1152"/>
                  <a:pt x="2883" y="1152"/>
                </a:cubicBezTo>
                <a:cubicBezTo>
                  <a:pt x="1489" y="1152"/>
                  <a:pt x="3596" y="6034"/>
                  <a:pt x="3596" y="6034"/>
                </a:cubicBezTo>
                <a:cubicBezTo>
                  <a:pt x="3596" y="6034"/>
                  <a:pt x="2106" y="4099"/>
                  <a:pt x="1160" y="4099"/>
                </a:cubicBezTo>
                <a:cubicBezTo>
                  <a:pt x="1061" y="4099"/>
                  <a:pt x="967" y="4121"/>
                  <a:pt x="882" y="4168"/>
                </a:cubicBezTo>
                <a:cubicBezTo>
                  <a:pt x="0" y="4666"/>
                  <a:pt x="3483" y="8510"/>
                  <a:pt x="3483" y="8510"/>
                </a:cubicBezTo>
                <a:lnTo>
                  <a:pt x="8142" y="8510"/>
                </a:lnTo>
                <a:cubicBezTo>
                  <a:pt x="8142" y="8510"/>
                  <a:pt x="10042" y="4836"/>
                  <a:pt x="9556" y="3874"/>
                </a:cubicBezTo>
                <a:cubicBezTo>
                  <a:pt x="9401" y="3564"/>
                  <a:pt x="9139" y="3459"/>
                  <a:pt x="8855" y="3459"/>
                </a:cubicBezTo>
                <a:cubicBezTo>
                  <a:pt x="8246" y="3459"/>
                  <a:pt x="7531" y="3942"/>
                  <a:pt x="7531" y="3942"/>
                </a:cubicBezTo>
                <a:cubicBezTo>
                  <a:pt x="7531" y="3942"/>
                  <a:pt x="9285" y="1906"/>
                  <a:pt x="8436" y="1273"/>
                </a:cubicBezTo>
                <a:cubicBezTo>
                  <a:pt x="8341" y="1202"/>
                  <a:pt x="8236" y="1171"/>
                  <a:pt x="8124" y="1171"/>
                </a:cubicBezTo>
                <a:cubicBezTo>
                  <a:pt x="7257" y="1171"/>
                  <a:pt x="6005" y="3071"/>
                  <a:pt x="6005" y="3071"/>
                </a:cubicBezTo>
                <a:cubicBezTo>
                  <a:pt x="6005" y="3071"/>
                  <a:pt x="7272" y="561"/>
                  <a:pt x="6322" y="41"/>
                </a:cubicBezTo>
                <a:cubicBezTo>
                  <a:pt x="6273" y="14"/>
                  <a:pt x="6225" y="1"/>
                  <a:pt x="6179" y="1"/>
                </a:cubicBezTo>
                <a:close/>
              </a:path>
            </a:pathLst>
          </a:custGeom>
          <a:solidFill>
            <a:srgbClr val="EDB95C">
              <a:alpha val="47058"/>
            </a:srgb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259" name="Google Shape;259;p25"/>
          <p:cNvSpPr/>
          <p:nvPr/>
        </p:nvSpPr>
        <p:spPr>
          <a:xfrm flipH="1">
            <a:off x="892335" y="5640732"/>
            <a:ext cx="1227117" cy="1540304"/>
          </a:xfrm>
          <a:custGeom>
            <a:rect b="b" l="l" r="r" t="t"/>
            <a:pathLst>
              <a:path extrusionOk="0" h="4728" w="4309">
                <a:moveTo>
                  <a:pt x="1793" y="1"/>
                </a:moveTo>
                <a:cubicBezTo>
                  <a:pt x="1178" y="1"/>
                  <a:pt x="1900" y="1889"/>
                  <a:pt x="1900" y="1889"/>
                </a:cubicBezTo>
                <a:cubicBezTo>
                  <a:pt x="1900" y="1889"/>
                  <a:pt x="1524" y="1480"/>
                  <a:pt x="1232" y="1480"/>
                </a:cubicBezTo>
                <a:cubicBezTo>
                  <a:pt x="1184" y="1480"/>
                  <a:pt x="1139" y="1491"/>
                  <a:pt x="1097" y="1516"/>
                </a:cubicBezTo>
                <a:cubicBezTo>
                  <a:pt x="792" y="1697"/>
                  <a:pt x="1776" y="3054"/>
                  <a:pt x="1776" y="3054"/>
                </a:cubicBezTo>
                <a:cubicBezTo>
                  <a:pt x="1776" y="3054"/>
                  <a:pt x="1328" y="2754"/>
                  <a:pt x="895" y="2754"/>
                </a:cubicBezTo>
                <a:cubicBezTo>
                  <a:pt x="752" y="2754"/>
                  <a:pt x="610" y="2786"/>
                  <a:pt x="487" y="2873"/>
                </a:cubicBezTo>
                <a:cubicBezTo>
                  <a:pt x="0" y="3213"/>
                  <a:pt x="1776" y="4648"/>
                  <a:pt x="1776" y="4648"/>
                </a:cubicBezTo>
                <a:lnTo>
                  <a:pt x="3789" y="4728"/>
                </a:lnTo>
                <a:cubicBezTo>
                  <a:pt x="3789" y="4728"/>
                  <a:pt x="4309" y="3484"/>
                  <a:pt x="4026" y="2670"/>
                </a:cubicBezTo>
                <a:cubicBezTo>
                  <a:pt x="3920" y="2377"/>
                  <a:pt x="3758" y="2283"/>
                  <a:pt x="3595" y="2283"/>
                </a:cubicBezTo>
                <a:cubicBezTo>
                  <a:pt x="3304" y="2283"/>
                  <a:pt x="3008" y="2579"/>
                  <a:pt x="3008" y="2579"/>
                </a:cubicBezTo>
                <a:cubicBezTo>
                  <a:pt x="3008" y="2579"/>
                  <a:pt x="3585" y="1426"/>
                  <a:pt x="3099" y="1132"/>
                </a:cubicBezTo>
                <a:cubicBezTo>
                  <a:pt x="3035" y="1093"/>
                  <a:pt x="2978" y="1077"/>
                  <a:pt x="2927" y="1077"/>
                </a:cubicBezTo>
                <a:cubicBezTo>
                  <a:pt x="2593" y="1077"/>
                  <a:pt x="2533" y="1810"/>
                  <a:pt x="2533" y="1810"/>
                </a:cubicBezTo>
                <a:cubicBezTo>
                  <a:pt x="2533" y="1810"/>
                  <a:pt x="2465" y="24"/>
                  <a:pt x="1809" y="1"/>
                </a:cubicBezTo>
                <a:cubicBezTo>
                  <a:pt x="1804" y="1"/>
                  <a:pt x="1798" y="1"/>
                  <a:pt x="1793" y="1"/>
                </a:cubicBezTo>
                <a:close/>
              </a:path>
            </a:pathLst>
          </a:custGeom>
          <a:solidFill>
            <a:srgbClr val="EDB95C">
              <a:alpha val="47058"/>
            </a:srgb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260" name="Google Shape;260;p25"/>
          <p:cNvSpPr/>
          <p:nvPr/>
        </p:nvSpPr>
        <p:spPr>
          <a:xfrm flipH="1">
            <a:off x="9391652" y="6003364"/>
            <a:ext cx="2768928" cy="2072567"/>
          </a:xfrm>
          <a:custGeom>
            <a:rect b="b" l="l" r="r" t="t"/>
            <a:pathLst>
              <a:path extrusionOk="0" h="10632" w="14204">
                <a:moveTo>
                  <a:pt x="8582" y="1"/>
                </a:moveTo>
                <a:cubicBezTo>
                  <a:pt x="8545" y="1"/>
                  <a:pt x="8508" y="15"/>
                  <a:pt x="8470" y="47"/>
                </a:cubicBezTo>
                <a:cubicBezTo>
                  <a:pt x="8141" y="335"/>
                  <a:pt x="8569" y="1314"/>
                  <a:pt x="8650" y="1490"/>
                </a:cubicBezTo>
                <a:lnTo>
                  <a:pt x="8650" y="1490"/>
                </a:lnTo>
                <a:cubicBezTo>
                  <a:pt x="8554" y="1289"/>
                  <a:pt x="7934" y="52"/>
                  <a:pt x="7141" y="52"/>
                </a:cubicBezTo>
                <a:cubicBezTo>
                  <a:pt x="7019" y="52"/>
                  <a:pt x="6892" y="81"/>
                  <a:pt x="6763" y="149"/>
                </a:cubicBezTo>
                <a:cubicBezTo>
                  <a:pt x="5711" y="703"/>
                  <a:pt x="5971" y="1890"/>
                  <a:pt x="5971" y="1890"/>
                </a:cubicBezTo>
                <a:cubicBezTo>
                  <a:pt x="5971" y="1890"/>
                  <a:pt x="5494" y="155"/>
                  <a:pt x="4896" y="155"/>
                </a:cubicBezTo>
                <a:cubicBezTo>
                  <a:pt x="4863" y="155"/>
                  <a:pt x="4829" y="160"/>
                  <a:pt x="4795" y="171"/>
                </a:cubicBezTo>
                <a:cubicBezTo>
                  <a:pt x="4139" y="375"/>
                  <a:pt x="4026" y="1393"/>
                  <a:pt x="4026" y="1393"/>
                </a:cubicBezTo>
                <a:cubicBezTo>
                  <a:pt x="4026" y="1393"/>
                  <a:pt x="3804" y="69"/>
                  <a:pt x="3510" y="69"/>
                </a:cubicBezTo>
                <a:cubicBezTo>
                  <a:pt x="3479" y="69"/>
                  <a:pt x="3448" y="83"/>
                  <a:pt x="3416" y="115"/>
                </a:cubicBezTo>
                <a:cubicBezTo>
                  <a:pt x="3087" y="465"/>
                  <a:pt x="3664" y="1551"/>
                  <a:pt x="3664" y="1551"/>
                </a:cubicBezTo>
                <a:cubicBezTo>
                  <a:pt x="3664" y="1551"/>
                  <a:pt x="2939" y="738"/>
                  <a:pt x="2552" y="738"/>
                </a:cubicBezTo>
                <a:cubicBezTo>
                  <a:pt x="2478" y="738"/>
                  <a:pt x="2417" y="768"/>
                  <a:pt x="2375" y="839"/>
                </a:cubicBezTo>
                <a:cubicBezTo>
                  <a:pt x="2115" y="1280"/>
                  <a:pt x="3370" y="1925"/>
                  <a:pt x="3370" y="1925"/>
                </a:cubicBezTo>
                <a:cubicBezTo>
                  <a:pt x="3370" y="1925"/>
                  <a:pt x="3181" y="1884"/>
                  <a:pt x="2898" y="1884"/>
                </a:cubicBezTo>
                <a:cubicBezTo>
                  <a:pt x="2250" y="1884"/>
                  <a:pt x="1113" y="2098"/>
                  <a:pt x="656" y="3508"/>
                </a:cubicBezTo>
                <a:cubicBezTo>
                  <a:pt x="0" y="5532"/>
                  <a:pt x="1810" y="10632"/>
                  <a:pt x="1810" y="10632"/>
                </a:cubicBezTo>
                <a:lnTo>
                  <a:pt x="14204" y="7511"/>
                </a:lnTo>
                <a:cubicBezTo>
                  <a:pt x="14204" y="7511"/>
                  <a:pt x="13464" y="1370"/>
                  <a:pt x="10635" y="1370"/>
                </a:cubicBezTo>
                <a:cubicBezTo>
                  <a:pt x="10239" y="1370"/>
                  <a:pt x="9801" y="1491"/>
                  <a:pt x="9318" y="1766"/>
                </a:cubicBezTo>
                <a:cubicBezTo>
                  <a:pt x="9318" y="1766"/>
                  <a:pt x="10453" y="222"/>
                  <a:pt x="9917" y="222"/>
                </a:cubicBezTo>
                <a:cubicBezTo>
                  <a:pt x="9897" y="222"/>
                  <a:pt x="9874" y="224"/>
                  <a:pt x="9849" y="228"/>
                </a:cubicBezTo>
                <a:cubicBezTo>
                  <a:pt x="9160" y="364"/>
                  <a:pt x="9138" y="1043"/>
                  <a:pt x="9138" y="1043"/>
                </a:cubicBezTo>
                <a:cubicBezTo>
                  <a:pt x="9138" y="1043"/>
                  <a:pt x="8893" y="1"/>
                  <a:pt x="8582" y="1"/>
                </a:cubicBezTo>
                <a:close/>
              </a:path>
            </a:pathLst>
          </a:custGeom>
          <a:solidFill>
            <a:srgbClr val="EDB95C">
              <a:alpha val="47058"/>
            </a:srgb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261" name="Google Shape;261;p25"/>
          <p:cNvSpPr/>
          <p:nvPr/>
        </p:nvSpPr>
        <p:spPr>
          <a:xfrm>
            <a:off x="-341324" y="-260404"/>
            <a:ext cx="1919672" cy="1102599"/>
          </a:xfrm>
          <a:custGeom>
            <a:rect b="b" l="l" r="r" t="t"/>
            <a:pathLst>
              <a:path extrusionOk="0" h="3954" w="6884">
                <a:moveTo>
                  <a:pt x="2984" y="0"/>
                </a:moveTo>
                <a:cubicBezTo>
                  <a:pt x="2957" y="0"/>
                  <a:pt x="2931" y="1"/>
                  <a:pt x="2906" y="3"/>
                </a:cubicBezTo>
                <a:cubicBezTo>
                  <a:pt x="1911" y="71"/>
                  <a:pt x="1617" y="1099"/>
                  <a:pt x="2182" y="1789"/>
                </a:cubicBezTo>
                <a:cubicBezTo>
                  <a:pt x="1924" y="1647"/>
                  <a:pt x="1666" y="1557"/>
                  <a:pt x="1401" y="1557"/>
                </a:cubicBezTo>
                <a:cubicBezTo>
                  <a:pt x="1225" y="1557"/>
                  <a:pt x="1045" y="1597"/>
                  <a:pt x="860" y="1687"/>
                </a:cubicBezTo>
                <a:cubicBezTo>
                  <a:pt x="498" y="1857"/>
                  <a:pt x="0" y="2287"/>
                  <a:pt x="169" y="2739"/>
                </a:cubicBezTo>
                <a:cubicBezTo>
                  <a:pt x="324" y="3122"/>
                  <a:pt x="746" y="3249"/>
                  <a:pt x="1226" y="3249"/>
                </a:cubicBezTo>
                <a:cubicBezTo>
                  <a:pt x="1866" y="3249"/>
                  <a:pt x="2612" y="3023"/>
                  <a:pt x="2974" y="2875"/>
                </a:cubicBezTo>
                <a:lnTo>
                  <a:pt x="2974" y="2875"/>
                </a:lnTo>
                <a:cubicBezTo>
                  <a:pt x="2561" y="3601"/>
                  <a:pt x="3053" y="3954"/>
                  <a:pt x="3652" y="3954"/>
                </a:cubicBezTo>
                <a:cubicBezTo>
                  <a:pt x="4201" y="3954"/>
                  <a:pt x="4839" y="3657"/>
                  <a:pt x="4953" y="3079"/>
                </a:cubicBezTo>
                <a:cubicBezTo>
                  <a:pt x="5149" y="3172"/>
                  <a:pt x="5393" y="3222"/>
                  <a:pt x="5639" y="3222"/>
                </a:cubicBezTo>
                <a:cubicBezTo>
                  <a:pt x="6257" y="3222"/>
                  <a:pt x="6883" y="2904"/>
                  <a:pt x="6762" y="2151"/>
                </a:cubicBezTo>
                <a:cubicBezTo>
                  <a:pt x="6693" y="1694"/>
                  <a:pt x="6328" y="1533"/>
                  <a:pt x="5926" y="1533"/>
                </a:cubicBezTo>
                <a:cubicBezTo>
                  <a:pt x="5541" y="1533"/>
                  <a:pt x="5123" y="1680"/>
                  <a:pt x="4896" y="1857"/>
                </a:cubicBezTo>
                <a:cubicBezTo>
                  <a:pt x="5247" y="892"/>
                  <a:pt x="3852" y="0"/>
                  <a:pt x="2984" y="0"/>
                </a:cubicBezTo>
                <a:close/>
              </a:path>
            </a:pathLst>
          </a:custGeom>
          <a:solidFill>
            <a:srgbClr val="FFFFF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262" name="Google Shape;262;p25"/>
          <p:cNvSpPr/>
          <p:nvPr/>
        </p:nvSpPr>
        <p:spPr>
          <a:xfrm>
            <a:off x="11011637" y="1418372"/>
            <a:ext cx="1695172" cy="876523"/>
          </a:xfrm>
          <a:custGeom>
            <a:rect b="b" l="l" r="r" t="t"/>
            <a:pathLst>
              <a:path extrusionOk="0" h="8542" w="16520">
                <a:moveTo>
                  <a:pt x="11075" y="0"/>
                </a:moveTo>
                <a:cubicBezTo>
                  <a:pt x="9259" y="0"/>
                  <a:pt x="7870" y="1567"/>
                  <a:pt x="6953" y="3177"/>
                </a:cubicBezTo>
                <a:cubicBezTo>
                  <a:pt x="6534" y="2712"/>
                  <a:pt x="5833" y="2159"/>
                  <a:pt x="5257" y="1853"/>
                </a:cubicBezTo>
                <a:cubicBezTo>
                  <a:pt x="4660" y="1533"/>
                  <a:pt x="3974" y="1355"/>
                  <a:pt x="3311" y="1355"/>
                </a:cubicBezTo>
                <a:cubicBezTo>
                  <a:pt x="2128" y="1355"/>
                  <a:pt x="1019" y="1922"/>
                  <a:pt x="620" y="3255"/>
                </a:cubicBezTo>
                <a:cubicBezTo>
                  <a:pt x="1" y="5265"/>
                  <a:pt x="1439" y="5818"/>
                  <a:pt x="2948" y="5818"/>
                </a:cubicBezTo>
                <a:cubicBezTo>
                  <a:pt x="3477" y="5818"/>
                  <a:pt x="4015" y="5750"/>
                  <a:pt x="4476" y="5653"/>
                </a:cubicBezTo>
                <a:lnTo>
                  <a:pt x="4476" y="5653"/>
                </a:lnTo>
                <a:cubicBezTo>
                  <a:pt x="3759" y="7491"/>
                  <a:pt x="5774" y="8319"/>
                  <a:pt x="7720" y="8319"/>
                </a:cubicBezTo>
                <a:cubicBezTo>
                  <a:pt x="8874" y="8319"/>
                  <a:pt x="10004" y="8028"/>
                  <a:pt x="10526" y="7485"/>
                </a:cubicBezTo>
                <a:cubicBezTo>
                  <a:pt x="11381" y="8053"/>
                  <a:pt x="12633" y="8542"/>
                  <a:pt x="13790" y="8542"/>
                </a:cubicBezTo>
                <a:cubicBezTo>
                  <a:pt x="14545" y="8542"/>
                  <a:pt x="15260" y="8333"/>
                  <a:pt x="15796" y="7801"/>
                </a:cubicBezTo>
                <a:cubicBezTo>
                  <a:pt x="16520" y="7168"/>
                  <a:pt x="16474" y="6128"/>
                  <a:pt x="15841" y="5449"/>
                </a:cubicBezTo>
                <a:cubicBezTo>
                  <a:pt x="15274" y="4874"/>
                  <a:pt x="14513" y="4749"/>
                  <a:pt x="13758" y="4749"/>
                </a:cubicBezTo>
                <a:cubicBezTo>
                  <a:pt x="13549" y="4749"/>
                  <a:pt x="13341" y="4758"/>
                  <a:pt x="13138" y="4771"/>
                </a:cubicBezTo>
                <a:cubicBezTo>
                  <a:pt x="14337" y="3154"/>
                  <a:pt x="14756" y="1277"/>
                  <a:pt x="12562" y="338"/>
                </a:cubicBezTo>
                <a:cubicBezTo>
                  <a:pt x="12038" y="104"/>
                  <a:pt x="11543" y="0"/>
                  <a:pt x="11075" y="0"/>
                </a:cubicBezTo>
                <a:close/>
              </a:path>
            </a:pathLst>
          </a:custGeom>
          <a:solidFill>
            <a:srgbClr val="FFFFF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263" name="Google Shape;263;p25"/>
          <p:cNvSpPr/>
          <p:nvPr/>
        </p:nvSpPr>
        <p:spPr>
          <a:xfrm>
            <a:off x="9458061" y="115749"/>
            <a:ext cx="2465321" cy="1416525"/>
          </a:xfrm>
          <a:custGeom>
            <a:rect b="b" l="l" r="r" t="t"/>
            <a:pathLst>
              <a:path extrusionOk="0" h="8500" w="14794">
                <a:moveTo>
                  <a:pt x="8367" y="1"/>
                </a:moveTo>
                <a:cubicBezTo>
                  <a:pt x="6501" y="1"/>
                  <a:pt x="3499" y="1920"/>
                  <a:pt x="4254" y="3988"/>
                </a:cubicBezTo>
                <a:cubicBezTo>
                  <a:pt x="3775" y="3607"/>
                  <a:pt x="2879" y="3294"/>
                  <a:pt x="2054" y="3294"/>
                </a:cubicBezTo>
                <a:cubicBezTo>
                  <a:pt x="1186" y="3294"/>
                  <a:pt x="396" y="3641"/>
                  <a:pt x="251" y="4621"/>
                </a:cubicBezTo>
                <a:cubicBezTo>
                  <a:pt x="1" y="6243"/>
                  <a:pt x="1335" y="6921"/>
                  <a:pt x="2662" y="6921"/>
                </a:cubicBezTo>
                <a:cubicBezTo>
                  <a:pt x="3194" y="6921"/>
                  <a:pt x="3725" y="6812"/>
                  <a:pt x="4152" y="6611"/>
                </a:cubicBezTo>
                <a:cubicBezTo>
                  <a:pt x="4390" y="7863"/>
                  <a:pt x="5758" y="8500"/>
                  <a:pt x="6938" y="8500"/>
                </a:cubicBezTo>
                <a:cubicBezTo>
                  <a:pt x="8230" y="8500"/>
                  <a:pt x="9297" y="7736"/>
                  <a:pt x="8404" y="6181"/>
                </a:cubicBezTo>
                <a:lnTo>
                  <a:pt x="8404" y="6181"/>
                </a:lnTo>
                <a:cubicBezTo>
                  <a:pt x="9173" y="6505"/>
                  <a:pt x="10777" y="6990"/>
                  <a:pt x="12156" y="6990"/>
                </a:cubicBezTo>
                <a:cubicBezTo>
                  <a:pt x="13190" y="6990"/>
                  <a:pt x="14097" y="6717"/>
                  <a:pt x="14432" y="5898"/>
                </a:cubicBezTo>
                <a:cubicBezTo>
                  <a:pt x="14794" y="4903"/>
                  <a:pt x="13731" y="3988"/>
                  <a:pt x="12950" y="3626"/>
                </a:cubicBezTo>
                <a:cubicBezTo>
                  <a:pt x="12555" y="3428"/>
                  <a:pt x="12171" y="3343"/>
                  <a:pt x="11794" y="3343"/>
                </a:cubicBezTo>
                <a:cubicBezTo>
                  <a:pt x="11221" y="3343"/>
                  <a:pt x="10664" y="3540"/>
                  <a:pt x="10112" y="3840"/>
                </a:cubicBezTo>
                <a:cubicBezTo>
                  <a:pt x="11311" y="2347"/>
                  <a:pt x="10678" y="154"/>
                  <a:pt x="8552" y="7"/>
                </a:cubicBezTo>
                <a:cubicBezTo>
                  <a:pt x="8492" y="3"/>
                  <a:pt x="8430" y="1"/>
                  <a:pt x="8367" y="1"/>
                </a:cubicBezTo>
                <a:close/>
              </a:path>
            </a:pathLst>
          </a:custGeom>
          <a:solidFill>
            <a:srgbClr val="FFFFF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264" name="Google Shape;264;p25"/>
          <p:cNvSpPr txBox="1"/>
          <p:nvPr>
            <p:ph idx="1" type="subTitle"/>
          </p:nvPr>
        </p:nvSpPr>
        <p:spPr>
          <a:xfrm>
            <a:off x="951500" y="3035767"/>
            <a:ext cx="2473200" cy="569200"/>
          </a:xfrm>
          <a:prstGeom prst="rect">
            <a:avLst/>
          </a:prstGeom>
          <a:noFill/>
          <a:ln>
            <a:noFill/>
          </a:ln>
        </p:spPr>
        <p:txBody>
          <a:bodyPr anchorCtr="0" anchor="t" bIns="0" lIns="121900" spcFirstLastPara="1" rIns="121900" wrap="square" tIns="0">
            <a:noAutofit/>
          </a:bodyPr>
          <a:lstStyle>
            <a:lvl1pPr lvl="0" algn="ctr">
              <a:lnSpc>
                <a:spcPct val="100000"/>
              </a:lnSpc>
              <a:spcBef>
                <a:spcPts val="0"/>
              </a:spcBef>
              <a:spcAft>
                <a:spcPts val="0"/>
              </a:spcAft>
              <a:buSzPts val="2700"/>
              <a:buFont typeface="Arvo"/>
              <a:buNone/>
              <a:defRPr b="1" sz="2700">
                <a:latin typeface="Arvo"/>
                <a:ea typeface="Arvo"/>
                <a:cs typeface="Arvo"/>
                <a:sym typeface="Arvo"/>
              </a:defRPr>
            </a:lvl1pPr>
            <a:lvl2pPr lvl="1" algn="r">
              <a:lnSpc>
                <a:spcPct val="100000"/>
              </a:lnSpc>
              <a:spcBef>
                <a:spcPts val="0"/>
              </a:spcBef>
              <a:spcAft>
                <a:spcPts val="0"/>
              </a:spcAft>
              <a:buSzPts val="2700"/>
              <a:buFont typeface="Arvo"/>
              <a:buNone/>
              <a:defRPr b="1" sz="2700">
                <a:latin typeface="Arvo"/>
                <a:ea typeface="Arvo"/>
                <a:cs typeface="Arvo"/>
                <a:sym typeface="Arvo"/>
              </a:defRPr>
            </a:lvl2pPr>
            <a:lvl3pPr lvl="2" algn="r">
              <a:lnSpc>
                <a:spcPct val="100000"/>
              </a:lnSpc>
              <a:spcBef>
                <a:spcPts val="0"/>
              </a:spcBef>
              <a:spcAft>
                <a:spcPts val="0"/>
              </a:spcAft>
              <a:buSzPts val="2700"/>
              <a:buFont typeface="Arvo"/>
              <a:buNone/>
              <a:defRPr b="1" sz="2700">
                <a:latin typeface="Arvo"/>
                <a:ea typeface="Arvo"/>
                <a:cs typeface="Arvo"/>
                <a:sym typeface="Arvo"/>
              </a:defRPr>
            </a:lvl3pPr>
            <a:lvl4pPr lvl="3" algn="r">
              <a:lnSpc>
                <a:spcPct val="100000"/>
              </a:lnSpc>
              <a:spcBef>
                <a:spcPts val="0"/>
              </a:spcBef>
              <a:spcAft>
                <a:spcPts val="0"/>
              </a:spcAft>
              <a:buSzPts val="2700"/>
              <a:buFont typeface="Arvo"/>
              <a:buNone/>
              <a:defRPr b="1" sz="2700">
                <a:latin typeface="Arvo"/>
                <a:ea typeface="Arvo"/>
                <a:cs typeface="Arvo"/>
                <a:sym typeface="Arvo"/>
              </a:defRPr>
            </a:lvl4pPr>
            <a:lvl5pPr lvl="4" algn="r">
              <a:lnSpc>
                <a:spcPct val="100000"/>
              </a:lnSpc>
              <a:spcBef>
                <a:spcPts val="0"/>
              </a:spcBef>
              <a:spcAft>
                <a:spcPts val="0"/>
              </a:spcAft>
              <a:buSzPts val="2700"/>
              <a:buFont typeface="Arvo"/>
              <a:buNone/>
              <a:defRPr b="1" sz="2700">
                <a:latin typeface="Arvo"/>
                <a:ea typeface="Arvo"/>
                <a:cs typeface="Arvo"/>
                <a:sym typeface="Arvo"/>
              </a:defRPr>
            </a:lvl5pPr>
            <a:lvl6pPr lvl="5" algn="r">
              <a:lnSpc>
                <a:spcPct val="100000"/>
              </a:lnSpc>
              <a:spcBef>
                <a:spcPts val="0"/>
              </a:spcBef>
              <a:spcAft>
                <a:spcPts val="0"/>
              </a:spcAft>
              <a:buSzPts val="2700"/>
              <a:buFont typeface="Arvo"/>
              <a:buNone/>
              <a:defRPr b="1" sz="2700">
                <a:latin typeface="Arvo"/>
                <a:ea typeface="Arvo"/>
                <a:cs typeface="Arvo"/>
                <a:sym typeface="Arvo"/>
              </a:defRPr>
            </a:lvl6pPr>
            <a:lvl7pPr lvl="6" algn="r">
              <a:lnSpc>
                <a:spcPct val="100000"/>
              </a:lnSpc>
              <a:spcBef>
                <a:spcPts val="0"/>
              </a:spcBef>
              <a:spcAft>
                <a:spcPts val="0"/>
              </a:spcAft>
              <a:buSzPts val="2700"/>
              <a:buFont typeface="Arvo"/>
              <a:buNone/>
              <a:defRPr b="1" sz="2700">
                <a:latin typeface="Arvo"/>
                <a:ea typeface="Arvo"/>
                <a:cs typeface="Arvo"/>
                <a:sym typeface="Arvo"/>
              </a:defRPr>
            </a:lvl7pPr>
            <a:lvl8pPr lvl="7" algn="r">
              <a:lnSpc>
                <a:spcPct val="100000"/>
              </a:lnSpc>
              <a:spcBef>
                <a:spcPts val="0"/>
              </a:spcBef>
              <a:spcAft>
                <a:spcPts val="0"/>
              </a:spcAft>
              <a:buSzPts val="2700"/>
              <a:buFont typeface="Arvo"/>
              <a:buNone/>
              <a:defRPr b="1" sz="2700">
                <a:latin typeface="Arvo"/>
                <a:ea typeface="Arvo"/>
                <a:cs typeface="Arvo"/>
                <a:sym typeface="Arvo"/>
              </a:defRPr>
            </a:lvl8pPr>
            <a:lvl9pPr lvl="8" algn="r">
              <a:lnSpc>
                <a:spcPct val="100000"/>
              </a:lnSpc>
              <a:spcBef>
                <a:spcPts val="0"/>
              </a:spcBef>
              <a:spcAft>
                <a:spcPts val="0"/>
              </a:spcAft>
              <a:buSzPts val="2700"/>
              <a:buFont typeface="Arvo"/>
              <a:buNone/>
              <a:defRPr b="1" sz="2700">
                <a:latin typeface="Arvo"/>
                <a:ea typeface="Arvo"/>
                <a:cs typeface="Arvo"/>
                <a:sym typeface="Arvo"/>
              </a:defRPr>
            </a:lvl9pPr>
          </a:lstStyle>
          <a:p/>
        </p:txBody>
      </p:sp>
      <p:sp>
        <p:nvSpPr>
          <p:cNvPr id="265" name="Google Shape;265;p25"/>
          <p:cNvSpPr txBox="1"/>
          <p:nvPr>
            <p:ph idx="2" type="subTitle"/>
          </p:nvPr>
        </p:nvSpPr>
        <p:spPr>
          <a:xfrm>
            <a:off x="951500" y="2222900"/>
            <a:ext cx="2473200" cy="684800"/>
          </a:xfrm>
          <a:prstGeom prst="rect">
            <a:avLst/>
          </a:prstGeom>
          <a:noFill/>
          <a:ln>
            <a:noFill/>
          </a:ln>
        </p:spPr>
        <p:txBody>
          <a:bodyPr anchorCtr="0" anchor="b" bIns="0" lIns="121900" spcFirstLastPara="1" rIns="121900" wrap="square" tIns="0">
            <a:noAutofit/>
          </a:bodyPr>
          <a:lstStyle>
            <a:lvl1pPr lvl="0" algn="ctr">
              <a:lnSpc>
                <a:spcPct val="100000"/>
              </a:lnSpc>
              <a:spcBef>
                <a:spcPts val="0"/>
              </a:spcBef>
              <a:spcAft>
                <a:spcPts val="0"/>
              </a:spcAft>
              <a:buSzPts val="2100"/>
              <a:buNone/>
              <a:defRPr/>
            </a:lvl1pPr>
            <a:lvl2pPr lvl="1" algn="r">
              <a:lnSpc>
                <a:spcPct val="100000"/>
              </a:lnSpc>
              <a:spcBef>
                <a:spcPts val="0"/>
              </a:spcBef>
              <a:spcAft>
                <a:spcPts val="0"/>
              </a:spcAft>
              <a:buSzPts val="2100"/>
              <a:buNone/>
              <a:defRPr/>
            </a:lvl2pPr>
            <a:lvl3pPr lvl="2" algn="r">
              <a:lnSpc>
                <a:spcPct val="100000"/>
              </a:lnSpc>
              <a:spcBef>
                <a:spcPts val="0"/>
              </a:spcBef>
              <a:spcAft>
                <a:spcPts val="0"/>
              </a:spcAft>
              <a:buSzPts val="2100"/>
              <a:buNone/>
              <a:defRPr/>
            </a:lvl3pPr>
            <a:lvl4pPr lvl="3" algn="r">
              <a:lnSpc>
                <a:spcPct val="100000"/>
              </a:lnSpc>
              <a:spcBef>
                <a:spcPts val="0"/>
              </a:spcBef>
              <a:spcAft>
                <a:spcPts val="0"/>
              </a:spcAft>
              <a:buSzPts val="2100"/>
              <a:buNone/>
              <a:defRPr/>
            </a:lvl4pPr>
            <a:lvl5pPr lvl="4" algn="r">
              <a:lnSpc>
                <a:spcPct val="100000"/>
              </a:lnSpc>
              <a:spcBef>
                <a:spcPts val="0"/>
              </a:spcBef>
              <a:spcAft>
                <a:spcPts val="0"/>
              </a:spcAft>
              <a:buSzPts val="2100"/>
              <a:buNone/>
              <a:defRPr/>
            </a:lvl5pPr>
            <a:lvl6pPr lvl="5" algn="r">
              <a:lnSpc>
                <a:spcPct val="100000"/>
              </a:lnSpc>
              <a:spcBef>
                <a:spcPts val="0"/>
              </a:spcBef>
              <a:spcAft>
                <a:spcPts val="0"/>
              </a:spcAft>
              <a:buSzPts val="2100"/>
              <a:buNone/>
              <a:defRPr/>
            </a:lvl6pPr>
            <a:lvl7pPr lvl="6" algn="r">
              <a:lnSpc>
                <a:spcPct val="100000"/>
              </a:lnSpc>
              <a:spcBef>
                <a:spcPts val="0"/>
              </a:spcBef>
              <a:spcAft>
                <a:spcPts val="0"/>
              </a:spcAft>
              <a:buSzPts val="2100"/>
              <a:buNone/>
              <a:defRPr/>
            </a:lvl7pPr>
            <a:lvl8pPr lvl="7" algn="r">
              <a:lnSpc>
                <a:spcPct val="100000"/>
              </a:lnSpc>
              <a:spcBef>
                <a:spcPts val="0"/>
              </a:spcBef>
              <a:spcAft>
                <a:spcPts val="0"/>
              </a:spcAft>
              <a:buSzPts val="2100"/>
              <a:buNone/>
              <a:defRPr/>
            </a:lvl8pPr>
            <a:lvl9pPr lvl="8" algn="r">
              <a:lnSpc>
                <a:spcPct val="100000"/>
              </a:lnSpc>
              <a:spcBef>
                <a:spcPts val="0"/>
              </a:spcBef>
              <a:spcAft>
                <a:spcPts val="0"/>
              </a:spcAft>
              <a:buSzPts val="2100"/>
              <a:buNone/>
              <a:defRPr/>
            </a:lvl9pPr>
          </a:lstStyle>
          <a:p/>
        </p:txBody>
      </p:sp>
      <p:sp>
        <p:nvSpPr>
          <p:cNvPr id="266" name="Google Shape;266;p25"/>
          <p:cNvSpPr txBox="1"/>
          <p:nvPr>
            <p:ph idx="3" type="subTitle"/>
          </p:nvPr>
        </p:nvSpPr>
        <p:spPr>
          <a:xfrm>
            <a:off x="951500" y="4944499"/>
            <a:ext cx="2473200" cy="569200"/>
          </a:xfrm>
          <a:prstGeom prst="rect">
            <a:avLst/>
          </a:prstGeom>
          <a:noFill/>
          <a:ln>
            <a:noFill/>
          </a:ln>
        </p:spPr>
        <p:txBody>
          <a:bodyPr anchorCtr="0" anchor="t" bIns="0" lIns="121900" spcFirstLastPara="1" rIns="121900" wrap="square" tIns="0">
            <a:noAutofit/>
          </a:bodyPr>
          <a:lstStyle>
            <a:lvl1pPr lvl="0" algn="ctr">
              <a:lnSpc>
                <a:spcPct val="100000"/>
              </a:lnSpc>
              <a:spcBef>
                <a:spcPts val="0"/>
              </a:spcBef>
              <a:spcAft>
                <a:spcPts val="0"/>
              </a:spcAft>
              <a:buSzPts val="2700"/>
              <a:buFont typeface="Arvo"/>
              <a:buNone/>
              <a:defRPr b="1" sz="2700">
                <a:latin typeface="Arvo"/>
                <a:ea typeface="Arvo"/>
                <a:cs typeface="Arvo"/>
                <a:sym typeface="Arvo"/>
              </a:defRPr>
            </a:lvl1pPr>
            <a:lvl2pPr lvl="1" algn="r">
              <a:lnSpc>
                <a:spcPct val="100000"/>
              </a:lnSpc>
              <a:spcBef>
                <a:spcPts val="0"/>
              </a:spcBef>
              <a:spcAft>
                <a:spcPts val="0"/>
              </a:spcAft>
              <a:buSzPts val="2700"/>
              <a:buFont typeface="Arvo"/>
              <a:buNone/>
              <a:defRPr b="1" sz="2700">
                <a:latin typeface="Arvo"/>
                <a:ea typeface="Arvo"/>
                <a:cs typeface="Arvo"/>
                <a:sym typeface="Arvo"/>
              </a:defRPr>
            </a:lvl2pPr>
            <a:lvl3pPr lvl="2" algn="r">
              <a:lnSpc>
                <a:spcPct val="100000"/>
              </a:lnSpc>
              <a:spcBef>
                <a:spcPts val="0"/>
              </a:spcBef>
              <a:spcAft>
                <a:spcPts val="0"/>
              </a:spcAft>
              <a:buSzPts val="2700"/>
              <a:buFont typeface="Arvo"/>
              <a:buNone/>
              <a:defRPr b="1" sz="2700">
                <a:latin typeface="Arvo"/>
                <a:ea typeface="Arvo"/>
                <a:cs typeface="Arvo"/>
                <a:sym typeface="Arvo"/>
              </a:defRPr>
            </a:lvl3pPr>
            <a:lvl4pPr lvl="3" algn="r">
              <a:lnSpc>
                <a:spcPct val="100000"/>
              </a:lnSpc>
              <a:spcBef>
                <a:spcPts val="0"/>
              </a:spcBef>
              <a:spcAft>
                <a:spcPts val="0"/>
              </a:spcAft>
              <a:buSzPts val="2700"/>
              <a:buFont typeface="Arvo"/>
              <a:buNone/>
              <a:defRPr b="1" sz="2700">
                <a:latin typeface="Arvo"/>
                <a:ea typeface="Arvo"/>
                <a:cs typeface="Arvo"/>
                <a:sym typeface="Arvo"/>
              </a:defRPr>
            </a:lvl4pPr>
            <a:lvl5pPr lvl="4" algn="r">
              <a:lnSpc>
                <a:spcPct val="100000"/>
              </a:lnSpc>
              <a:spcBef>
                <a:spcPts val="0"/>
              </a:spcBef>
              <a:spcAft>
                <a:spcPts val="0"/>
              </a:spcAft>
              <a:buSzPts val="2700"/>
              <a:buFont typeface="Arvo"/>
              <a:buNone/>
              <a:defRPr b="1" sz="2700">
                <a:latin typeface="Arvo"/>
                <a:ea typeface="Arvo"/>
                <a:cs typeface="Arvo"/>
                <a:sym typeface="Arvo"/>
              </a:defRPr>
            </a:lvl5pPr>
            <a:lvl6pPr lvl="5" algn="r">
              <a:lnSpc>
                <a:spcPct val="100000"/>
              </a:lnSpc>
              <a:spcBef>
                <a:spcPts val="0"/>
              </a:spcBef>
              <a:spcAft>
                <a:spcPts val="0"/>
              </a:spcAft>
              <a:buSzPts val="2700"/>
              <a:buFont typeface="Arvo"/>
              <a:buNone/>
              <a:defRPr b="1" sz="2700">
                <a:latin typeface="Arvo"/>
                <a:ea typeface="Arvo"/>
                <a:cs typeface="Arvo"/>
                <a:sym typeface="Arvo"/>
              </a:defRPr>
            </a:lvl6pPr>
            <a:lvl7pPr lvl="6" algn="r">
              <a:lnSpc>
                <a:spcPct val="100000"/>
              </a:lnSpc>
              <a:spcBef>
                <a:spcPts val="0"/>
              </a:spcBef>
              <a:spcAft>
                <a:spcPts val="0"/>
              </a:spcAft>
              <a:buSzPts val="2700"/>
              <a:buFont typeface="Arvo"/>
              <a:buNone/>
              <a:defRPr b="1" sz="2700">
                <a:latin typeface="Arvo"/>
                <a:ea typeface="Arvo"/>
                <a:cs typeface="Arvo"/>
                <a:sym typeface="Arvo"/>
              </a:defRPr>
            </a:lvl7pPr>
            <a:lvl8pPr lvl="7" algn="r">
              <a:lnSpc>
                <a:spcPct val="100000"/>
              </a:lnSpc>
              <a:spcBef>
                <a:spcPts val="0"/>
              </a:spcBef>
              <a:spcAft>
                <a:spcPts val="0"/>
              </a:spcAft>
              <a:buSzPts val="2700"/>
              <a:buFont typeface="Arvo"/>
              <a:buNone/>
              <a:defRPr b="1" sz="2700">
                <a:latin typeface="Arvo"/>
                <a:ea typeface="Arvo"/>
                <a:cs typeface="Arvo"/>
                <a:sym typeface="Arvo"/>
              </a:defRPr>
            </a:lvl8pPr>
            <a:lvl9pPr lvl="8" algn="r">
              <a:lnSpc>
                <a:spcPct val="100000"/>
              </a:lnSpc>
              <a:spcBef>
                <a:spcPts val="0"/>
              </a:spcBef>
              <a:spcAft>
                <a:spcPts val="0"/>
              </a:spcAft>
              <a:buSzPts val="2700"/>
              <a:buFont typeface="Arvo"/>
              <a:buNone/>
              <a:defRPr b="1" sz="2700">
                <a:latin typeface="Arvo"/>
                <a:ea typeface="Arvo"/>
                <a:cs typeface="Arvo"/>
                <a:sym typeface="Arvo"/>
              </a:defRPr>
            </a:lvl9pPr>
          </a:lstStyle>
          <a:p/>
        </p:txBody>
      </p:sp>
      <p:sp>
        <p:nvSpPr>
          <p:cNvPr id="267" name="Google Shape;267;p25"/>
          <p:cNvSpPr txBox="1"/>
          <p:nvPr>
            <p:ph idx="4" type="subTitle"/>
          </p:nvPr>
        </p:nvSpPr>
        <p:spPr>
          <a:xfrm>
            <a:off x="951500" y="4131635"/>
            <a:ext cx="2473200" cy="684800"/>
          </a:xfrm>
          <a:prstGeom prst="rect">
            <a:avLst/>
          </a:prstGeom>
          <a:noFill/>
          <a:ln>
            <a:noFill/>
          </a:ln>
        </p:spPr>
        <p:txBody>
          <a:bodyPr anchorCtr="0" anchor="b" bIns="0" lIns="121900" spcFirstLastPara="1" rIns="121900" wrap="square" tIns="0">
            <a:noAutofit/>
          </a:bodyPr>
          <a:lstStyle>
            <a:lvl1pPr lvl="0" algn="ctr">
              <a:lnSpc>
                <a:spcPct val="100000"/>
              </a:lnSpc>
              <a:spcBef>
                <a:spcPts val="0"/>
              </a:spcBef>
              <a:spcAft>
                <a:spcPts val="0"/>
              </a:spcAft>
              <a:buSzPts val="2100"/>
              <a:buNone/>
              <a:defRPr/>
            </a:lvl1pPr>
            <a:lvl2pPr lvl="1" algn="r">
              <a:lnSpc>
                <a:spcPct val="100000"/>
              </a:lnSpc>
              <a:spcBef>
                <a:spcPts val="0"/>
              </a:spcBef>
              <a:spcAft>
                <a:spcPts val="0"/>
              </a:spcAft>
              <a:buSzPts val="2100"/>
              <a:buNone/>
              <a:defRPr/>
            </a:lvl2pPr>
            <a:lvl3pPr lvl="2" algn="r">
              <a:lnSpc>
                <a:spcPct val="100000"/>
              </a:lnSpc>
              <a:spcBef>
                <a:spcPts val="0"/>
              </a:spcBef>
              <a:spcAft>
                <a:spcPts val="0"/>
              </a:spcAft>
              <a:buSzPts val="2100"/>
              <a:buNone/>
              <a:defRPr/>
            </a:lvl3pPr>
            <a:lvl4pPr lvl="3" algn="r">
              <a:lnSpc>
                <a:spcPct val="100000"/>
              </a:lnSpc>
              <a:spcBef>
                <a:spcPts val="0"/>
              </a:spcBef>
              <a:spcAft>
                <a:spcPts val="0"/>
              </a:spcAft>
              <a:buSzPts val="2100"/>
              <a:buNone/>
              <a:defRPr/>
            </a:lvl4pPr>
            <a:lvl5pPr lvl="4" algn="r">
              <a:lnSpc>
                <a:spcPct val="100000"/>
              </a:lnSpc>
              <a:spcBef>
                <a:spcPts val="0"/>
              </a:spcBef>
              <a:spcAft>
                <a:spcPts val="0"/>
              </a:spcAft>
              <a:buSzPts val="2100"/>
              <a:buNone/>
              <a:defRPr/>
            </a:lvl5pPr>
            <a:lvl6pPr lvl="5" algn="r">
              <a:lnSpc>
                <a:spcPct val="100000"/>
              </a:lnSpc>
              <a:spcBef>
                <a:spcPts val="0"/>
              </a:spcBef>
              <a:spcAft>
                <a:spcPts val="0"/>
              </a:spcAft>
              <a:buSzPts val="2100"/>
              <a:buNone/>
              <a:defRPr/>
            </a:lvl6pPr>
            <a:lvl7pPr lvl="6" algn="r">
              <a:lnSpc>
                <a:spcPct val="100000"/>
              </a:lnSpc>
              <a:spcBef>
                <a:spcPts val="0"/>
              </a:spcBef>
              <a:spcAft>
                <a:spcPts val="0"/>
              </a:spcAft>
              <a:buSzPts val="2100"/>
              <a:buNone/>
              <a:defRPr/>
            </a:lvl7pPr>
            <a:lvl8pPr lvl="7" algn="r">
              <a:lnSpc>
                <a:spcPct val="100000"/>
              </a:lnSpc>
              <a:spcBef>
                <a:spcPts val="0"/>
              </a:spcBef>
              <a:spcAft>
                <a:spcPts val="0"/>
              </a:spcAft>
              <a:buSzPts val="2100"/>
              <a:buNone/>
              <a:defRPr/>
            </a:lvl8pPr>
            <a:lvl9pPr lvl="8" algn="r">
              <a:lnSpc>
                <a:spcPct val="100000"/>
              </a:lnSpc>
              <a:spcBef>
                <a:spcPts val="0"/>
              </a:spcBef>
              <a:spcAft>
                <a:spcPts val="0"/>
              </a:spcAft>
              <a:buSzPts val="2100"/>
              <a:buNone/>
              <a:defRPr/>
            </a:lvl9pPr>
          </a:lstStyle>
          <a:p/>
        </p:txBody>
      </p:sp>
      <p:sp>
        <p:nvSpPr>
          <p:cNvPr id="268" name="Google Shape;268;p25"/>
          <p:cNvSpPr txBox="1"/>
          <p:nvPr>
            <p:ph idx="5" type="subTitle"/>
          </p:nvPr>
        </p:nvSpPr>
        <p:spPr>
          <a:xfrm>
            <a:off x="3551067" y="3035767"/>
            <a:ext cx="2473200" cy="569200"/>
          </a:xfrm>
          <a:prstGeom prst="rect">
            <a:avLst/>
          </a:prstGeom>
          <a:noFill/>
          <a:ln>
            <a:noFill/>
          </a:ln>
        </p:spPr>
        <p:txBody>
          <a:bodyPr anchorCtr="0" anchor="t" bIns="0" lIns="121900" spcFirstLastPara="1" rIns="121900" wrap="square" tIns="0">
            <a:noAutofit/>
          </a:bodyPr>
          <a:lstStyle>
            <a:lvl1pPr lvl="0" algn="ctr">
              <a:lnSpc>
                <a:spcPct val="100000"/>
              </a:lnSpc>
              <a:spcBef>
                <a:spcPts val="0"/>
              </a:spcBef>
              <a:spcAft>
                <a:spcPts val="0"/>
              </a:spcAft>
              <a:buSzPts val="2700"/>
              <a:buFont typeface="Arvo"/>
              <a:buNone/>
              <a:defRPr b="1" sz="2700">
                <a:latin typeface="Arvo"/>
                <a:ea typeface="Arvo"/>
                <a:cs typeface="Arvo"/>
                <a:sym typeface="Arvo"/>
              </a:defRPr>
            </a:lvl1pPr>
            <a:lvl2pPr lvl="1" algn="r">
              <a:lnSpc>
                <a:spcPct val="100000"/>
              </a:lnSpc>
              <a:spcBef>
                <a:spcPts val="0"/>
              </a:spcBef>
              <a:spcAft>
                <a:spcPts val="0"/>
              </a:spcAft>
              <a:buSzPts val="2700"/>
              <a:buFont typeface="Arvo"/>
              <a:buNone/>
              <a:defRPr b="1" sz="2700">
                <a:latin typeface="Arvo"/>
                <a:ea typeface="Arvo"/>
                <a:cs typeface="Arvo"/>
                <a:sym typeface="Arvo"/>
              </a:defRPr>
            </a:lvl2pPr>
            <a:lvl3pPr lvl="2" algn="r">
              <a:lnSpc>
                <a:spcPct val="100000"/>
              </a:lnSpc>
              <a:spcBef>
                <a:spcPts val="0"/>
              </a:spcBef>
              <a:spcAft>
                <a:spcPts val="0"/>
              </a:spcAft>
              <a:buSzPts val="2700"/>
              <a:buFont typeface="Arvo"/>
              <a:buNone/>
              <a:defRPr b="1" sz="2700">
                <a:latin typeface="Arvo"/>
                <a:ea typeface="Arvo"/>
                <a:cs typeface="Arvo"/>
                <a:sym typeface="Arvo"/>
              </a:defRPr>
            </a:lvl3pPr>
            <a:lvl4pPr lvl="3" algn="r">
              <a:lnSpc>
                <a:spcPct val="100000"/>
              </a:lnSpc>
              <a:spcBef>
                <a:spcPts val="0"/>
              </a:spcBef>
              <a:spcAft>
                <a:spcPts val="0"/>
              </a:spcAft>
              <a:buSzPts val="2700"/>
              <a:buFont typeface="Arvo"/>
              <a:buNone/>
              <a:defRPr b="1" sz="2700">
                <a:latin typeface="Arvo"/>
                <a:ea typeface="Arvo"/>
                <a:cs typeface="Arvo"/>
                <a:sym typeface="Arvo"/>
              </a:defRPr>
            </a:lvl4pPr>
            <a:lvl5pPr lvl="4" algn="r">
              <a:lnSpc>
                <a:spcPct val="100000"/>
              </a:lnSpc>
              <a:spcBef>
                <a:spcPts val="0"/>
              </a:spcBef>
              <a:spcAft>
                <a:spcPts val="0"/>
              </a:spcAft>
              <a:buSzPts val="2700"/>
              <a:buFont typeface="Arvo"/>
              <a:buNone/>
              <a:defRPr b="1" sz="2700">
                <a:latin typeface="Arvo"/>
                <a:ea typeface="Arvo"/>
                <a:cs typeface="Arvo"/>
                <a:sym typeface="Arvo"/>
              </a:defRPr>
            </a:lvl5pPr>
            <a:lvl6pPr lvl="5" algn="r">
              <a:lnSpc>
                <a:spcPct val="100000"/>
              </a:lnSpc>
              <a:spcBef>
                <a:spcPts val="0"/>
              </a:spcBef>
              <a:spcAft>
                <a:spcPts val="0"/>
              </a:spcAft>
              <a:buSzPts val="2700"/>
              <a:buFont typeface="Arvo"/>
              <a:buNone/>
              <a:defRPr b="1" sz="2700">
                <a:latin typeface="Arvo"/>
                <a:ea typeface="Arvo"/>
                <a:cs typeface="Arvo"/>
                <a:sym typeface="Arvo"/>
              </a:defRPr>
            </a:lvl6pPr>
            <a:lvl7pPr lvl="6" algn="r">
              <a:lnSpc>
                <a:spcPct val="100000"/>
              </a:lnSpc>
              <a:spcBef>
                <a:spcPts val="0"/>
              </a:spcBef>
              <a:spcAft>
                <a:spcPts val="0"/>
              </a:spcAft>
              <a:buSzPts val="2700"/>
              <a:buFont typeface="Arvo"/>
              <a:buNone/>
              <a:defRPr b="1" sz="2700">
                <a:latin typeface="Arvo"/>
                <a:ea typeface="Arvo"/>
                <a:cs typeface="Arvo"/>
                <a:sym typeface="Arvo"/>
              </a:defRPr>
            </a:lvl7pPr>
            <a:lvl8pPr lvl="7" algn="r">
              <a:lnSpc>
                <a:spcPct val="100000"/>
              </a:lnSpc>
              <a:spcBef>
                <a:spcPts val="0"/>
              </a:spcBef>
              <a:spcAft>
                <a:spcPts val="0"/>
              </a:spcAft>
              <a:buSzPts val="2700"/>
              <a:buFont typeface="Arvo"/>
              <a:buNone/>
              <a:defRPr b="1" sz="2700">
                <a:latin typeface="Arvo"/>
                <a:ea typeface="Arvo"/>
                <a:cs typeface="Arvo"/>
                <a:sym typeface="Arvo"/>
              </a:defRPr>
            </a:lvl8pPr>
            <a:lvl9pPr lvl="8" algn="r">
              <a:lnSpc>
                <a:spcPct val="100000"/>
              </a:lnSpc>
              <a:spcBef>
                <a:spcPts val="0"/>
              </a:spcBef>
              <a:spcAft>
                <a:spcPts val="0"/>
              </a:spcAft>
              <a:buSzPts val="2700"/>
              <a:buFont typeface="Arvo"/>
              <a:buNone/>
              <a:defRPr b="1" sz="2700">
                <a:latin typeface="Arvo"/>
                <a:ea typeface="Arvo"/>
                <a:cs typeface="Arvo"/>
                <a:sym typeface="Arvo"/>
              </a:defRPr>
            </a:lvl9pPr>
          </a:lstStyle>
          <a:p/>
        </p:txBody>
      </p:sp>
      <p:sp>
        <p:nvSpPr>
          <p:cNvPr id="269" name="Google Shape;269;p25"/>
          <p:cNvSpPr txBox="1"/>
          <p:nvPr>
            <p:ph idx="6" type="subTitle"/>
          </p:nvPr>
        </p:nvSpPr>
        <p:spPr>
          <a:xfrm>
            <a:off x="3551063" y="2222900"/>
            <a:ext cx="2473200" cy="684800"/>
          </a:xfrm>
          <a:prstGeom prst="rect">
            <a:avLst/>
          </a:prstGeom>
          <a:noFill/>
          <a:ln>
            <a:noFill/>
          </a:ln>
        </p:spPr>
        <p:txBody>
          <a:bodyPr anchorCtr="0" anchor="b" bIns="0" lIns="121900" spcFirstLastPara="1" rIns="121900" wrap="square" tIns="0">
            <a:noAutofit/>
          </a:bodyPr>
          <a:lstStyle>
            <a:lvl1pPr lvl="0" algn="ctr">
              <a:lnSpc>
                <a:spcPct val="100000"/>
              </a:lnSpc>
              <a:spcBef>
                <a:spcPts val="0"/>
              </a:spcBef>
              <a:spcAft>
                <a:spcPts val="0"/>
              </a:spcAft>
              <a:buSzPts val="2100"/>
              <a:buNone/>
              <a:defRPr/>
            </a:lvl1pPr>
            <a:lvl2pPr lvl="1" algn="r">
              <a:lnSpc>
                <a:spcPct val="100000"/>
              </a:lnSpc>
              <a:spcBef>
                <a:spcPts val="0"/>
              </a:spcBef>
              <a:spcAft>
                <a:spcPts val="0"/>
              </a:spcAft>
              <a:buSzPts val="2100"/>
              <a:buNone/>
              <a:defRPr/>
            </a:lvl2pPr>
            <a:lvl3pPr lvl="2" algn="r">
              <a:lnSpc>
                <a:spcPct val="100000"/>
              </a:lnSpc>
              <a:spcBef>
                <a:spcPts val="0"/>
              </a:spcBef>
              <a:spcAft>
                <a:spcPts val="0"/>
              </a:spcAft>
              <a:buSzPts val="2100"/>
              <a:buNone/>
              <a:defRPr/>
            </a:lvl3pPr>
            <a:lvl4pPr lvl="3" algn="r">
              <a:lnSpc>
                <a:spcPct val="100000"/>
              </a:lnSpc>
              <a:spcBef>
                <a:spcPts val="0"/>
              </a:spcBef>
              <a:spcAft>
                <a:spcPts val="0"/>
              </a:spcAft>
              <a:buSzPts val="2100"/>
              <a:buNone/>
              <a:defRPr/>
            </a:lvl4pPr>
            <a:lvl5pPr lvl="4" algn="r">
              <a:lnSpc>
                <a:spcPct val="100000"/>
              </a:lnSpc>
              <a:spcBef>
                <a:spcPts val="0"/>
              </a:spcBef>
              <a:spcAft>
                <a:spcPts val="0"/>
              </a:spcAft>
              <a:buSzPts val="2100"/>
              <a:buNone/>
              <a:defRPr/>
            </a:lvl5pPr>
            <a:lvl6pPr lvl="5" algn="r">
              <a:lnSpc>
                <a:spcPct val="100000"/>
              </a:lnSpc>
              <a:spcBef>
                <a:spcPts val="0"/>
              </a:spcBef>
              <a:spcAft>
                <a:spcPts val="0"/>
              </a:spcAft>
              <a:buSzPts val="2100"/>
              <a:buNone/>
              <a:defRPr/>
            </a:lvl6pPr>
            <a:lvl7pPr lvl="6" algn="r">
              <a:lnSpc>
                <a:spcPct val="100000"/>
              </a:lnSpc>
              <a:spcBef>
                <a:spcPts val="0"/>
              </a:spcBef>
              <a:spcAft>
                <a:spcPts val="0"/>
              </a:spcAft>
              <a:buSzPts val="2100"/>
              <a:buNone/>
              <a:defRPr/>
            </a:lvl7pPr>
            <a:lvl8pPr lvl="7" algn="r">
              <a:lnSpc>
                <a:spcPct val="100000"/>
              </a:lnSpc>
              <a:spcBef>
                <a:spcPts val="0"/>
              </a:spcBef>
              <a:spcAft>
                <a:spcPts val="0"/>
              </a:spcAft>
              <a:buSzPts val="2100"/>
              <a:buNone/>
              <a:defRPr/>
            </a:lvl8pPr>
            <a:lvl9pPr lvl="8" algn="r">
              <a:lnSpc>
                <a:spcPct val="100000"/>
              </a:lnSpc>
              <a:spcBef>
                <a:spcPts val="0"/>
              </a:spcBef>
              <a:spcAft>
                <a:spcPts val="0"/>
              </a:spcAft>
              <a:buSzPts val="2100"/>
              <a:buNone/>
              <a:defRPr/>
            </a:lvl9pPr>
          </a:lstStyle>
          <a:p/>
        </p:txBody>
      </p:sp>
      <p:sp>
        <p:nvSpPr>
          <p:cNvPr id="270" name="Google Shape;270;p25"/>
          <p:cNvSpPr txBox="1"/>
          <p:nvPr>
            <p:ph idx="7" type="subTitle"/>
          </p:nvPr>
        </p:nvSpPr>
        <p:spPr>
          <a:xfrm>
            <a:off x="3551067" y="4944499"/>
            <a:ext cx="2473200" cy="569200"/>
          </a:xfrm>
          <a:prstGeom prst="rect">
            <a:avLst/>
          </a:prstGeom>
          <a:noFill/>
          <a:ln>
            <a:noFill/>
          </a:ln>
        </p:spPr>
        <p:txBody>
          <a:bodyPr anchorCtr="0" anchor="t" bIns="0" lIns="121900" spcFirstLastPara="1" rIns="121900" wrap="square" tIns="0">
            <a:noAutofit/>
          </a:bodyPr>
          <a:lstStyle>
            <a:lvl1pPr lvl="0" algn="ctr">
              <a:lnSpc>
                <a:spcPct val="100000"/>
              </a:lnSpc>
              <a:spcBef>
                <a:spcPts val="0"/>
              </a:spcBef>
              <a:spcAft>
                <a:spcPts val="0"/>
              </a:spcAft>
              <a:buSzPts val="2700"/>
              <a:buFont typeface="Arvo"/>
              <a:buNone/>
              <a:defRPr b="1" sz="2700">
                <a:latin typeface="Arvo"/>
                <a:ea typeface="Arvo"/>
                <a:cs typeface="Arvo"/>
                <a:sym typeface="Arvo"/>
              </a:defRPr>
            </a:lvl1pPr>
            <a:lvl2pPr lvl="1" algn="r">
              <a:lnSpc>
                <a:spcPct val="100000"/>
              </a:lnSpc>
              <a:spcBef>
                <a:spcPts val="0"/>
              </a:spcBef>
              <a:spcAft>
                <a:spcPts val="0"/>
              </a:spcAft>
              <a:buSzPts val="2700"/>
              <a:buFont typeface="Arvo"/>
              <a:buNone/>
              <a:defRPr b="1" sz="2700">
                <a:latin typeface="Arvo"/>
                <a:ea typeface="Arvo"/>
                <a:cs typeface="Arvo"/>
                <a:sym typeface="Arvo"/>
              </a:defRPr>
            </a:lvl2pPr>
            <a:lvl3pPr lvl="2" algn="r">
              <a:lnSpc>
                <a:spcPct val="100000"/>
              </a:lnSpc>
              <a:spcBef>
                <a:spcPts val="0"/>
              </a:spcBef>
              <a:spcAft>
                <a:spcPts val="0"/>
              </a:spcAft>
              <a:buSzPts val="2700"/>
              <a:buFont typeface="Arvo"/>
              <a:buNone/>
              <a:defRPr b="1" sz="2700">
                <a:latin typeface="Arvo"/>
                <a:ea typeface="Arvo"/>
                <a:cs typeface="Arvo"/>
                <a:sym typeface="Arvo"/>
              </a:defRPr>
            </a:lvl3pPr>
            <a:lvl4pPr lvl="3" algn="r">
              <a:lnSpc>
                <a:spcPct val="100000"/>
              </a:lnSpc>
              <a:spcBef>
                <a:spcPts val="0"/>
              </a:spcBef>
              <a:spcAft>
                <a:spcPts val="0"/>
              </a:spcAft>
              <a:buSzPts val="2700"/>
              <a:buFont typeface="Arvo"/>
              <a:buNone/>
              <a:defRPr b="1" sz="2700">
                <a:latin typeface="Arvo"/>
                <a:ea typeface="Arvo"/>
                <a:cs typeface="Arvo"/>
                <a:sym typeface="Arvo"/>
              </a:defRPr>
            </a:lvl4pPr>
            <a:lvl5pPr lvl="4" algn="r">
              <a:lnSpc>
                <a:spcPct val="100000"/>
              </a:lnSpc>
              <a:spcBef>
                <a:spcPts val="0"/>
              </a:spcBef>
              <a:spcAft>
                <a:spcPts val="0"/>
              </a:spcAft>
              <a:buSzPts val="2700"/>
              <a:buFont typeface="Arvo"/>
              <a:buNone/>
              <a:defRPr b="1" sz="2700">
                <a:latin typeface="Arvo"/>
                <a:ea typeface="Arvo"/>
                <a:cs typeface="Arvo"/>
                <a:sym typeface="Arvo"/>
              </a:defRPr>
            </a:lvl5pPr>
            <a:lvl6pPr lvl="5" algn="r">
              <a:lnSpc>
                <a:spcPct val="100000"/>
              </a:lnSpc>
              <a:spcBef>
                <a:spcPts val="0"/>
              </a:spcBef>
              <a:spcAft>
                <a:spcPts val="0"/>
              </a:spcAft>
              <a:buSzPts val="2700"/>
              <a:buFont typeface="Arvo"/>
              <a:buNone/>
              <a:defRPr b="1" sz="2700">
                <a:latin typeface="Arvo"/>
                <a:ea typeface="Arvo"/>
                <a:cs typeface="Arvo"/>
                <a:sym typeface="Arvo"/>
              </a:defRPr>
            </a:lvl6pPr>
            <a:lvl7pPr lvl="6" algn="r">
              <a:lnSpc>
                <a:spcPct val="100000"/>
              </a:lnSpc>
              <a:spcBef>
                <a:spcPts val="0"/>
              </a:spcBef>
              <a:spcAft>
                <a:spcPts val="0"/>
              </a:spcAft>
              <a:buSzPts val="2700"/>
              <a:buFont typeface="Arvo"/>
              <a:buNone/>
              <a:defRPr b="1" sz="2700">
                <a:latin typeface="Arvo"/>
                <a:ea typeface="Arvo"/>
                <a:cs typeface="Arvo"/>
                <a:sym typeface="Arvo"/>
              </a:defRPr>
            </a:lvl7pPr>
            <a:lvl8pPr lvl="7" algn="r">
              <a:lnSpc>
                <a:spcPct val="100000"/>
              </a:lnSpc>
              <a:spcBef>
                <a:spcPts val="0"/>
              </a:spcBef>
              <a:spcAft>
                <a:spcPts val="0"/>
              </a:spcAft>
              <a:buSzPts val="2700"/>
              <a:buFont typeface="Arvo"/>
              <a:buNone/>
              <a:defRPr b="1" sz="2700">
                <a:latin typeface="Arvo"/>
                <a:ea typeface="Arvo"/>
                <a:cs typeface="Arvo"/>
                <a:sym typeface="Arvo"/>
              </a:defRPr>
            </a:lvl8pPr>
            <a:lvl9pPr lvl="8" algn="r">
              <a:lnSpc>
                <a:spcPct val="100000"/>
              </a:lnSpc>
              <a:spcBef>
                <a:spcPts val="0"/>
              </a:spcBef>
              <a:spcAft>
                <a:spcPts val="0"/>
              </a:spcAft>
              <a:buSzPts val="2700"/>
              <a:buFont typeface="Arvo"/>
              <a:buNone/>
              <a:defRPr b="1" sz="2700">
                <a:latin typeface="Arvo"/>
                <a:ea typeface="Arvo"/>
                <a:cs typeface="Arvo"/>
                <a:sym typeface="Arvo"/>
              </a:defRPr>
            </a:lvl9pPr>
          </a:lstStyle>
          <a:p/>
        </p:txBody>
      </p:sp>
      <p:sp>
        <p:nvSpPr>
          <p:cNvPr id="271" name="Google Shape;271;p25"/>
          <p:cNvSpPr txBox="1"/>
          <p:nvPr>
            <p:ph idx="8" type="subTitle"/>
          </p:nvPr>
        </p:nvSpPr>
        <p:spPr>
          <a:xfrm>
            <a:off x="3551063" y="4131635"/>
            <a:ext cx="2473200" cy="684800"/>
          </a:xfrm>
          <a:prstGeom prst="rect">
            <a:avLst/>
          </a:prstGeom>
          <a:noFill/>
          <a:ln>
            <a:noFill/>
          </a:ln>
        </p:spPr>
        <p:txBody>
          <a:bodyPr anchorCtr="0" anchor="b" bIns="0" lIns="121900" spcFirstLastPara="1" rIns="121900" wrap="square" tIns="0">
            <a:noAutofit/>
          </a:bodyPr>
          <a:lstStyle>
            <a:lvl1pPr lvl="0" algn="ctr">
              <a:lnSpc>
                <a:spcPct val="100000"/>
              </a:lnSpc>
              <a:spcBef>
                <a:spcPts val="0"/>
              </a:spcBef>
              <a:spcAft>
                <a:spcPts val="0"/>
              </a:spcAft>
              <a:buSzPts val="2100"/>
              <a:buNone/>
              <a:defRPr/>
            </a:lvl1pPr>
            <a:lvl2pPr lvl="1" algn="r">
              <a:lnSpc>
                <a:spcPct val="100000"/>
              </a:lnSpc>
              <a:spcBef>
                <a:spcPts val="0"/>
              </a:spcBef>
              <a:spcAft>
                <a:spcPts val="0"/>
              </a:spcAft>
              <a:buSzPts val="2100"/>
              <a:buNone/>
              <a:defRPr/>
            </a:lvl2pPr>
            <a:lvl3pPr lvl="2" algn="r">
              <a:lnSpc>
                <a:spcPct val="100000"/>
              </a:lnSpc>
              <a:spcBef>
                <a:spcPts val="0"/>
              </a:spcBef>
              <a:spcAft>
                <a:spcPts val="0"/>
              </a:spcAft>
              <a:buSzPts val="2100"/>
              <a:buNone/>
              <a:defRPr/>
            </a:lvl3pPr>
            <a:lvl4pPr lvl="3" algn="r">
              <a:lnSpc>
                <a:spcPct val="100000"/>
              </a:lnSpc>
              <a:spcBef>
                <a:spcPts val="0"/>
              </a:spcBef>
              <a:spcAft>
                <a:spcPts val="0"/>
              </a:spcAft>
              <a:buSzPts val="2100"/>
              <a:buNone/>
              <a:defRPr/>
            </a:lvl4pPr>
            <a:lvl5pPr lvl="4" algn="r">
              <a:lnSpc>
                <a:spcPct val="100000"/>
              </a:lnSpc>
              <a:spcBef>
                <a:spcPts val="0"/>
              </a:spcBef>
              <a:spcAft>
                <a:spcPts val="0"/>
              </a:spcAft>
              <a:buSzPts val="2100"/>
              <a:buNone/>
              <a:defRPr/>
            </a:lvl5pPr>
            <a:lvl6pPr lvl="5" algn="r">
              <a:lnSpc>
                <a:spcPct val="100000"/>
              </a:lnSpc>
              <a:spcBef>
                <a:spcPts val="0"/>
              </a:spcBef>
              <a:spcAft>
                <a:spcPts val="0"/>
              </a:spcAft>
              <a:buSzPts val="2100"/>
              <a:buNone/>
              <a:defRPr/>
            </a:lvl6pPr>
            <a:lvl7pPr lvl="6" algn="r">
              <a:lnSpc>
                <a:spcPct val="100000"/>
              </a:lnSpc>
              <a:spcBef>
                <a:spcPts val="0"/>
              </a:spcBef>
              <a:spcAft>
                <a:spcPts val="0"/>
              </a:spcAft>
              <a:buSzPts val="2100"/>
              <a:buNone/>
              <a:defRPr/>
            </a:lvl7pPr>
            <a:lvl8pPr lvl="7" algn="r">
              <a:lnSpc>
                <a:spcPct val="100000"/>
              </a:lnSpc>
              <a:spcBef>
                <a:spcPts val="0"/>
              </a:spcBef>
              <a:spcAft>
                <a:spcPts val="0"/>
              </a:spcAft>
              <a:buSzPts val="2100"/>
              <a:buNone/>
              <a:defRPr/>
            </a:lvl8pPr>
            <a:lvl9pPr lvl="8" algn="r">
              <a:lnSpc>
                <a:spcPct val="100000"/>
              </a:lnSpc>
              <a:spcBef>
                <a:spcPts val="0"/>
              </a:spcBef>
              <a:spcAft>
                <a:spcPts val="0"/>
              </a:spcAft>
              <a:buSzPts val="2100"/>
              <a:buNone/>
              <a:defRPr/>
            </a:lvl9pPr>
          </a:lstStyle>
          <a:p/>
        </p:txBody>
      </p:sp>
      <p:sp>
        <p:nvSpPr>
          <p:cNvPr id="272" name="Google Shape;272;p25"/>
          <p:cNvSpPr txBox="1"/>
          <p:nvPr>
            <p:ph idx="9" type="subTitle"/>
          </p:nvPr>
        </p:nvSpPr>
        <p:spPr>
          <a:xfrm>
            <a:off x="6150632" y="3035767"/>
            <a:ext cx="2473200" cy="569200"/>
          </a:xfrm>
          <a:prstGeom prst="rect">
            <a:avLst/>
          </a:prstGeom>
          <a:noFill/>
          <a:ln>
            <a:noFill/>
          </a:ln>
        </p:spPr>
        <p:txBody>
          <a:bodyPr anchorCtr="0" anchor="t" bIns="0" lIns="121900" spcFirstLastPara="1" rIns="121900" wrap="square" tIns="0">
            <a:noAutofit/>
          </a:bodyPr>
          <a:lstStyle>
            <a:lvl1pPr lvl="0" algn="ctr">
              <a:lnSpc>
                <a:spcPct val="100000"/>
              </a:lnSpc>
              <a:spcBef>
                <a:spcPts val="0"/>
              </a:spcBef>
              <a:spcAft>
                <a:spcPts val="0"/>
              </a:spcAft>
              <a:buSzPts val="2700"/>
              <a:buFont typeface="Arvo"/>
              <a:buNone/>
              <a:defRPr b="1" sz="2700">
                <a:latin typeface="Arvo"/>
                <a:ea typeface="Arvo"/>
                <a:cs typeface="Arvo"/>
                <a:sym typeface="Arvo"/>
              </a:defRPr>
            </a:lvl1pPr>
            <a:lvl2pPr lvl="1" algn="r">
              <a:lnSpc>
                <a:spcPct val="100000"/>
              </a:lnSpc>
              <a:spcBef>
                <a:spcPts val="0"/>
              </a:spcBef>
              <a:spcAft>
                <a:spcPts val="0"/>
              </a:spcAft>
              <a:buSzPts val="2700"/>
              <a:buFont typeface="Arvo"/>
              <a:buNone/>
              <a:defRPr b="1" sz="2700">
                <a:latin typeface="Arvo"/>
                <a:ea typeface="Arvo"/>
                <a:cs typeface="Arvo"/>
                <a:sym typeface="Arvo"/>
              </a:defRPr>
            </a:lvl2pPr>
            <a:lvl3pPr lvl="2" algn="r">
              <a:lnSpc>
                <a:spcPct val="100000"/>
              </a:lnSpc>
              <a:spcBef>
                <a:spcPts val="0"/>
              </a:spcBef>
              <a:spcAft>
                <a:spcPts val="0"/>
              </a:spcAft>
              <a:buSzPts val="2700"/>
              <a:buFont typeface="Arvo"/>
              <a:buNone/>
              <a:defRPr b="1" sz="2700">
                <a:latin typeface="Arvo"/>
                <a:ea typeface="Arvo"/>
                <a:cs typeface="Arvo"/>
                <a:sym typeface="Arvo"/>
              </a:defRPr>
            </a:lvl3pPr>
            <a:lvl4pPr lvl="3" algn="r">
              <a:lnSpc>
                <a:spcPct val="100000"/>
              </a:lnSpc>
              <a:spcBef>
                <a:spcPts val="0"/>
              </a:spcBef>
              <a:spcAft>
                <a:spcPts val="0"/>
              </a:spcAft>
              <a:buSzPts val="2700"/>
              <a:buFont typeface="Arvo"/>
              <a:buNone/>
              <a:defRPr b="1" sz="2700">
                <a:latin typeface="Arvo"/>
                <a:ea typeface="Arvo"/>
                <a:cs typeface="Arvo"/>
                <a:sym typeface="Arvo"/>
              </a:defRPr>
            </a:lvl4pPr>
            <a:lvl5pPr lvl="4" algn="r">
              <a:lnSpc>
                <a:spcPct val="100000"/>
              </a:lnSpc>
              <a:spcBef>
                <a:spcPts val="0"/>
              </a:spcBef>
              <a:spcAft>
                <a:spcPts val="0"/>
              </a:spcAft>
              <a:buSzPts val="2700"/>
              <a:buFont typeface="Arvo"/>
              <a:buNone/>
              <a:defRPr b="1" sz="2700">
                <a:latin typeface="Arvo"/>
                <a:ea typeface="Arvo"/>
                <a:cs typeface="Arvo"/>
                <a:sym typeface="Arvo"/>
              </a:defRPr>
            </a:lvl5pPr>
            <a:lvl6pPr lvl="5" algn="r">
              <a:lnSpc>
                <a:spcPct val="100000"/>
              </a:lnSpc>
              <a:spcBef>
                <a:spcPts val="0"/>
              </a:spcBef>
              <a:spcAft>
                <a:spcPts val="0"/>
              </a:spcAft>
              <a:buSzPts val="2700"/>
              <a:buFont typeface="Arvo"/>
              <a:buNone/>
              <a:defRPr b="1" sz="2700">
                <a:latin typeface="Arvo"/>
                <a:ea typeface="Arvo"/>
                <a:cs typeface="Arvo"/>
                <a:sym typeface="Arvo"/>
              </a:defRPr>
            </a:lvl6pPr>
            <a:lvl7pPr lvl="6" algn="r">
              <a:lnSpc>
                <a:spcPct val="100000"/>
              </a:lnSpc>
              <a:spcBef>
                <a:spcPts val="0"/>
              </a:spcBef>
              <a:spcAft>
                <a:spcPts val="0"/>
              </a:spcAft>
              <a:buSzPts val="2700"/>
              <a:buFont typeface="Arvo"/>
              <a:buNone/>
              <a:defRPr b="1" sz="2700">
                <a:latin typeface="Arvo"/>
                <a:ea typeface="Arvo"/>
                <a:cs typeface="Arvo"/>
                <a:sym typeface="Arvo"/>
              </a:defRPr>
            </a:lvl7pPr>
            <a:lvl8pPr lvl="7" algn="r">
              <a:lnSpc>
                <a:spcPct val="100000"/>
              </a:lnSpc>
              <a:spcBef>
                <a:spcPts val="0"/>
              </a:spcBef>
              <a:spcAft>
                <a:spcPts val="0"/>
              </a:spcAft>
              <a:buSzPts val="2700"/>
              <a:buFont typeface="Arvo"/>
              <a:buNone/>
              <a:defRPr b="1" sz="2700">
                <a:latin typeface="Arvo"/>
                <a:ea typeface="Arvo"/>
                <a:cs typeface="Arvo"/>
                <a:sym typeface="Arvo"/>
              </a:defRPr>
            </a:lvl8pPr>
            <a:lvl9pPr lvl="8" algn="r">
              <a:lnSpc>
                <a:spcPct val="100000"/>
              </a:lnSpc>
              <a:spcBef>
                <a:spcPts val="0"/>
              </a:spcBef>
              <a:spcAft>
                <a:spcPts val="0"/>
              </a:spcAft>
              <a:buSzPts val="2700"/>
              <a:buFont typeface="Arvo"/>
              <a:buNone/>
              <a:defRPr b="1" sz="2700">
                <a:latin typeface="Arvo"/>
                <a:ea typeface="Arvo"/>
                <a:cs typeface="Arvo"/>
                <a:sym typeface="Arvo"/>
              </a:defRPr>
            </a:lvl9pPr>
          </a:lstStyle>
          <a:p/>
        </p:txBody>
      </p:sp>
      <p:sp>
        <p:nvSpPr>
          <p:cNvPr id="273" name="Google Shape;273;p25"/>
          <p:cNvSpPr txBox="1"/>
          <p:nvPr>
            <p:ph idx="13" type="subTitle"/>
          </p:nvPr>
        </p:nvSpPr>
        <p:spPr>
          <a:xfrm>
            <a:off x="6150624" y="2222900"/>
            <a:ext cx="2473200" cy="684800"/>
          </a:xfrm>
          <a:prstGeom prst="rect">
            <a:avLst/>
          </a:prstGeom>
          <a:noFill/>
          <a:ln>
            <a:noFill/>
          </a:ln>
        </p:spPr>
        <p:txBody>
          <a:bodyPr anchorCtr="0" anchor="b" bIns="0" lIns="121900" spcFirstLastPara="1" rIns="121900" wrap="square" tIns="0">
            <a:noAutofit/>
          </a:bodyPr>
          <a:lstStyle>
            <a:lvl1pPr lvl="0" algn="ctr">
              <a:lnSpc>
                <a:spcPct val="100000"/>
              </a:lnSpc>
              <a:spcBef>
                <a:spcPts val="0"/>
              </a:spcBef>
              <a:spcAft>
                <a:spcPts val="0"/>
              </a:spcAft>
              <a:buSzPts val="2100"/>
              <a:buNone/>
              <a:defRPr/>
            </a:lvl1pPr>
            <a:lvl2pPr lvl="1" algn="r">
              <a:lnSpc>
                <a:spcPct val="100000"/>
              </a:lnSpc>
              <a:spcBef>
                <a:spcPts val="0"/>
              </a:spcBef>
              <a:spcAft>
                <a:spcPts val="0"/>
              </a:spcAft>
              <a:buSzPts val="2100"/>
              <a:buNone/>
              <a:defRPr/>
            </a:lvl2pPr>
            <a:lvl3pPr lvl="2" algn="r">
              <a:lnSpc>
                <a:spcPct val="100000"/>
              </a:lnSpc>
              <a:spcBef>
                <a:spcPts val="0"/>
              </a:spcBef>
              <a:spcAft>
                <a:spcPts val="0"/>
              </a:spcAft>
              <a:buSzPts val="2100"/>
              <a:buNone/>
              <a:defRPr/>
            </a:lvl3pPr>
            <a:lvl4pPr lvl="3" algn="r">
              <a:lnSpc>
                <a:spcPct val="100000"/>
              </a:lnSpc>
              <a:spcBef>
                <a:spcPts val="0"/>
              </a:spcBef>
              <a:spcAft>
                <a:spcPts val="0"/>
              </a:spcAft>
              <a:buSzPts val="2100"/>
              <a:buNone/>
              <a:defRPr/>
            </a:lvl4pPr>
            <a:lvl5pPr lvl="4" algn="r">
              <a:lnSpc>
                <a:spcPct val="100000"/>
              </a:lnSpc>
              <a:spcBef>
                <a:spcPts val="0"/>
              </a:spcBef>
              <a:spcAft>
                <a:spcPts val="0"/>
              </a:spcAft>
              <a:buSzPts val="2100"/>
              <a:buNone/>
              <a:defRPr/>
            </a:lvl5pPr>
            <a:lvl6pPr lvl="5" algn="r">
              <a:lnSpc>
                <a:spcPct val="100000"/>
              </a:lnSpc>
              <a:spcBef>
                <a:spcPts val="0"/>
              </a:spcBef>
              <a:spcAft>
                <a:spcPts val="0"/>
              </a:spcAft>
              <a:buSzPts val="2100"/>
              <a:buNone/>
              <a:defRPr/>
            </a:lvl6pPr>
            <a:lvl7pPr lvl="6" algn="r">
              <a:lnSpc>
                <a:spcPct val="100000"/>
              </a:lnSpc>
              <a:spcBef>
                <a:spcPts val="0"/>
              </a:spcBef>
              <a:spcAft>
                <a:spcPts val="0"/>
              </a:spcAft>
              <a:buSzPts val="2100"/>
              <a:buNone/>
              <a:defRPr/>
            </a:lvl7pPr>
            <a:lvl8pPr lvl="7" algn="r">
              <a:lnSpc>
                <a:spcPct val="100000"/>
              </a:lnSpc>
              <a:spcBef>
                <a:spcPts val="0"/>
              </a:spcBef>
              <a:spcAft>
                <a:spcPts val="0"/>
              </a:spcAft>
              <a:buSzPts val="2100"/>
              <a:buNone/>
              <a:defRPr/>
            </a:lvl8pPr>
            <a:lvl9pPr lvl="8" algn="r">
              <a:lnSpc>
                <a:spcPct val="100000"/>
              </a:lnSpc>
              <a:spcBef>
                <a:spcPts val="0"/>
              </a:spcBef>
              <a:spcAft>
                <a:spcPts val="0"/>
              </a:spcAft>
              <a:buSzPts val="2100"/>
              <a:buNone/>
              <a:defRPr/>
            </a:lvl9pPr>
          </a:lstStyle>
          <a:p/>
        </p:txBody>
      </p:sp>
      <p:sp>
        <p:nvSpPr>
          <p:cNvPr id="274" name="Google Shape;274;p25"/>
          <p:cNvSpPr txBox="1"/>
          <p:nvPr>
            <p:ph idx="14" type="subTitle"/>
          </p:nvPr>
        </p:nvSpPr>
        <p:spPr>
          <a:xfrm>
            <a:off x="6150632" y="4944499"/>
            <a:ext cx="2473200" cy="569200"/>
          </a:xfrm>
          <a:prstGeom prst="rect">
            <a:avLst/>
          </a:prstGeom>
          <a:noFill/>
          <a:ln>
            <a:noFill/>
          </a:ln>
        </p:spPr>
        <p:txBody>
          <a:bodyPr anchorCtr="0" anchor="t" bIns="0" lIns="121900" spcFirstLastPara="1" rIns="121900" wrap="square" tIns="0">
            <a:noAutofit/>
          </a:bodyPr>
          <a:lstStyle>
            <a:lvl1pPr lvl="0" algn="ctr">
              <a:lnSpc>
                <a:spcPct val="100000"/>
              </a:lnSpc>
              <a:spcBef>
                <a:spcPts val="0"/>
              </a:spcBef>
              <a:spcAft>
                <a:spcPts val="0"/>
              </a:spcAft>
              <a:buSzPts val="2700"/>
              <a:buFont typeface="Arvo"/>
              <a:buNone/>
              <a:defRPr b="1" sz="2700">
                <a:latin typeface="Arvo"/>
                <a:ea typeface="Arvo"/>
                <a:cs typeface="Arvo"/>
                <a:sym typeface="Arvo"/>
              </a:defRPr>
            </a:lvl1pPr>
            <a:lvl2pPr lvl="1" algn="r">
              <a:lnSpc>
                <a:spcPct val="100000"/>
              </a:lnSpc>
              <a:spcBef>
                <a:spcPts val="0"/>
              </a:spcBef>
              <a:spcAft>
                <a:spcPts val="0"/>
              </a:spcAft>
              <a:buSzPts val="2700"/>
              <a:buFont typeface="Arvo"/>
              <a:buNone/>
              <a:defRPr b="1" sz="2700">
                <a:latin typeface="Arvo"/>
                <a:ea typeface="Arvo"/>
                <a:cs typeface="Arvo"/>
                <a:sym typeface="Arvo"/>
              </a:defRPr>
            </a:lvl2pPr>
            <a:lvl3pPr lvl="2" algn="r">
              <a:lnSpc>
                <a:spcPct val="100000"/>
              </a:lnSpc>
              <a:spcBef>
                <a:spcPts val="0"/>
              </a:spcBef>
              <a:spcAft>
                <a:spcPts val="0"/>
              </a:spcAft>
              <a:buSzPts val="2700"/>
              <a:buFont typeface="Arvo"/>
              <a:buNone/>
              <a:defRPr b="1" sz="2700">
                <a:latin typeface="Arvo"/>
                <a:ea typeface="Arvo"/>
                <a:cs typeface="Arvo"/>
                <a:sym typeface="Arvo"/>
              </a:defRPr>
            </a:lvl3pPr>
            <a:lvl4pPr lvl="3" algn="r">
              <a:lnSpc>
                <a:spcPct val="100000"/>
              </a:lnSpc>
              <a:spcBef>
                <a:spcPts val="0"/>
              </a:spcBef>
              <a:spcAft>
                <a:spcPts val="0"/>
              </a:spcAft>
              <a:buSzPts val="2700"/>
              <a:buFont typeface="Arvo"/>
              <a:buNone/>
              <a:defRPr b="1" sz="2700">
                <a:latin typeface="Arvo"/>
                <a:ea typeface="Arvo"/>
                <a:cs typeface="Arvo"/>
                <a:sym typeface="Arvo"/>
              </a:defRPr>
            </a:lvl4pPr>
            <a:lvl5pPr lvl="4" algn="r">
              <a:lnSpc>
                <a:spcPct val="100000"/>
              </a:lnSpc>
              <a:spcBef>
                <a:spcPts val="0"/>
              </a:spcBef>
              <a:spcAft>
                <a:spcPts val="0"/>
              </a:spcAft>
              <a:buSzPts val="2700"/>
              <a:buFont typeface="Arvo"/>
              <a:buNone/>
              <a:defRPr b="1" sz="2700">
                <a:latin typeface="Arvo"/>
                <a:ea typeface="Arvo"/>
                <a:cs typeface="Arvo"/>
                <a:sym typeface="Arvo"/>
              </a:defRPr>
            </a:lvl5pPr>
            <a:lvl6pPr lvl="5" algn="r">
              <a:lnSpc>
                <a:spcPct val="100000"/>
              </a:lnSpc>
              <a:spcBef>
                <a:spcPts val="0"/>
              </a:spcBef>
              <a:spcAft>
                <a:spcPts val="0"/>
              </a:spcAft>
              <a:buSzPts val="2700"/>
              <a:buFont typeface="Arvo"/>
              <a:buNone/>
              <a:defRPr b="1" sz="2700">
                <a:latin typeface="Arvo"/>
                <a:ea typeface="Arvo"/>
                <a:cs typeface="Arvo"/>
                <a:sym typeface="Arvo"/>
              </a:defRPr>
            </a:lvl6pPr>
            <a:lvl7pPr lvl="6" algn="r">
              <a:lnSpc>
                <a:spcPct val="100000"/>
              </a:lnSpc>
              <a:spcBef>
                <a:spcPts val="0"/>
              </a:spcBef>
              <a:spcAft>
                <a:spcPts val="0"/>
              </a:spcAft>
              <a:buSzPts val="2700"/>
              <a:buFont typeface="Arvo"/>
              <a:buNone/>
              <a:defRPr b="1" sz="2700">
                <a:latin typeface="Arvo"/>
                <a:ea typeface="Arvo"/>
                <a:cs typeface="Arvo"/>
                <a:sym typeface="Arvo"/>
              </a:defRPr>
            </a:lvl7pPr>
            <a:lvl8pPr lvl="7" algn="r">
              <a:lnSpc>
                <a:spcPct val="100000"/>
              </a:lnSpc>
              <a:spcBef>
                <a:spcPts val="0"/>
              </a:spcBef>
              <a:spcAft>
                <a:spcPts val="0"/>
              </a:spcAft>
              <a:buSzPts val="2700"/>
              <a:buFont typeface="Arvo"/>
              <a:buNone/>
              <a:defRPr b="1" sz="2700">
                <a:latin typeface="Arvo"/>
                <a:ea typeface="Arvo"/>
                <a:cs typeface="Arvo"/>
                <a:sym typeface="Arvo"/>
              </a:defRPr>
            </a:lvl8pPr>
            <a:lvl9pPr lvl="8" algn="r">
              <a:lnSpc>
                <a:spcPct val="100000"/>
              </a:lnSpc>
              <a:spcBef>
                <a:spcPts val="0"/>
              </a:spcBef>
              <a:spcAft>
                <a:spcPts val="0"/>
              </a:spcAft>
              <a:buSzPts val="2700"/>
              <a:buFont typeface="Arvo"/>
              <a:buNone/>
              <a:defRPr b="1" sz="2700">
                <a:latin typeface="Arvo"/>
                <a:ea typeface="Arvo"/>
                <a:cs typeface="Arvo"/>
                <a:sym typeface="Arvo"/>
              </a:defRPr>
            </a:lvl9pPr>
          </a:lstStyle>
          <a:p/>
        </p:txBody>
      </p:sp>
      <p:sp>
        <p:nvSpPr>
          <p:cNvPr id="275" name="Google Shape;275;p25"/>
          <p:cNvSpPr txBox="1"/>
          <p:nvPr>
            <p:ph idx="15" type="subTitle"/>
          </p:nvPr>
        </p:nvSpPr>
        <p:spPr>
          <a:xfrm>
            <a:off x="6150624" y="4131635"/>
            <a:ext cx="2473200" cy="684800"/>
          </a:xfrm>
          <a:prstGeom prst="rect">
            <a:avLst/>
          </a:prstGeom>
          <a:noFill/>
          <a:ln>
            <a:noFill/>
          </a:ln>
        </p:spPr>
        <p:txBody>
          <a:bodyPr anchorCtr="0" anchor="b" bIns="0" lIns="121900" spcFirstLastPara="1" rIns="121900" wrap="square" tIns="0">
            <a:noAutofit/>
          </a:bodyPr>
          <a:lstStyle>
            <a:lvl1pPr lvl="0" algn="ctr">
              <a:lnSpc>
                <a:spcPct val="100000"/>
              </a:lnSpc>
              <a:spcBef>
                <a:spcPts val="0"/>
              </a:spcBef>
              <a:spcAft>
                <a:spcPts val="0"/>
              </a:spcAft>
              <a:buSzPts val="2100"/>
              <a:buNone/>
              <a:defRPr/>
            </a:lvl1pPr>
            <a:lvl2pPr lvl="1" algn="r">
              <a:lnSpc>
                <a:spcPct val="100000"/>
              </a:lnSpc>
              <a:spcBef>
                <a:spcPts val="0"/>
              </a:spcBef>
              <a:spcAft>
                <a:spcPts val="0"/>
              </a:spcAft>
              <a:buSzPts val="2100"/>
              <a:buNone/>
              <a:defRPr/>
            </a:lvl2pPr>
            <a:lvl3pPr lvl="2" algn="r">
              <a:lnSpc>
                <a:spcPct val="100000"/>
              </a:lnSpc>
              <a:spcBef>
                <a:spcPts val="0"/>
              </a:spcBef>
              <a:spcAft>
                <a:spcPts val="0"/>
              </a:spcAft>
              <a:buSzPts val="2100"/>
              <a:buNone/>
              <a:defRPr/>
            </a:lvl3pPr>
            <a:lvl4pPr lvl="3" algn="r">
              <a:lnSpc>
                <a:spcPct val="100000"/>
              </a:lnSpc>
              <a:spcBef>
                <a:spcPts val="0"/>
              </a:spcBef>
              <a:spcAft>
                <a:spcPts val="0"/>
              </a:spcAft>
              <a:buSzPts val="2100"/>
              <a:buNone/>
              <a:defRPr/>
            </a:lvl4pPr>
            <a:lvl5pPr lvl="4" algn="r">
              <a:lnSpc>
                <a:spcPct val="100000"/>
              </a:lnSpc>
              <a:spcBef>
                <a:spcPts val="0"/>
              </a:spcBef>
              <a:spcAft>
                <a:spcPts val="0"/>
              </a:spcAft>
              <a:buSzPts val="2100"/>
              <a:buNone/>
              <a:defRPr/>
            </a:lvl5pPr>
            <a:lvl6pPr lvl="5" algn="r">
              <a:lnSpc>
                <a:spcPct val="100000"/>
              </a:lnSpc>
              <a:spcBef>
                <a:spcPts val="0"/>
              </a:spcBef>
              <a:spcAft>
                <a:spcPts val="0"/>
              </a:spcAft>
              <a:buSzPts val="2100"/>
              <a:buNone/>
              <a:defRPr/>
            </a:lvl6pPr>
            <a:lvl7pPr lvl="6" algn="r">
              <a:lnSpc>
                <a:spcPct val="100000"/>
              </a:lnSpc>
              <a:spcBef>
                <a:spcPts val="0"/>
              </a:spcBef>
              <a:spcAft>
                <a:spcPts val="0"/>
              </a:spcAft>
              <a:buSzPts val="2100"/>
              <a:buNone/>
              <a:defRPr/>
            </a:lvl7pPr>
            <a:lvl8pPr lvl="7" algn="r">
              <a:lnSpc>
                <a:spcPct val="100000"/>
              </a:lnSpc>
              <a:spcBef>
                <a:spcPts val="0"/>
              </a:spcBef>
              <a:spcAft>
                <a:spcPts val="0"/>
              </a:spcAft>
              <a:buSzPts val="2100"/>
              <a:buNone/>
              <a:defRPr/>
            </a:lvl8pPr>
            <a:lvl9pPr lvl="8" algn="r">
              <a:lnSpc>
                <a:spcPct val="100000"/>
              </a:lnSpc>
              <a:spcBef>
                <a:spcPts val="0"/>
              </a:spcBef>
              <a:spcAft>
                <a:spcPts val="0"/>
              </a:spcAft>
              <a:buSzPts val="2100"/>
              <a:buNone/>
              <a:defRPr/>
            </a:lvl9pPr>
          </a:lstStyle>
          <a:p/>
        </p:txBody>
      </p:sp>
      <p:sp>
        <p:nvSpPr>
          <p:cNvPr id="276" name="Google Shape;276;p25"/>
          <p:cNvSpPr txBox="1"/>
          <p:nvPr>
            <p:ph idx="16" type="subTitle"/>
          </p:nvPr>
        </p:nvSpPr>
        <p:spPr>
          <a:xfrm>
            <a:off x="8750216" y="3035767"/>
            <a:ext cx="2473200" cy="569200"/>
          </a:xfrm>
          <a:prstGeom prst="rect">
            <a:avLst/>
          </a:prstGeom>
          <a:noFill/>
          <a:ln>
            <a:noFill/>
          </a:ln>
        </p:spPr>
        <p:txBody>
          <a:bodyPr anchorCtr="0" anchor="t" bIns="0" lIns="121900" spcFirstLastPara="1" rIns="121900" wrap="square" tIns="0">
            <a:noAutofit/>
          </a:bodyPr>
          <a:lstStyle>
            <a:lvl1pPr lvl="0" algn="ctr">
              <a:lnSpc>
                <a:spcPct val="100000"/>
              </a:lnSpc>
              <a:spcBef>
                <a:spcPts val="0"/>
              </a:spcBef>
              <a:spcAft>
                <a:spcPts val="0"/>
              </a:spcAft>
              <a:buSzPts val="2700"/>
              <a:buFont typeface="Arvo"/>
              <a:buNone/>
              <a:defRPr b="1" sz="2700">
                <a:latin typeface="Arvo"/>
                <a:ea typeface="Arvo"/>
                <a:cs typeface="Arvo"/>
                <a:sym typeface="Arvo"/>
              </a:defRPr>
            </a:lvl1pPr>
            <a:lvl2pPr lvl="1" algn="r">
              <a:lnSpc>
                <a:spcPct val="100000"/>
              </a:lnSpc>
              <a:spcBef>
                <a:spcPts val="0"/>
              </a:spcBef>
              <a:spcAft>
                <a:spcPts val="0"/>
              </a:spcAft>
              <a:buSzPts val="2700"/>
              <a:buFont typeface="Arvo"/>
              <a:buNone/>
              <a:defRPr b="1" sz="2700">
                <a:latin typeface="Arvo"/>
                <a:ea typeface="Arvo"/>
                <a:cs typeface="Arvo"/>
                <a:sym typeface="Arvo"/>
              </a:defRPr>
            </a:lvl2pPr>
            <a:lvl3pPr lvl="2" algn="r">
              <a:lnSpc>
                <a:spcPct val="100000"/>
              </a:lnSpc>
              <a:spcBef>
                <a:spcPts val="0"/>
              </a:spcBef>
              <a:spcAft>
                <a:spcPts val="0"/>
              </a:spcAft>
              <a:buSzPts val="2700"/>
              <a:buFont typeface="Arvo"/>
              <a:buNone/>
              <a:defRPr b="1" sz="2700">
                <a:latin typeface="Arvo"/>
                <a:ea typeface="Arvo"/>
                <a:cs typeface="Arvo"/>
                <a:sym typeface="Arvo"/>
              </a:defRPr>
            </a:lvl3pPr>
            <a:lvl4pPr lvl="3" algn="r">
              <a:lnSpc>
                <a:spcPct val="100000"/>
              </a:lnSpc>
              <a:spcBef>
                <a:spcPts val="0"/>
              </a:spcBef>
              <a:spcAft>
                <a:spcPts val="0"/>
              </a:spcAft>
              <a:buSzPts val="2700"/>
              <a:buFont typeface="Arvo"/>
              <a:buNone/>
              <a:defRPr b="1" sz="2700">
                <a:latin typeface="Arvo"/>
                <a:ea typeface="Arvo"/>
                <a:cs typeface="Arvo"/>
                <a:sym typeface="Arvo"/>
              </a:defRPr>
            </a:lvl4pPr>
            <a:lvl5pPr lvl="4" algn="r">
              <a:lnSpc>
                <a:spcPct val="100000"/>
              </a:lnSpc>
              <a:spcBef>
                <a:spcPts val="0"/>
              </a:spcBef>
              <a:spcAft>
                <a:spcPts val="0"/>
              </a:spcAft>
              <a:buSzPts val="2700"/>
              <a:buFont typeface="Arvo"/>
              <a:buNone/>
              <a:defRPr b="1" sz="2700">
                <a:latin typeface="Arvo"/>
                <a:ea typeface="Arvo"/>
                <a:cs typeface="Arvo"/>
                <a:sym typeface="Arvo"/>
              </a:defRPr>
            </a:lvl5pPr>
            <a:lvl6pPr lvl="5" algn="r">
              <a:lnSpc>
                <a:spcPct val="100000"/>
              </a:lnSpc>
              <a:spcBef>
                <a:spcPts val="0"/>
              </a:spcBef>
              <a:spcAft>
                <a:spcPts val="0"/>
              </a:spcAft>
              <a:buSzPts val="2700"/>
              <a:buFont typeface="Arvo"/>
              <a:buNone/>
              <a:defRPr b="1" sz="2700">
                <a:latin typeface="Arvo"/>
                <a:ea typeface="Arvo"/>
                <a:cs typeface="Arvo"/>
                <a:sym typeface="Arvo"/>
              </a:defRPr>
            </a:lvl6pPr>
            <a:lvl7pPr lvl="6" algn="r">
              <a:lnSpc>
                <a:spcPct val="100000"/>
              </a:lnSpc>
              <a:spcBef>
                <a:spcPts val="0"/>
              </a:spcBef>
              <a:spcAft>
                <a:spcPts val="0"/>
              </a:spcAft>
              <a:buSzPts val="2700"/>
              <a:buFont typeface="Arvo"/>
              <a:buNone/>
              <a:defRPr b="1" sz="2700">
                <a:latin typeface="Arvo"/>
                <a:ea typeface="Arvo"/>
                <a:cs typeface="Arvo"/>
                <a:sym typeface="Arvo"/>
              </a:defRPr>
            </a:lvl7pPr>
            <a:lvl8pPr lvl="7" algn="r">
              <a:lnSpc>
                <a:spcPct val="100000"/>
              </a:lnSpc>
              <a:spcBef>
                <a:spcPts val="0"/>
              </a:spcBef>
              <a:spcAft>
                <a:spcPts val="0"/>
              </a:spcAft>
              <a:buSzPts val="2700"/>
              <a:buFont typeface="Arvo"/>
              <a:buNone/>
              <a:defRPr b="1" sz="2700">
                <a:latin typeface="Arvo"/>
                <a:ea typeface="Arvo"/>
                <a:cs typeface="Arvo"/>
                <a:sym typeface="Arvo"/>
              </a:defRPr>
            </a:lvl8pPr>
            <a:lvl9pPr lvl="8" algn="r">
              <a:lnSpc>
                <a:spcPct val="100000"/>
              </a:lnSpc>
              <a:spcBef>
                <a:spcPts val="0"/>
              </a:spcBef>
              <a:spcAft>
                <a:spcPts val="0"/>
              </a:spcAft>
              <a:buSzPts val="2700"/>
              <a:buFont typeface="Arvo"/>
              <a:buNone/>
              <a:defRPr b="1" sz="2700">
                <a:latin typeface="Arvo"/>
                <a:ea typeface="Arvo"/>
                <a:cs typeface="Arvo"/>
                <a:sym typeface="Arvo"/>
              </a:defRPr>
            </a:lvl9pPr>
          </a:lstStyle>
          <a:p/>
        </p:txBody>
      </p:sp>
      <p:sp>
        <p:nvSpPr>
          <p:cNvPr id="277" name="Google Shape;277;p25"/>
          <p:cNvSpPr txBox="1"/>
          <p:nvPr>
            <p:ph idx="17" type="subTitle"/>
          </p:nvPr>
        </p:nvSpPr>
        <p:spPr>
          <a:xfrm>
            <a:off x="8750204" y="2222900"/>
            <a:ext cx="2473200" cy="684800"/>
          </a:xfrm>
          <a:prstGeom prst="rect">
            <a:avLst/>
          </a:prstGeom>
          <a:noFill/>
          <a:ln>
            <a:noFill/>
          </a:ln>
        </p:spPr>
        <p:txBody>
          <a:bodyPr anchorCtr="0" anchor="b" bIns="0" lIns="121900" spcFirstLastPara="1" rIns="121900" wrap="square" tIns="0">
            <a:noAutofit/>
          </a:bodyPr>
          <a:lstStyle>
            <a:lvl1pPr lvl="0" algn="ctr">
              <a:lnSpc>
                <a:spcPct val="100000"/>
              </a:lnSpc>
              <a:spcBef>
                <a:spcPts val="0"/>
              </a:spcBef>
              <a:spcAft>
                <a:spcPts val="0"/>
              </a:spcAft>
              <a:buSzPts val="2100"/>
              <a:buNone/>
              <a:defRPr/>
            </a:lvl1pPr>
            <a:lvl2pPr lvl="1" algn="r">
              <a:lnSpc>
                <a:spcPct val="100000"/>
              </a:lnSpc>
              <a:spcBef>
                <a:spcPts val="0"/>
              </a:spcBef>
              <a:spcAft>
                <a:spcPts val="0"/>
              </a:spcAft>
              <a:buSzPts val="2100"/>
              <a:buNone/>
              <a:defRPr/>
            </a:lvl2pPr>
            <a:lvl3pPr lvl="2" algn="r">
              <a:lnSpc>
                <a:spcPct val="100000"/>
              </a:lnSpc>
              <a:spcBef>
                <a:spcPts val="0"/>
              </a:spcBef>
              <a:spcAft>
                <a:spcPts val="0"/>
              </a:spcAft>
              <a:buSzPts val="2100"/>
              <a:buNone/>
              <a:defRPr/>
            </a:lvl3pPr>
            <a:lvl4pPr lvl="3" algn="r">
              <a:lnSpc>
                <a:spcPct val="100000"/>
              </a:lnSpc>
              <a:spcBef>
                <a:spcPts val="0"/>
              </a:spcBef>
              <a:spcAft>
                <a:spcPts val="0"/>
              </a:spcAft>
              <a:buSzPts val="2100"/>
              <a:buNone/>
              <a:defRPr/>
            </a:lvl4pPr>
            <a:lvl5pPr lvl="4" algn="r">
              <a:lnSpc>
                <a:spcPct val="100000"/>
              </a:lnSpc>
              <a:spcBef>
                <a:spcPts val="0"/>
              </a:spcBef>
              <a:spcAft>
                <a:spcPts val="0"/>
              </a:spcAft>
              <a:buSzPts val="2100"/>
              <a:buNone/>
              <a:defRPr/>
            </a:lvl5pPr>
            <a:lvl6pPr lvl="5" algn="r">
              <a:lnSpc>
                <a:spcPct val="100000"/>
              </a:lnSpc>
              <a:spcBef>
                <a:spcPts val="0"/>
              </a:spcBef>
              <a:spcAft>
                <a:spcPts val="0"/>
              </a:spcAft>
              <a:buSzPts val="2100"/>
              <a:buNone/>
              <a:defRPr/>
            </a:lvl6pPr>
            <a:lvl7pPr lvl="6" algn="r">
              <a:lnSpc>
                <a:spcPct val="100000"/>
              </a:lnSpc>
              <a:spcBef>
                <a:spcPts val="0"/>
              </a:spcBef>
              <a:spcAft>
                <a:spcPts val="0"/>
              </a:spcAft>
              <a:buSzPts val="2100"/>
              <a:buNone/>
              <a:defRPr/>
            </a:lvl7pPr>
            <a:lvl8pPr lvl="7" algn="r">
              <a:lnSpc>
                <a:spcPct val="100000"/>
              </a:lnSpc>
              <a:spcBef>
                <a:spcPts val="0"/>
              </a:spcBef>
              <a:spcAft>
                <a:spcPts val="0"/>
              </a:spcAft>
              <a:buSzPts val="2100"/>
              <a:buNone/>
              <a:defRPr/>
            </a:lvl8pPr>
            <a:lvl9pPr lvl="8" algn="r">
              <a:lnSpc>
                <a:spcPct val="100000"/>
              </a:lnSpc>
              <a:spcBef>
                <a:spcPts val="0"/>
              </a:spcBef>
              <a:spcAft>
                <a:spcPts val="0"/>
              </a:spcAft>
              <a:buSzPts val="2100"/>
              <a:buNone/>
              <a:defRPr/>
            </a:lvl9pPr>
          </a:lstStyle>
          <a:p/>
        </p:txBody>
      </p:sp>
      <p:sp>
        <p:nvSpPr>
          <p:cNvPr id="278" name="Google Shape;278;p25"/>
          <p:cNvSpPr txBox="1"/>
          <p:nvPr>
            <p:ph idx="18" type="subTitle"/>
          </p:nvPr>
        </p:nvSpPr>
        <p:spPr>
          <a:xfrm>
            <a:off x="8750216" y="4944499"/>
            <a:ext cx="2473200" cy="569200"/>
          </a:xfrm>
          <a:prstGeom prst="rect">
            <a:avLst/>
          </a:prstGeom>
          <a:noFill/>
          <a:ln>
            <a:noFill/>
          </a:ln>
        </p:spPr>
        <p:txBody>
          <a:bodyPr anchorCtr="0" anchor="t" bIns="0" lIns="121900" spcFirstLastPara="1" rIns="121900" wrap="square" tIns="0">
            <a:noAutofit/>
          </a:bodyPr>
          <a:lstStyle>
            <a:lvl1pPr lvl="0" algn="ctr">
              <a:lnSpc>
                <a:spcPct val="100000"/>
              </a:lnSpc>
              <a:spcBef>
                <a:spcPts val="0"/>
              </a:spcBef>
              <a:spcAft>
                <a:spcPts val="0"/>
              </a:spcAft>
              <a:buSzPts val="2700"/>
              <a:buFont typeface="Arvo"/>
              <a:buNone/>
              <a:defRPr b="1" sz="2700">
                <a:latin typeface="Arvo"/>
                <a:ea typeface="Arvo"/>
                <a:cs typeface="Arvo"/>
                <a:sym typeface="Arvo"/>
              </a:defRPr>
            </a:lvl1pPr>
            <a:lvl2pPr lvl="1" algn="r">
              <a:lnSpc>
                <a:spcPct val="100000"/>
              </a:lnSpc>
              <a:spcBef>
                <a:spcPts val="0"/>
              </a:spcBef>
              <a:spcAft>
                <a:spcPts val="0"/>
              </a:spcAft>
              <a:buSzPts val="2700"/>
              <a:buFont typeface="Arvo"/>
              <a:buNone/>
              <a:defRPr b="1" sz="2700">
                <a:latin typeface="Arvo"/>
                <a:ea typeface="Arvo"/>
                <a:cs typeface="Arvo"/>
                <a:sym typeface="Arvo"/>
              </a:defRPr>
            </a:lvl2pPr>
            <a:lvl3pPr lvl="2" algn="r">
              <a:lnSpc>
                <a:spcPct val="100000"/>
              </a:lnSpc>
              <a:spcBef>
                <a:spcPts val="0"/>
              </a:spcBef>
              <a:spcAft>
                <a:spcPts val="0"/>
              </a:spcAft>
              <a:buSzPts val="2700"/>
              <a:buFont typeface="Arvo"/>
              <a:buNone/>
              <a:defRPr b="1" sz="2700">
                <a:latin typeface="Arvo"/>
                <a:ea typeface="Arvo"/>
                <a:cs typeface="Arvo"/>
                <a:sym typeface="Arvo"/>
              </a:defRPr>
            </a:lvl3pPr>
            <a:lvl4pPr lvl="3" algn="r">
              <a:lnSpc>
                <a:spcPct val="100000"/>
              </a:lnSpc>
              <a:spcBef>
                <a:spcPts val="0"/>
              </a:spcBef>
              <a:spcAft>
                <a:spcPts val="0"/>
              </a:spcAft>
              <a:buSzPts val="2700"/>
              <a:buFont typeface="Arvo"/>
              <a:buNone/>
              <a:defRPr b="1" sz="2700">
                <a:latin typeface="Arvo"/>
                <a:ea typeface="Arvo"/>
                <a:cs typeface="Arvo"/>
                <a:sym typeface="Arvo"/>
              </a:defRPr>
            </a:lvl4pPr>
            <a:lvl5pPr lvl="4" algn="r">
              <a:lnSpc>
                <a:spcPct val="100000"/>
              </a:lnSpc>
              <a:spcBef>
                <a:spcPts val="0"/>
              </a:spcBef>
              <a:spcAft>
                <a:spcPts val="0"/>
              </a:spcAft>
              <a:buSzPts val="2700"/>
              <a:buFont typeface="Arvo"/>
              <a:buNone/>
              <a:defRPr b="1" sz="2700">
                <a:latin typeface="Arvo"/>
                <a:ea typeface="Arvo"/>
                <a:cs typeface="Arvo"/>
                <a:sym typeface="Arvo"/>
              </a:defRPr>
            </a:lvl5pPr>
            <a:lvl6pPr lvl="5" algn="r">
              <a:lnSpc>
                <a:spcPct val="100000"/>
              </a:lnSpc>
              <a:spcBef>
                <a:spcPts val="0"/>
              </a:spcBef>
              <a:spcAft>
                <a:spcPts val="0"/>
              </a:spcAft>
              <a:buSzPts val="2700"/>
              <a:buFont typeface="Arvo"/>
              <a:buNone/>
              <a:defRPr b="1" sz="2700">
                <a:latin typeface="Arvo"/>
                <a:ea typeface="Arvo"/>
                <a:cs typeface="Arvo"/>
                <a:sym typeface="Arvo"/>
              </a:defRPr>
            </a:lvl6pPr>
            <a:lvl7pPr lvl="6" algn="r">
              <a:lnSpc>
                <a:spcPct val="100000"/>
              </a:lnSpc>
              <a:spcBef>
                <a:spcPts val="0"/>
              </a:spcBef>
              <a:spcAft>
                <a:spcPts val="0"/>
              </a:spcAft>
              <a:buSzPts val="2700"/>
              <a:buFont typeface="Arvo"/>
              <a:buNone/>
              <a:defRPr b="1" sz="2700">
                <a:latin typeface="Arvo"/>
                <a:ea typeface="Arvo"/>
                <a:cs typeface="Arvo"/>
                <a:sym typeface="Arvo"/>
              </a:defRPr>
            </a:lvl7pPr>
            <a:lvl8pPr lvl="7" algn="r">
              <a:lnSpc>
                <a:spcPct val="100000"/>
              </a:lnSpc>
              <a:spcBef>
                <a:spcPts val="0"/>
              </a:spcBef>
              <a:spcAft>
                <a:spcPts val="0"/>
              </a:spcAft>
              <a:buSzPts val="2700"/>
              <a:buFont typeface="Arvo"/>
              <a:buNone/>
              <a:defRPr b="1" sz="2700">
                <a:latin typeface="Arvo"/>
                <a:ea typeface="Arvo"/>
                <a:cs typeface="Arvo"/>
                <a:sym typeface="Arvo"/>
              </a:defRPr>
            </a:lvl8pPr>
            <a:lvl9pPr lvl="8" algn="r">
              <a:lnSpc>
                <a:spcPct val="100000"/>
              </a:lnSpc>
              <a:spcBef>
                <a:spcPts val="0"/>
              </a:spcBef>
              <a:spcAft>
                <a:spcPts val="0"/>
              </a:spcAft>
              <a:buSzPts val="2700"/>
              <a:buFont typeface="Arvo"/>
              <a:buNone/>
              <a:defRPr b="1" sz="2700">
                <a:latin typeface="Arvo"/>
                <a:ea typeface="Arvo"/>
                <a:cs typeface="Arvo"/>
                <a:sym typeface="Arvo"/>
              </a:defRPr>
            </a:lvl9pPr>
          </a:lstStyle>
          <a:p/>
        </p:txBody>
      </p:sp>
      <p:sp>
        <p:nvSpPr>
          <p:cNvPr id="279" name="Google Shape;279;p25"/>
          <p:cNvSpPr txBox="1"/>
          <p:nvPr>
            <p:ph idx="19" type="subTitle"/>
          </p:nvPr>
        </p:nvSpPr>
        <p:spPr>
          <a:xfrm>
            <a:off x="8750204" y="4131635"/>
            <a:ext cx="2473200" cy="684800"/>
          </a:xfrm>
          <a:prstGeom prst="rect">
            <a:avLst/>
          </a:prstGeom>
          <a:noFill/>
          <a:ln>
            <a:noFill/>
          </a:ln>
        </p:spPr>
        <p:txBody>
          <a:bodyPr anchorCtr="0" anchor="b" bIns="0" lIns="121900" spcFirstLastPara="1" rIns="121900" wrap="square" tIns="0">
            <a:noAutofit/>
          </a:bodyPr>
          <a:lstStyle>
            <a:lvl1pPr lvl="0" algn="ctr">
              <a:lnSpc>
                <a:spcPct val="100000"/>
              </a:lnSpc>
              <a:spcBef>
                <a:spcPts val="0"/>
              </a:spcBef>
              <a:spcAft>
                <a:spcPts val="0"/>
              </a:spcAft>
              <a:buSzPts val="2100"/>
              <a:buNone/>
              <a:defRPr/>
            </a:lvl1pPr>
            <a:lvl2pPr lvl="1" algn="r">
              <a:lnSpc>
                <a:spcPct val="100000"/>
              </a:lnSpc>
              <a:spcBef>
                <a:spcPts val="0"/>
              </a:spcBef>
              <a:spcAft>
                <a:spcPts val="0"/>
              </a:spcAft>
              <a:buSzPts val="2100"/>
              <a:buNone/>
              <a:defRPr/>
            </a:lvl2pPr>
            <a:lvl3pPr lvl="2" algn="r">
              <a:lnSpc>
                <a:spcPct val="100000"/>
              </a:lnSpc>
              <a:spcBef>
                <a:spcPts val="0"/>
              </a:spcBef>
              <a:spcAft>
                <a:spcPts val="0"/>
              </a:spcAft>
              <a:buSzPts val="2100"/>
              <a:buNone/>
              <a:defRPr/>
            </a:lvl3pPr>
            <a:lvl4pPr lvl="3" algn="r">
              <a:lnSpc>
                <a:spcPct val="100000"/>
              </a:lnSpc>
              <a:spcBef>
                <a:spcPts val="0"/>
              </a:spcBef>
              <a:spcAft>
                <a:spcPts val="0"/>
              </a:spcAft>
              <a:buSzPts val="2100"/>
              <a:buNone/>
              <a:defRPr/>
            </a:lvl4pPr>
            <a:lvl5pPr lvl="4" algn="r">
              <a:lnSpc>
                <a:spcPct val="100000"/>
              </a:lnSpc>
              <a:spcBef>
                <a:spcPts val="0"/>
              </a:spcBef>
              <a:spcAft>
                <a:spcPts val="0"/>
              </a:spcAft>
              <a:buSzPts val="2100"/>
              <a:buNone/>
              <a:defRPr/>
            </a:lvl5pPr>
            <a:lvl6pPr lvl="5" algn="r">
              <a:lnSpc>
                <a:spcPct val="100000"/>
              </a:lnSpc>
              <a:spcBef>
                <a:spcPts val="0"/>
              </a:spcBef>
              <a:spcAft>
                <a:spcPts val="0"/>
              </a:spcAft>
              <a:buSzPts val="2100"/>
              <a:buNone/>
              <a:defRPr/>
            </a:lvl6pPr>
            <a:lvl7pPr lvl="6" algn="r">
              <a:lnSpc>
                <a:spcPct val="100000"/>
              </a:lnSpc>
              <a:spcBef>
                <a:spcPts val="0"/>
              </a:spcBef>
              <a:spcAft>
                <a:spcPts val="0"/>
              </a:spcAft>
              <a:buSzPts val="2100"/>
              <a:buNone/>
              <a:defRPr/>
            </a:lvl7pPr>
            <a:lvl8pPr lvl="7" algn="r">
              <a:lnSpc>
                <a:spcPct val="100000"/>
              </a:lnSpc>
              <a:spcBef>
                <a:spcPts val="0"/>
              </a:spcBef>
              <a:spcAft>
                <a:spcPts val="0"/>
              </a:spcAft>
              <a:buSzPts val="2100"/>
              <a:buNone/>
              <a:defRPr/>
            </a:lvl8pPr>
            <a:lvl9pPr lvl="8" algn="r">
              <a:lnSpc>
                <a:spcPct val="100000"/>
              </a:lnSpc>
              <a:spcBef>
                <a:spcPts val="0"/>
              </a:spcBef>
              <a:spcAft>
                <a:spcPts val="0"/>
              </a:spcAft>
              <a:buSzPts val="2100"/>
              <a:buNone/>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280" name="Shape 280"/>
        <p:cNvGrpSpPr/>
        <p:nvPr/>
      </p:nvGrpSpPr>
      <p:grpSpPr>
        <a:xfrm>
          <a:off x="0" y="0"/>
          <a:ext cx="0" cy="0"/>
          <a:chOff x="0" y="0"/>
          <a:chExt cx="0" cy="0"/>
        </a:xfrm>
      </p:grpSpPr>
      <p:sp>
        <p:nvSpPr>
          <p:cNvPr id="281" name="Google Shape;281;p26"/>
          <p:cNvSpPr/>
          <p:nvPr/>
        </p:nvSpPr>
        <p:spPr>
          <a:xfrm>
            <a:off x="10386585" y="4560157"/>
            <a:ext cx="1493145" cy="1265472"/>
          </a:xfrm>
          <a:custGeom>
            <a:rect b="b" l="l" r="r" t="t"/>
            <a:pathLst>
              <a:path extrusionOk="0" h="8511" w="10042">
                <a:moveTo>
                  <a:pt x="6179" y="1"/>
                </a:moveTo>
                <a:cubicBezTo>
                  <a:pt x="5320" y="1"/>
                  <a:pt x="4953" y="4451"/>
                  <a:pt x="4953" y="4451"/>
                </a:cubicBezTo>
                <a:cubicBezTo>
                  <a:pt x="4953" y="4451"/>
                  <a:pt x="5111" y="1850"/>
                  <a:pt x="3166" y="1205"/>
                </a:cubicBezTo>
                <a:cubicBezTo>
                  <a:pt x="3059" y="1169"/>
                  <a:pt x="2965" y="1152"/>
                  <a:pt x="2883" y="1152"/>
                </a:cubicBezTo>
                <a:cubicBezTo>
                  <a:pt x="1489" y="1152"/>
                  <a:pt x="3596" y="6034"/>
                  <a:pt x="3596" y="6034"/>
                </a:cubicBezTo>
                <a:cubicBezTo>
                  <a:pt x="3596" y="6034"/>
                  <a:pt x="2106" y="4099"/>
                  <a:pt x="1160" y="4099"/>
                </a:cubicBezTo>
                <a:cubicBezTo>
                  <a:pt x="1061" y="4099"/>
                  <a:pt x="967" y="4121"/>
                  <a:pt x="882" y="4168"/>
                </a:cubicBezTo>
                <a:cubicBezTo>
                  <a:pt x="0" y="4666"/>
                  <a:pt x="3483" y="8510"/>
                  <a:pt x="3483" y="8510"/>
                </a:cubicBezTo>
                <a:lnTo>
                  <a:pt x="8142" y="8510"/>
                </a:lnTo>
                <a:cubicBezTo>
                  <a:pt x="8142" y="8510"/>
                  <a:pt x="10042" y="4836"/>
                  <a:pt x="9556" y="3874"/>
                </a:cubicBezTo>
                <a:cubicBezTo>
                  <a:pt x="9401" y="3564"/>
                  <a:pt x="9139" y="3459"/>
                  <a:pt x="8855" y="3459"/>
                </a:cubicBezTo>
                <a:cubicBezTo>
                  <a:pt x="8246" y="3459"/>
                  <a:pt x="7531" y="3942"/>
                  <a:pt x="7531" y="3942"/>
                </a:cubicBezTo>
                <a:cubicBezTo>
                  <a:pt x="7531" y="3942"/>
                  <a:pt x="9285" y="1906"/>
                  <a:pt x="8436" y="1273"/>
                </a:cubicBezTo>
                <a:cubicBezTo>
                  <a:pt x="8341" y="1202"/>
                  <a:pt x="8236" y="1171"/>
                  <a:pt x="8124" y="1171"/>
                </a:cubicBezTo>
                <a:cubicBezTo>
                  <a:pt x="7257" y="1171"/>
                  <a:pt x="6005" y="3071"/>
                  <a:pt x="6005" y="3071"/>
                </a:cubicBezTo>
                <a:cubicBezTo>
                  <a:pt x="6005" y="3071"/>
                  <a:pt x="7272" y="561"/>
                  <a:pt x="6322" y="41"/>
                </a:cubicBezTo>
                <a:cubicBezTo>
                  <a:pt x="6273" y="14"/>
                  <a:pt x="6225" y="1"/>
                  <a:pt x="6179" y="1"/>
                </a:cubicBezTo>
                <a:close/>
              </a:path>
            </a:pathLst>
          </a:custGeom>
          <a:solidFill>
            <a:srgbClr val="EDB95C">
              <a:alpha val="47058"/>
            </a:srgb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282" name="Google Shape;282;p26"/>
          <p:cNvSpPr/>
          <p:nvPr/>
        </p:nvSpPr>
        <p:spPr>
          <a:xfrm>
            <a:off x="2992593" y="4422741"/>
            <a:ext cx="1403829" cy="1540304"/>
          </a:xfrm>
          <a:custGeom>
            <a:rect b="b" l="l" r="r" t="t"/>
            <a:pathLst>
              <a:path extrusionOk="0" h="4728" w="4309">
                <a:moveTo>
                  <a:pt x="1793" y="1"/>
                </a:moveTo>
                <a:cubicBezTo>
                  <a:pt x="1178" y="1"/>
                  <a:pt x="1900" y="1889"/>
                  <a:pt x="1900" y="1889"/>
                </a:cubicBezTo>
                <a:cubicBezTo>
                  <a:pt x="1900" y="1889"/>
                  <a:pt x="1524" y="1480"/>
                  <a:pt x="1232" y="1480"/>
                </a:cubicBezTo>
                <a:cubicBezTo>
                  <a:pt x="1184" y="1480"/>
                  <a:pt x="1139" y="1491"/>
                  <a:pt x="1097" y="1516"/>
                </a:cubicBezTo>
                <a:cubicBezTo>
                  <a:pt x="792" y="1697"/>
                  <a:pt x="1776" y="3054"/>
                  <a:pt x="1776" y="3054"/>
                </a:cubicBezTo>
                <a:cubicBezTo>
                  <a:pt x="1776" y="3054"/>
                  <a:pt x="1328" y="2754"/>
                  <a:pt x="895" y="2754"/>
                </a:cubicBezTo>
                <a:cubicBezTo>
                  <a:pt x="752" y="2754"/>
                  <a:pt x="610" y="2786"/>
                  <a:pt x="487" y="2873"/>
                </a:cubicBezTo>
                <a:cubicBezTo>
                  <a:pt x="0" y="3213"/>
                  <a:pt x="1776" y="4648"/>
                  <a:pt x="1776" y="4648"/>
                </a:cubicBezTo>
                <a:lnTo>
                  <a:pt x="3789" y="4728"/>
                </a:lnTo>
                <a:cubicBezTo>
                  <a:pt x="3789" y="4728"/>
                  <a:pt x="4309" y="3484"/>
                  <a:pt x="4026" y="2670"/>
                </a:cubicBezTo>
                <a:cubicBezTo>
                  <a:pt x="3920" y="2377"/>
                  <a:pt x="3758" y="2283"/>
                  <a:pt x="3595" y="2283"/>
                </a:cubicBezTo>
                <a:cubicBezTo>
                  <a:pt x="3304" y="2283"/>
                  <a:pt x="3008" y="2579"/>
                  <a:pt x="3008" y="2579"/>
                </a:cubicBezTo>
                <a:cubicBezTo>
                  <a:pt x="3008" y="2579"/>
                  <a:pt x="3585" y="1426"/>
                  <a:pt x="3099" y="1132"/>
                </a:cubicBezTo>
                <a:cubicBezTo>
                  <a:pt x="3035" y="1093"/>
                  <a:pt x="2978" y="1077"/>
                  <a:pt x="2927" y="1077"/>
                </a:cubicBezTo>
                <a:cubicBezTo>
                  <a:pt x="2593" y="1077"/>
                  <a:pt x="2533" y="1810"/>
                  <a:pt x="2533" y="1810"/>
                </a:cubicBezTo>
                <a:cubicBezTo>
                  <a:pt x="2533" y="1810"/>
                  <a:pt x="2465" y="24"/>
                  <a:pt x="1809" y="1"/>
                </a:cubicBezTo>
                <a:cubicBezTo>
                  <a:pt x="1804" y="1"/>
                  <a:pt x="1798" y="1"/>
                  <a:pt x="1793" y="1"/>
                </a:cubicBezTo>
                <a:close/>
              </a:path>
            </a:pathLst>
          </a:custGeom>
          <a:solidFill>
            <a:srgbClr val="EDB95C">
              <a:alpha val="47058"/>
            </a:srgb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283" name="Google Shape;283;p26"/>
          <p:cNvSpPr/>
          <p:nvPr/>
        </p:nvSpPr>
        <p:spPr>
          <a:xfrm>
            <a:off x="35367" y="4557175"/>
            <a:ext cx="2111993" cy="1580836"/>
          </a:xfrm>
          <a:custGeom>
            <a:rect b="b" l="l" r="r" t="t"/>
            <a:pathLst>
              <a:path extrusionOk="0" h="10632" w="14204">
                <a:moveTo>
                  <a:pt x="8582" y="1"/>
                </a:moveTo>
                <a:cubicBezTo>
                  <a:pt x="8545" y="1"/>
                  <a:pt x="8508" y="15"/>
                  <a:pt x="8470" y="47"/>
                </a:cubicBezTo>
                <a:cubicBezTo>
                  <a:pt x="8141" y="335"/>
                  <a:pt x="8569" y="1314"/>
                  <a:pt x="8650" y="1490"/>
                </a:cubicBezTo>
                <a:lnTo>
                  <a:pt x="8650" y="1490"/>
                </a:lnTo>
                <a:cubicBezTo>
                  <a:pt x="8554" y="1289"/>
                  <a:pt x="7934" y="52"/>
                  <a:pt x="7141" y="52"/>
                </a:cubicBezTo>
                <a:cubicBezTo>
                  <a:pt x="7019" y="52"/>
                  <a:pt x="6892" y="81"/>
                  <a:pt x="6763" y="149"/>
                </a:cubicBezTo>
                <a:cubicBezTo>
                  <a:pt x="5711" y="703"/>
                  <a:pt x="5971" y="1890"/>
                  <a:pt x="5971" y="1890"/>
                </a:cubicBezTo>
                <a:cubicBezTo>
                  <a:pt x="5971" y="1890"/>
                  <a:pt x="5494" y="155"/>
                  <a:pt x="4896" y="155"/>
                </a:cubicBezTo>
                <a:cubicBezTo>
                  <a:pt x="4863" y="155"/>
                  <a:pt x="4829" y="160"/>
                  <a:pt x="4795" y="171"/>
                </a:cubicBezTo>
                <a:cubicBezTo>
                  <a:pt x="4139" y="375"/>
                  <a:pt x="4026" y="1393"/>
                  <a:pt x="4026" y="1393"/>
                </a:cubicBezTo>
                <a:cubicBezTo>
                  <a:pt x="4026" y="1393"/>
                  <a:pt x="3804" y="69"/>
                  <a:pt x="3510" y="69"/>
                </a:cubicBezTo>
                <a:cubicBezTo>
                  <a:pt x="3479" y="69"/>
                  <a:pt x="3448" y="83"/>
                  <a:pt x="3416" y="115"/>
                </a:cubicBezTo>
                <a:cubicBezTo>
                  <a:pt x="3087" y="465"/>
                  <a:pt x="3664" y="1551"/>
                  <a:pt x="3664" y="1551"/>
                </a:cubicBezTo>
                <a:cubicBezTo>
                  <a:pt x="3664" y="1551"/>
                  <a:pt x="2939" y="738"/>
                  <a:pt x="2552" y="738"/>
                </a:cubicBezTo>
                <a:cubicBezTo>
                  <a:pt x="2478" y="738"/>
                  <a:pt x="2417" y="768"/>
                  <a:pt x="2375" y="839"/>
                </a:cubicBezTo>
                <a:cubicBezTo>
                  <a:pt x="2115" y="1280"/>
                  <a:pt x="3370" y="1925"/>
                  <a:pt x="3370" y="1925"/>
                </a:cubicBezTo>
                <a:cubicBezTo>
                  <a:pt x="3370" y="1925"/>
                  <a:pt x="3181" y="1884"/>
                  <a:pt x="2898" y="1884"/>
                </a:cubicBezTo>
                <a:cubicBezTo>
                  <a:pt x="2250" y="1884"/>
                  <a:pt x="1113" y="2098"/>
                  <a:pt x="656" y="3508"/>
                </a:cubicBezTo>
                <a:cubicBezTo>
                  <a:pt x="0" y="5532"/>
                  <a:pt x="1810" y="10632"/>
                  <a:pt x="1810" y="10632"/>
                </a:cubicBezTo>
                <a:lnTo>
                  <a:pt x="14204" y="7511"/>
                </a:lnTo>
                <a:cubicBezTo>
                  <a:pt x="14204" y="7511"/>
                  <a:pt x="13464" y="1370"/>
                  <a:pt x="10635" y="1370"/>
                </a:cubicBezTo>
                <a:cubicBezTo>
                  <a:pt x="10239" y="1370"/>
                  <a:pt x="9801" y="1491"/>
                  <a:pt x="9318" y="1766"/>
                </a:cubicBezTo>
                <a:cubicBezTo>
                  <a:pt x="9318" y="1766"/>
                  <a:pt x="10453" y="222"/>
                  <a:pt x="9917" y="222"/>
                </a:cubicBezTo>
                <a:cubicBezTo>
                  <a:pt x="9897" y="222"/>
                  <a:pt x="9874" y="224"/>
                  <a:pt x="9849" y="228"/>
                </a:cubicBezTo>
                <a:cubicBezTo>
                  <a:pt x="9160" y="364"/>
                  <a:pt x="9138" y="1043"/>
                  <a:pt x="9138" y="1043"/>
                </a:cubicBezTo>
                <a:cubicBezTo>
                  <a:pt x="9138" y="1043"/>
                  <a:pt x="8893" y="1"/>
                  <a:pt x="8582" y="1"/>
                </a:cubicBezTo>
                <a:close/>
              </a:path>
            </a:pathLst>
          </a:custGeom>
          <a:solidFill>
            <a:srgbClr val="EDB95C">
              <a:alpha val="47058"/>
            </a:srgb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284" name="Google Shape;284;p26"/>
          <p:cNvSpPr/>
          <p:nvPr/>
        </p:nvSpPr>
        <p:spPr>
          <a:xfrm>
            <a:off x="131543" y="168696"/>
            <a:ext cx="1919672" cy="1102599"/>
          </a:xfrm>
          <a:custGeom>
            <a:rect b="b" l="l" r="r" t="t"/>
            <a:pathLst>
              <a:path extrusionOk="0" h="3954" w="6884">
                <a:moveTo>
                  <a:pt x="2984" y="0"/>
                </a:moveTo>
                <a:cubicBezTo>
                  <a:pt x="2957" y="0"/>
                  <a:pt x="2931" y="1"/>
                  <a:pt x="2906" y="3"/>
                </a:cubicBezTo>
                <a:cubicBezTo>
                  <a:pt x="1911" y="71"/>
                  <a:pt x="1617" y="1099"/>
                  <a:pt x="2182" y="1789"/>
                </a:cubicBezTo>
                <a:cubicBezTo>
                  <a:pt x="1924" y="1647"/>
                  <a:pt x="1666" y="1557"/>
                  <a:pt x="1401" y="1557"/>
                </a:cubicBezTo>
                <a:cubicBezTo>
                  <a:pt x="1225" y="1557"/>
                  <a:pt x="1045" y="1597"/>
                  <a:pt x="860" y="1687"/>
                </a:cubicBezTo>
                <a:cubicBezTo>
                  <a:pt x="498" y="1857"/>
                  <a:pt x="0" y="2287"/>
                  <a:pt x="169" y="2739"/>
                </a:cubicBezTo>
                <a:cubicBezTo>
                  <a:pt x="324" y="3122"/>
                  <a:pt x="746" y="3249"/>
                  <a:pt x="1226" y="3249"/>
                </a:cubicBezTo>
                <a:cubicBezTo>
                  <a:pt x="1866" y="3249"/>
                  <a:pt x="2612" y="3023"/>
                  <a:pt x="2974" y="2875"/>
                </a:cubicBezTo>
                <a:lnTo>
                  <a:pt x="2974" y="2875"/>
                </a:lnTo>
                <a:cubicBezTo>
                  <a:pt x="2561" y="3601"/>
                  <a:pt x="3053" y="3954"/>
                  <a:pt x="3652" y="3954"/>
                </a:cubicBezTo>
                <a:cubicBezTo>
                  <a:pt x="4201" y="3954"/>
                  <a:pt x="4839" y="3657"/>
                  <a:pt x="4953" y="3079"/>
                </a:cubicBezTo>
                <a:cubicBezTo>
                  <a:pt x="5149" y="3172"/>
                  <a:pt x="5393" y="3222"/>
                  <a:pt x="5639" y="3222"/>
                </a:cubicBezTo>
                <a:cubicBezTo>
                  <a:pt x="6257" y="3222"/>
                  <a:pt x="6883" y="2904"/>
                  <a:pt x="6762" y="2151"/>
                </a:cubicBezTo>
                <a:cubicBezTo>
                  <a:pt x="6693" y="1694"/>
                  <a:pt x="6328" y="1533"/>
                  <a:pt x="5926" y="1533"/>
                </a:cubicBezTo>
                <a:cubicBezTo>
                  <a:pt x="5541" y="1533"/>
                  <a:pt x="5123" y="1680"/>
                  <a:pt x="4896" y="1857"/>
                </a:cubicBezTo>
                <a:cubicBezTo>
                  <a:pt x="5247" y="892"/>
                  <a:pt x="3852" y="0"/>
                  <a:pt x="2984" y="0"/>
                </a:cubicBezTo>
                <a:close/>
              </a:path>
            </a:pathLst>
          </a:custGeom>
          <a:solidFill>
            <a:srgbClr val="FFFFF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285" name="Google Shape;285;p26"/>
          <p:cNvSpPr/>
          <p:nvPr/>
        </p:nvSpPr>
        <p:spPr>
          <a:xfrm>
            <a:off x="10162171" y="229572"/>
            <a:ext cx="1695172" cy="876523"/>
          </a:xfrm>
          <a:custGeom>
            <a:rect b="b" l="l" r="r" t="t"/>
            <a:pathLst>
              <a:path extrusionOk="0" h="8542" w="16520">
                <a:moveTo>
                  <a:pt x="11075" y="0"/>
                </a:moveTo>
                <a:cubicBezTo>
                  <a:pt x="9259" y="0"/>
                  <a:pt x="7870" y="1567"/>
                  <a:pt x="6953" y="3177"/>
                </a:cubicBezTo>
                <a:cubicBezTo>
                  <a:pt x="6534" y="2712"/>
                  <a:pt x="5833" y="2159"/>
                  <a:pt x="5257" y="1853"/>
                </a:cubicBezTo>
                <a:cubicBezTo>
                  <a:pt x="4660" y="1533"/>
                  <a:pt x="3974" y="1355"/>
                  <a:pt x="3311" y="1355"/>
                </a:cubicBezTo>
                <a:cubicBezTo>
                  <a:pt x="2128" y="1355"/>
                  <a:pt x="1019" y="1922"/>
                  <a:pt x="620" y="3255"/>
                </a:cubicBezTo>
                <a:cubicBezTo>
                  <a:pt x="1" y="5265"/>
                  <a:pt x="1439" y="5818"/>
                  <a:pt x="2948" y="5818"/>
                </a:cubicBezTo>
                <a:cubicBezTo>
                  <a:pt x="3477" y="5818"/>
                  <a:pt x="4015" y="5750"/>
                  <a:pt x="4476" y="5653"/>
                </a:cubicBezTo>
                <a:lnTo>
                  <a:pt x="4476" y="5653"/>
                </a:lnTo>
                <a:cubicBezTo>
                  <a:pt x="3759" y="7491"/>
                  <a:pt x="5774" y="8319"/>
                  <a:pt x="7720" y="8319"/>
                </a:cubicBezTo>
                <a:cubicBezTo>
                  <a:pt x="8874" y="8319"/>
                  <a:pt x="10004" y="8028"/>
                  <a:pt x="10526" y="7485"/>
                </a:cubicBezTo>
                <a:cubicBezTo>
                  <a:pt x="11381" y="8053"/>
                  <a:pt x="12633" y="8542"/>
                  <a:pt x="13790" y="8542"/>
                </a:cubicBezTo>
                <a:cubicBezTo>
                  <a:pt x="14545" y="8542"/>
                  <a:pt x="15260" y="8333"/>
                  <a:pt x="15796" y="7801"/>
                </a:cubicBezTo>
                <a:cubicBezTo>
                  <a:pt x="16520" y="7168"/>
                  <a:pt x="16474" y="6128"/>
                  <a:pt x="15841" y="5449"/>
                </a:cubicBezTo>
                <a:cubicBezTo>
                  <a:pt x="15274" y="4874"/>
                  <a:pt x="14513" y="4749"/>
                  <a:pt x="13758" y="4749"/>
                </a:cubicBezTo>
                <a:cubicBezTo>
                  <a:pt x="13549" y="4749"/>
                  <a:pt x="13341" y="4758"/>
                  <a:pt x="13138" y="4771"/>
                </a:cubicBezTo>
                <a:cubicBezTo>
                  <a:pt x="14337" y="3154"/>
                  <a:pt x="14756" y="1277"/>
                  <a:pt x="12562" y="338"/>
                </a:cubicBezTo>
                <a:cubicBezTo>
                  <a:pt x="12038" y="104"/>
                  <a:pt x="11543" y="0"/>
                  <a:pt x="11075" y="0"/>
                </a:cubicBezTo>
                <a:close/>
              </a:path>
            </a:pathLst>
          </a:custGeom>
          <a:solidFill>
            <a:srgbClr val="FFFFF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286" name="Google Shape;286;p26"/>
          <p:cNvSpPr/>
          <p:nvPr/>
        </p:nvSpPr>
        <p:spPr>
          <a:xfrm>
            <a:off x="3538395" y="229583"/>
            <a:ext cx="2465321" cy="1416525"/>
          </a:xfrm>
          <a:custGeom>
            <a:rect b="b" l="l" r="r" t="t"/>
            <a:pathLst>
              <a:path extrusionOk="0" h="8500" w="14794">
                <a:moveTo>
                  <a:pt x="8367" y="1"/>
                </a:moveTo>
                <a:cubicBezTo>
                  <a:pt x="6501" y="1"/>
                  <a:pt x="3499" y="1920"/>
                  <a:pt x="4254" y="3988"/>
                </a:cubicBezTo>
                <a:cubicBezTo>
                  <a:pt x="3775" y="3607"/>
                  <a:pt x="2879" y="3294"/>
                  <a:pt x="2054" y="3294"/>
                </a:cubicBezTo>
                <a:cubicBezTo>
                  <a:pt x="1186" y="3294"/>
                  <a:pt x="396" y="3641"/>
                  <a:pt x="251" y="4621"/>
                </a:cubicBezTo>
                <a:cubicBezTo>
                  <a:pt x="1" y="6243"/>
                  <a:pt x="1335" y="6921"/>
                  <a:pt x="2662" y="6921"/>
                </a:cubicBezTo>
                <a:cubicBezTo>
                  <a:pt x="3194" y="6921"/>
                  <a:pt x="3725" y="6812"/>
                  <a:pt x="4152" y="6611"/>
                </a:cubicBezTo>
                <a:cubicBezTo>
                  <a:pt x="4390" y="7863"/>
                  <a:pt x="5758" y="8500"/>
                  <a:pt x="6938" y="8500"/>
                </a:cubicBezTo>
                <a:cubicBezTo>
                  <a:pt x="8230" y="8500"/>
                  <a:pt x="9297" y="7736"/>
                  <a:pt x="8404" y="6181"/>
                </a:cubicBezTo>
                <a:lnTo>
                  <a:pt x="8404" y="6181"/>
                </a:lnTo>
                <a:cubicBezTo>
                  <a:pt x="9173" y="6505"/>
                  <a:pt x="10777" y="6990"/>
                  <a:pt x="12156" y="6990"/>
                </a:cubicBezTo>
                <a:cubicBezTo>
                  <a:pt x="13190" y="6990"/>
                  <a:pt x="14097" y="6717"/>
                  <a:pt x="14432" y="5898"/>
                </a:cubicBezTo>
                <a:cubicBezTo>
                  <a:pt x="14794" y="4903"/>
                  <a:pt x="13731" y="3988"/>
                  <a:pt x="12950" y="3626"/>
                </a:cubicBezTo>
                <a:cubicBezTo>
                  <a:pt x="12555" y="3428"/>
                  <a:pt x="12171" y="3343"/>
                  <a:pt x="11794" y="3343"/>
                </a:cubicBezTo>
                <a:cubicBezTo>
                  <a:pt x="11221" y="3343"/>
                  <a:pt x="10664" y="3540"/>
                  <a:pt x="10112" y="3840"/>
                </a:cubicBezTo>
                <a:cubicBezTo>
                  <a:pt x="11311" y="2347"/>
                  <a:pt x="10678" y="154"/>
                  <a:pt x="8552" y="7"/>
                </a:cubicBezTo>
                <a:cubicBezTo>
                  <a:pt x="8492" y="3"/>
                  <a:pt x="8430" y="1"/>
                  <a:pt x="8367" y="1"/>
                </a:cubicBezTo>
                <a:close/>
              </a:path>
            </a:pathLst>
          </a:custGeom>
          <a:solidFill>
            <a:srgbClr val="FFFFF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287" name="Google Shape;287;p26"/>
          <p:cNvSpPr/>
          <p:nvPr/>
        </p:nvSpPr>
        <p:spPr>
          <a:xfrm>
            <a:off x="3939907" y="4997813"/>
            <a:ext cx="742707" cy="629473"/>
          </a:xfrm>
          <a:custGeom>
            <a:rect b="b" l="l" r="r" t="t"/>
            <a:pathLst>
              <a:path extrusionOk="0" h="8511" w="10042">
                <a:moveTo>
                  <a:pt x="6179" y="1"/>
                </a:moveTo>
                <a:cubicBezTo>
                  <a:pt x="5320" y="1"/>
                  <a:pt x="4953" y="4451"/>
                  <a:pt x="4953" y="4451"/>
                </a:cubicBezTo>
                <a:cubicBezTo>
                  <a:pt x="4953" y="4451"/>
                  <a:pt x="5111" y="1850"/>
                  <a:pt x="3166" y="1205"/>
                </a:cubicBezTo>
                <a:cubicBezTo>
                  <a:pt x="3059" y="1169"/>
                  <a:pt x="2965" y="1152"/>
                  <a:pt x="2883" y="1152"/>
                </a:cubicBezTo>
                <a:cubicBezTo>
                  <a:pt x="1489" y="1152"/>
                  <a:pt x="3596" y="6034"/>
                  <a:pt x="3596" y="6034"/>
                </a:cubicBezTo>
                <a:cubicBezTo>
                  <a:pt x="3596" y="6034"/>
                  <a:pt x="2106" y="4099"/>
                  <a:pt x="1160" y="4099"/>
                </a:cubicBezTo>
                <a:cubicBezTo>
                  <a:pt x="1061" y="4099"/>
                  <a:pt x="967" y="4121"/>
                  <a:pt x="882" y="4168"/>
                </a:cubicBezTo>
                <a:cubicBezTo>
                  <a:pt x="0" y="4666"/>
                  <a:pt x="3483" y="8510"/>
                  <a:pt x="3483" y="8510"/>
                </a:cubicBezTo>
                <a:lnTo>
                  <a:pt x="8142" y="8510"/>
                </a:lnTo>
                <a:cubicBezTo>
                  <a:pt x="8142" y="8510"/>
                  <a:pt x="10042" y="4836"/>
                  <a:pt x="9556" y="3874"/>
                </a:cubicBezTo>
                <a:cubicBezTo>
                  <a:pt x="9401" y="3564"/>
                  <a:pt x="9139" y="3459"/>
                  <a:pt x="8855" y="3459"/>
                </a:cubicBezTo>
                <a:cubicBezTo>
                  <a:pt x="8246" y="3459"/>
                  <a:pt x="7531" y="3942"/>
                  <a:pt x="7531" y="3942"/>
                </a:cubicBezTo>
                <a:cubicBezTo>
                  <a:pt x="7531" y="3942"/>
                  <a:pt x="9285" y="1906"/>
                  <a:pt x="8436" y="1273"/>
                </a:cubicBezTo>
                <a:cubicBezTo>
                  <a:pt x="8341" y="1202"/>
                  <a:pt x="8236" y="1171"/>
                  <a:pt x="8124" y="1171"/>
                </a:cubicBezTo>
                <a:cubicBezTo>
                  <a:pt x="7257" y="1171"/>
                  <a:pt x="6005" y="3071"/>
                  <a:pt x="6005" y="3071"/>
                </a:cubicBezTo>
                <a:cubicBezTo>
                  <a:pt x="6005" y="3071"/>
                  <a:pt x="7272" y="561"/>
                  <a:pt x="6322" y="41"/>
                </a:cubicBezTo>
                <a:cubicBezTo>
                  <a:pt x="6273" y="14"/>
                  <a:pt x="6225" y="1"/>
                  <a:pt x="6179" y="1"/>
                </a:cubicBezTo>
                <a:close/>
              </a:path>
            </a:pathLst>
          </a:custGeom>
          <a:solidFill>
            <a:schemeClr val="accent3"/>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288" name="Google Shape;288;p26"/>
          <p:cNvSpPr/>
          <p:nvPr/>
        </p:nvSpPr>
        <p:spPr>
          <a:xfrm flipH="1">
            <a:off x="7" y="5102913"/>
            <a:ext cx="742707" cy="629473"/>
          </a:xfrm>
          <a:custGeom>
            <a:rect b="b" l="l" r="r" t="t"/>
            <a:pathLst>
              <a:path extrusionOk="0" h="8511" w="10042">
                <a:moveTo>
                  <a:pt x="6179" y="1"/>
                </a:moveTo>
                <a:cubicBezTo>
                  <a:pt x="5320" y="1"/>
                  <a:pt x="4953" y="4451"/>
                  <a:pt x="4953" y="4451"/>
                </a:cubicBezTo>
                <a:cubicBezTo>
                  <a:pt x="4953" y="4451"/>
                  <a:pt x="5111" y="1850"/>
                  <a:pt x="3166" y="1205"/>
                </a:cubicBezTo>
                <a:cubicBezTo>
                  <a:pt x="3059" y="1169"/>
                  <a:pt x="2965" y="1152"/>
                  <a:pt x="2883" y="1152"/>
                </a:cubicBezTo>
                <a:cubicBezTo>
                  <a:pt x="1489" y="1152"/>
                  <a:pt x="3596" y="6034"/>
                  <a:pt x="3596" y="6034"/>
                </a:cubicBezTo>
                <a:cubicBezTo>
                  <a:pt x="3596" y="6034"/>
                  <a:pt x="2106" y="4099"/>
                  <a:pt x="1160" y="4099"/>
                </a:cubicBezTo>
                <a:cubicBezTo>
                  <a:pt x="1061" y="4099"/>
                  <a:pt x="967" y="4121"/>
                  <a:pt x="882" y="4168"/>
                </a:cubicBezTo>
                <a:cubicBezTo>
                  <a:pt x="0" y="4666"/>
                  <a:pt x="3483" y="8510"/>
                  <a:pt x="3483" y="8510"/>
                </a:cubicBezTo>
                <a:lnTo>
                  <a:pt x="8142" y="8510"/>
                </a:lnTo>
                <a:cubicBezTo>
                  <a:pt x="8142" y="8510"/>
                  <a:pt x="10042" y="4836"/>
                  <a:pt x="9556" y="3874"/>
                </a:cubicBezTo>
                <a:cubicBezTo>
                  <a:pt x="9401" y="3564"/>
                  <a:pt x="9139" y="3459"/>
                  <a:pt x="8855" y="3459"/>
                </a:cubicBezTo>
                <a:cubicBezTo>
                  <a:pt x="8246" y="3459"/>
                  <a:pt x="7531" y="3942"/>
                  <a:pt x="7531" y="3942"/>
                </a:cubicBezTo>
                <a:cubicBezTo>
                  <a:pt x="7531" y="3942"/>
                  <a:pt x="9285" y="1906"/>
                  <a:pt x="8436" y="1273"/>
                </a:cubicBezTo>
                <a:cubicBezTo>
                  <a:pt x="8341" y="1202"/>
                  <a:pt x="8236" y="1171"/>
                  <a:pt x="8124" y="1171"/>
                </a:cubicBezTo>
                <a:cubicBezTo>
                  <a:pt x="7257" y="1171"/>
                  <a:pt x="6005" y="3071"/>
                  <a:pt x="6005" y="3071"/>
                </a:cubicBezTo>
                <a:cubicBezTo>
                  <a:pt x="6005" y="3071"/>
                  <a:pt x="7272" y="561"/>
                  <a:pt x="6322" y="41"/>
                </a:cubicBezTo>
                <a:cubicBezTo>
                  <a:pt x="6273" y="14"/>
                  <a:pt x="6225" y="1"/>
                  <a:pt x="6179" y="1"/>
                </a:cubicBezTo>
                <a:close/>
              </a:path>
            </a:pathLst>
          </a:custGeom>
          <a:solidFill>
            <a:schemeClr val="accent3"/>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289" name="Google Shape;289;p26"/>
          <p:cNvSpPr/>
          <p:nvPr/>
        </p:nvSpPr>
        <p:spPr>
          <a:xfrm flipH="1">
            <a:off x="10162173" y="5102913"/>
            <a:ext cx="742707" cy="629473"/>
          </a:xfrm>
          <a:custGeom>
            <a:rect b="b" l="l" r="r" t="t"/>
            <a:pathLst>
              <a:path extrusionOk="0" h="8511" w="10042">
                <a:moveTo>
                  <a:pt x="6179" y="1"/>
                </a:moveTo>
                <a:cubicBezTo>
                  <a:pt x="5320" y="1"/>
                  <a:pt x="4953" y="4451"/>
                  <a:pt x="4953" y="4451"/>
                </a:cubicBezTo>
                <a:cubicBezTo>
                  <a:pt x="4953" y="4451"/>
                  <a:pt x="5111" y="1850"/>
                  <a:pt x="3166" y="1205"/>
                </a:cubicBezTo>
                <a:cubicBezTo>
                  <a:pt x="3059" y="1169"/>
                  <a:pt x="2965" y="1152"/>
                  <a:pt x="2883" y="1152"/>
                </a:cubicBezTo>
                <a:cubicBezTo>
                  <a:pt x="1489" y="1152"/>
                  <a:pt x="3596" y="6034"/>
                  <a:pt x="3596" y="6034"/>
                </a:cubicBezTo>
                <a:cubicBezTo>
                  <a:pt x="3596" y="6034"/>
                  <a:pt x="2106" y="4099"/>
                  <a:pt x="1160" y="4099"/>
                </a:cubicBezTo>
                <a:cubicBezTo>
                  <a:pt x="1061" y="4099"/>
                  <a:pt x="967" y="4121"/>
                  <a:pt x="882" y="4168"/>
                </a:cubicBezTo>
                <a:cubicBezTo>
                  <a:pt x="0" y="4666"/>
                  <a:pt x="3483" y="8510"/>
                  <a:pt x="3483" y="8510"/>
                </a:cubicBezTo>
                <a:lnTo>
                  <a:pt x="8142" y="8510"/>
                </a:lnTo>
                <a:cubicBezTo>
                  <a:pt x="8142" y="8510"/>
                  <a:pt x="10042" y="4836"/>
                  <a:pt x="9556" y="3874"/>
                </a:cubicBezTo>
                <a:cubicBezTo>
                  <a:pt x="9401" y="3564"/>
                  <a:pt x="9139" y="3459"/>
                  <a:pt x="8855" y="3459"/>
                </a:cubicBezTo>
                <a:cubicBezTo>
                  <a:pt x="8246" y="3459"/>
                  <a:pt x="7531" y="3942"/>
                  <a:pt x="7531" y="3942"/>
                </a:cubicBezTo>
                <a:cubicBezTo>
                  <a:pt x="7531" y="3942"/>
                  <a:pt x="9285" y="1906"/>
                  <a:pt x="8436" y="1273"/>
                </a:cubicBezTo>
                <a:cubicBezTo>
                  <a:pt x="8341" y="1202"/>
                  <a:pt x="8236" y="1171"/>
                  <a:pt x="8124" y="1171"/>
                </a:cubicBezTo>
                <a:cubicBezTo>
                  <a:pt x="7257" y="1171"/>
                  <a:pt x="6005" y="3071"/>
                  <a:pt x="6005" y="3071"/>
                </a:cubicBezTo>
                <a:cubicBezTo>
                  <a:pt x="6005" y="3071"/>
                  <a:pt x="7272" y="561"/>
                  <a:pt x="6322" y="41"/>
                </a:cubicBezTo>
                <a:cubicBezTo>
                  <a:pt x="6273" y="14"/>
                  <a:pt x="6225" y="1"/>
                  <a:pt x="6179" y="1"/>
                </a:cubicBezTo>
                <a:close/>
              </a:path>
            </a:pathLst>
          </a:custGeom>
          <a:solidFill>
            <a:schemeClr val="accent3"/>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290" name="Google Shape;290;p26"/>
          <p:cNvSpPr/>
          <p:nvPr/>
        </p:nvSpPr>
        <p:spPr>
          <a:xfrm>
            <a:off x="-34933" y="5578733"/>
            <a:ext cx="12268800" cy="1279200"/>
          </a:xfrm>
          <a:prstGeom prst="rect">
            <a:avLst/>
          </a:prstGeom>
          <a:solidFill>
            <a:schemeClr val="accent6"/>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291" name="Google Shape;291;p26"/>
          <p:cNvSpPr txBox="1"/>
          <p:nvPr>
            <p:ph type="title"/>
          </p:nvPr>
        </p:nvSpPr>
        <p:spPr>
          <a:xfrm>
            <a:off x="1850800" y="1275233"/>
            <a:ext cx="8490400" cy="3482000"/>
          </a:xfrm>
          <a:prstGeom prst="rect">
            <a:avLst/>
          </a:prstGeom>
          <a:noFill/>
          <a:ln>
            <a:noFill/>
          </a:ln>
        </p:spPr>
        <p:txBody>
          <a:bodyPr anchorCtr="0" anchor="ctr" bIns="121900" lIns="121900" spcFirstLastPara="1" rIns="121900" wrap="square" tIns="121900">
            <a:noAutofit/>
          </a:bodyPr>
          <a:lstStyle>
            <a:lvl1pPr lvl="0" algn="ctr">
              <a:lnSpc>
                <a:spcPct val="100000"/>
              </a:lnSpc>
              <a:spcBef>
                <a:spcPts val="0"/>
              </a:spcBef>
              <a:spcAft>
                <a:spcPts val="0"/>
              </a:spcAft>
              <a:buSzPts val="6400"/>
              <a:buNone/>
              <a:defRPr sz="10100"/>
            </a:lvl1pPr>
            <a:lvl2pPr lvl="1" algn="l">
              <a:lnSpc>
                <a:spcPct val="100000"/>
              </a:lnSpc>
              <a:spcBef>
                <a:spcPts val="0"/>
              </a:spcBef>
              <a:spcAft>
                <a:spcPts val="0"/>
              </a:spcAft>
              <a:buSzPts val="6400"/>
              <a:buNone/>
              <a:defRPr sz="6400"/>
            </a:lvl2pPr>
            <a:lvl3pPr lvl="2" algn="l">
              <a:lnSpc>
                <a:spcPct val="100000"/>
              </a:lnSpc>
              <a:spcBef>
                <a:spcPts val="0"/>
              </a:spcBef>
              <a:spcAft>
                <a:spcPts val="0"/>
              </a:spcAft>
              <a:buSzPts val="6400"/>
              <a:buNone/>
              <a:defRPr sz="6400"/>
            </a:lvl3pPr>
            <a:lvl4pPr lvl="3" algn="l">
              <a:lnSpc>
                <a:spcPct val="100000"/>
              </a:lnSpc>
              <a:spcBef>
                <a:spcPts val="0"/>
              </a:spcBef>
              <a:spcAft>
                <a:spcPts val="0"/>
              </a:spcAft>
              <a:buSzPts val="6400"/>
              <a:buNone/>
              <a:defRPr sz="6400"/>
            </a:lvl4pPr>
            <a:lvl5pPr lvl="4" algn="l">
              <a:lnSpc>
                <a:spcPct val="100000"/>
              </a:lnSpc>
              <a:spcBef>
                <a:spcPts val="0"/>
              </a:spcBef>
              <a:spcAft>
                <a:spcPts val="0"/>
              </a:spcAft>
              <a:buSzPts val="6400"/>
              <a:buNone/>
              <a:defRPr sz="6400"/>
            </a:lvl5pPr>
            <a:lvl6pPr lvl="5" algn="l">
              <a:lnSpc>
                <a:spcPct val="100000"/>
              </a:lnSpc>
              <a:spcBef>
                <a:spcPts val="0"/>
              </a:spcBef>
              <a:spcAft>
                <a:spcPts val="0"/>
              </a:spcAft>
              <a:buSzPts val="6400"/>
              <a:buNone/>
              <a:defRPr sz="6400"/>
            </a:lvl6pPr>
            <a:lvl7pPr lvl="6" algn="l">
              <a:lnSpc>
                <a:spcPct val="100000"/>
              </a:lnSpc>
              <a:spcBef>
                <a:spcPts val="0"/>
              </a:spcBef>
              <a:spcAft>
                <a:spcPts val="0"/>
              </a:spcAft>
              <a:buSzPts val="6400"/>
              <a:buNone/>
              <a:defRPr sz="6400"/>
            </a:lvl7pPr>
            <a:lvl8pPr lvl="7" algn="l">
              <a:lnSpc>
                <a:spcPct val="100000"/>
              </a:lnSpc>
              <a:spcBef>
                <a:spcPts val="0"/>
              </a:spcBef>
              <a:spcAft>
                <a:spcPts val="0"/>
              </a:spcAft>
              <a:buSzPts val="6400"/>
              <a:buNone/>
              <a:defRPr sz="6400"/>
            </a:lvl8pPr>
            <a:lvl9pPr lvl="8" algn="l">
              <a:lnSpc>
                <a:spcPct val="100000"/>
              </a:lnSpc>
              <a:spcBef>
                <a:spcPts val="0"/>
              </a:spcBef>
              <a:spcAft>
                <a:spcPts val="0"/>
              </a:spcAft>
              <a:buSzPts val="6400"/>
              <a:buNone/>
              <a:defRPr sz="6400"/>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CUSTOM">
    <p:spTree>
      <p:nvGrpSpPr>
        <p:cNvPr id="292" name="Shape 292"/>
        <p:cNvGrpSpPr/>
        <p:nvPr/>
      </p:nvGrpSpPr>
      <p:grpSpPr>
        <a:xfrm>
          <a:off x="0" y="0"/>
          <a:ext cx="0" cy="0"/>
          <a:chOff x="0" y="0"/>
          <a:chExt cx="0" cy="0"/>
        </a:xfrm>
      </p:grpSpPr>
      <p:sp>
        <p:nvSpPr>
          <p:cNvPr id="293" name="Google Shape;293;p27"/>
          <p:cNvSpPr txBox="1"/>
          <p:nvPr>
            <p:ph idx="1" type="subTitle"/>
          </p:nvPr>
        </p:nvSpPr>
        <p:spPr>
          <a:xfrm>
            <a:off x="960000" y="1358500"/>
            <a:ext cx="6943600" cy="2682400"/>
          </a:xfrm>
          <a:prstGeom prst="rect">
            <a:avLst/>
          </a:prstGeom>
          <a:noFill/>
          <a:ln>
            <a:noFill/>
          </a:ln>
        </p:spPr>
        <p:txBody>
          <a:bodyPr anchorCtr="0" anchor="b" bIns="121900" lIns="121900" spcFirstLastPara="1" rIns="121900" wrap="square" tIns="121900">
            <a:noAutofit/>
          </a:bodyPr>
          <a:lstStyle>
            <a:lvl1pPr lvl="0" algn="l">
              <a:lnSpc>
                <a:spcPct val="100000"/>
              </a:lnSpc>
              <a:spcBef>
                <a:spcPts val="0"/>
              </a:spcBef>
              <a:spcAft>
                <a:spcPts val="0"/>
              </a:spcAft>
              <a:buSzPts val="4000"/>
              <a:buNone/>
              <a:defRPr sz="4000"/>
            </a:lvl1pPr>
            <a:lvl2pPr lvl="1" algn="l">
              <a:lnSpc>
                <a:spcPct val="100000"/>
              </a:lnSpc>
              <a:spcBef>
                <a:spcPts val="0"/>
              </a:spcBef>
              <a:spcAft>
                <a:spcPts val="0"/>
              </a:spcAft>
              <a:buSzPts val="2100"/>
              <a:buNone/>
              <a:defRPr/>
            </a:lvl2pPr>
            <a:lvl3pPr lvl="2" algn="l">
              <a:lnSpc>
                <a:spcPct val="100000"/>
              </a:lnSpc>
              <a:spcBef>
                <a:spcPts val="0"/>
              </a:spcBef>
              <a:spcAft>
                <a:spcPts val="0"/>
              </a:spcAft>
              <a:buSzPts val="2100"/>
              <a:buNone/>
              <a:defRPr/>
            </a:lvl3pPr>
            <a:lvl4pPr lvl="3" algn="l">
              <a:lnSpc>
                <a:spcPct val="100000"/>
              </a:lnSpc>
              <a:spcBef>
                <a:spcPts val="0"/>
              </a:spcBef>
              <a:spcAft>
                <a:spcPts val="0"/>
              </a:spcAft>
              <a:buSzPts val="2100"/>
              <a:buNone/>
              <a:defRPr/>
            </a:lvl4pPr>
            <a:lvl5pPr lvl="4" algn="l">
              <a:lnSpc>
                <a:spcPct val="100000"/>
              </a:lnSpc>
              <a:spcBef>
                <a:spcPts val="0"/>
              </a:spcBef>
              <a:spcAft>
                <a:spcPts val="0"/>
              </a:spcAft>
              <a:buSzPts val="2100"/>
              <a:buNone/>
              <a:defRPr/>
            </a:lvl5pPr>
            <a:lvl6pPr lvl="5" algn="l">
              <a:lnSpc>
                <a:spcPct val="100000"/>
              </a:lnSpc>
              <a:spcBef>
                <a:spcPts val="0"/>
              </a:spcBef>
              <a:spcAft>
                <a:spcPts val="0"/>
              </a:spcAft>
              <a:buSzPts val="2100"/>
              <a:buNone/>
              <a:defRPr/>
            </a:lvl6pPr>
            <a:lvl7pPr lvl="6" algn="l">
              <a:lnSpc>
                <a:spcPct val="100000"/>
              </a:lnSpc>
              <a:spcBef>
                <a:spcPts val="0"/>
              </a:spcBef>
              <a:spcAft>
                <a:spcPts val="0"/>
              </a:spcAft>
              <a:buSzPts val="2100"/>
              <a:buNone/>
              <a:defRPr/>
            </a:lvl7pPr>
            <a:lvl8pPr lvl="7" algn="l">
              <a:lnSpc>
                <a:spcPct val="100000"/>
              </a:lnSpc>
              <a:spcBef>
                <a:spcPts val="0"/>
              </a:spcBef>
              <a:spcAft>
                <a:spcPts val="0"/>
              </a:spcAft>
              <a:buSzPts val="2100"/>
              <a:buNone/>
              <a:defRPr/>
            </a:lvl8pPr>
            <a:lvl9pPr lvl="8" algn="l">
              <a:lnSpc>
                <a:spcPct val="100000"/>
              </a:lnSpc>
              <a:spcBef>
                <a:spcPts val="0"/>
              </a:spcBef>
              <a:spcAft>
                <a:spcPts val="0"/>
              </a:spcAft>
              <a:buSzPts val="2100"/>
              <a:buNone/>
              <a:defRPr/>
            </a:lvl9pPr>
          </a:lstStyle>
          <a:p/>
        </p:txBody>
      </p:sp>
      <p:sp>
        <p:nvSpPr>
          <p:cNvPr id="294" name="Google Shape;294;p27"/>
          <p:cNvSpPr txBox="1"/>
          <p:nvPr>
            <p:ph idx="2" type="subTitle"/>
          </p:nvPr>
        </p:nvSpPr>
        <p:spPr>
          <a:xfrm>
            <a:off x="960000" y="4084633"/>
            <a:ext cx="6943600" cy="602800"/>
          </a:xfrm>
          <a:prstGeom prst="rect">
            <a:avLst/>
          </a:prstGeom>
          <a:noFill/>
          <a:ln>
            <a:noFill/>
          </a:ln>
        </p:spPr>
        <p:txBody>
          <a:bodyPr anchorCtr="0" anchor="t" bIns="121900" lIns="121900" spcFirstLastPara="1" rIns="121900" wrap="square" tIns="121900">
            <a:noAutofit/>
          </a:bodyPr>
          <a:lstStyle>
            <a:lvl1pPr lvl="0" algn="l">
              <a:lnSpc>
                <a:spcPct val="100000"/>
              </a:lnSpc>
              <a:spcBef>
                <a:spcPts val="0"/>
              </a:spcBef>
              <a:spcAft>
                <a:spcPts val="0"/>
              </a:spcAft>
              <a:buSzPts val="2700"/>
              <a:buFont typeface="Arvo"/>
              <a:buNone/>
              <a:defRPr b="1" sz="2700">
                <a:latin typeface="Arvo"/>
                <a:ea typeface="Arvo"/>
                <a:cs typeface="Arvo"/>
                <a:sym typeface="Arvo"/>
              </a:defRPr>
            </a:lvl1pPr>
            <a:lvl2pPr lvl="1" algn="l">
              <a:lnSpc>
                <a:spcPct val="100000"/>
              </a:lnSpc>
              <a:spcBef>
                <a:spcPts val="0"/>
              </a:spcBef>
              <a:spcAft>
                <a:spcPts val="0"/>
              </a:spcAft>
              <a:buSzPts val="2700"/>
              <a:buFont typeface="Arvo"/>
              <a:buNone/>
              <a:defRPr b="1" sz="2700">
                <a:latin typeface="Arvo"/>
                <a:ea typeface="Arvo"/>
                <a:cs typeface="Arvo"/>
                <a:sym typeface="Arvo"/>
              </a:defRPr>
            </a:lvl2pPr>
            <a:lvl3pPr lvl="2" algn="l">
              <a:lnSpc>
                <a:spcPct val="100000"/>
              </a:lnSpc>
              <a:spcBef>
                <a:spcPts val="0"/>
              </a:spcBef>
              <a:spcAft>
                <a:spcPts val="0"/>
              </a:spcAft>
              <a:buSzPts val="2700"/>
              <a:buFont typeface="Arvo"/>
              <a:buNone/>
              <a:defRPr b="1" sz="2700">
                <a:latin typeface="Arvo"/>
                <a:ea typeface="Arvo"/>
                <a:cs typeface="Arvo"/>
                <a:sym typeface="Arvo"/>
              </a:defRPr>
            </a:lvl3pPr>
            <a:lvl4pPr lvl="3" algn="l">
              <a:lnSpc>
                <a:spcPct val="100000"/>
              </a:lnSpc>
              <a:spcBef>
                <a:spcPts val="0"/>
              </a:spcBef>
              <a:spcAft>
                <a:spcPts val="0"/>
              </a:spcAft>
              <a:buSzPts val="2700"/>
              <a:buFont typeface="Arvo"/>
              <a:buNone/>
              <a:defRPr b="1" sz="2700">
                <a:latin typeface="Arvo"/>
                <a:ea typeface="Arvo"/>
                <a:cs typeface="Arvo"/>
                <a:sym typeface="Arvo"/>
              </a:defRPr>
            </a:lvl4pPr>
            <a:lvl5pPr lvl="4" algn="l">
              <a:lnSpc>
                <a:spcPct val="100000"/>
              </a:lnSpc>
              <a:spcBef>
                <a:spcPts val="0"/>
              </a:spcBef>
              <a:spcAft>
                <a:spcPts val="0"/>
              </a:spcAft>
              <a:buSzPts val="2700"/>
              <a:buFont typeface="Arvo"/>
              <a:buNone/>
              <a:defRPr b="1" sz="2700">
                <a:latin typeface="Arvo"/>
                <a:ea typeface="Arvo"/>
                <a:cs typeface="Arvo"/>
                <a:sym typeface="Arvo"/>
              </a:defRPr>
            </a:lvl5pPr>
            <a:lvl6pPr lvl="5" algn="l">
              <a:lnSpc>
                <a:spcPct val="100000"/>
              </a:lnSpc>
              <a:spcBef>
                <a:spcPts val="0"/>
              </a:spcBef>
              <a:spcAft>
                <a:spcPts val="0"/>
              </a:spcAft>
              <a:buSzPts val="2700"/>
              <a:buFont typeface="Arvo"/>
              <a:buNone/>
              <a:defRPr b="1" sz="2700">
                <a:latin typeface="Arvo"/>
                <a:ea typeface="Arvo"/>
                <a:cs typeface="Arvo"/>
                <a:sym typeface="Arvo"/>
              </a:defRPr>
            </a:lvl6pPr>
            <a:lvl7pPr lvl="6" algn="l">
              <a:lnSpc>
                <a:spcPct val="100000"/>
              </a:lnSpc>
              <a:spcBef>
                <a:spcPts val="0"/>
              </a:spcBef>
              <a:spcAft>
                <a:spcPts val="0"/>
              </a:spcAft>
              <a:buSzPts val="2700"/>
              <a:buFont typeface="Arvo"/>
              <a:buNone/>
              <a:defRPr b="1" sz="2700">
                <a:latin typeface="Arvo"/>
                <a:ea typeface="Arvo"/>
                <a:cs typeface="Arvo"/>
                <a:sym typeface="Arvo"/>
              </a:defRPr>
            </a:lvl7pPr>
            <a:lvl8pPr lvl="7" algn="l">
              <a:lnSpc>
                <a:spcPct val="100000"/>
              </a:lnSpc>
              <a:spcBef>
                <a:spcPts val="0"/>
              </a:spcBef>
              <a:spcAft>
                <a:spcPts val="0"/>
              </a:spcAft>
              <a:buSzPts val="2700"/>
              <a:buFont typeface="Arvo"/>
              <a:buNone/>
              <a:defRPr b="1" sz="2700">
                <a:latin typeface="Arvo"/>
                <a:ea typeface="Arvo"/>
                <a:cs typeface="Arvo"/>
                <a:sym typeface="Arvo"/>
              </a:defRPr>
            </a:lvl8pPr>
            <a:lvl9pPr lvl="8" algn="l">
              <a:lnSpc>
                <a:spcPct val="100000"/>
              </a:lnSpc>
              <a:spcBef>
                <a:spcPts val="0"/>
              </a:spcBef>
              <a:spcAft>
                <a:spcPts val="0"/>
              </a:spcAft>
              <a:buSzPts val="2700"/>
              <a:buFont typeface="Arvo"/>
              <a:buNone/>
              <a:defRPr b="1" sz="2700">
                <a:latin typeface="Arvo"/>
                <a:ea typeface="Arvo"/>
                <a:cs typeface="Arvo"/>
                <a:sym typeface="Arvo"/>
              </a:defRPr>
            </a:lvl9pPr>
          </a:lstStyle>
          <a:p/>
        </p:txBody>
      </p:sp>
      <p:sp>
        <p:nvSpPr>
          <p:cNvPr id="295" name="Google Shape;295;p27"/>
          <p:cNvSpPr/>
          <p:nvPr/>
        </p:nvSpPr>
        <p:spPr>
          <a:xfrm flipH="1">
            <a:off x="319203" y="4560157"/>
            <a:ext cx="1493145" cy="1265472"/>
          </a:xfrm>
          <a:custGeom>
            <a:rect b="b" l="l" r="r" t="t"/>
            <a:pathLst>
              <a:path extrusionOk="0" h="8511" w="10042">
                <a:moveTo>
                  <a:pt x="6179" y="1"/>
                </a:moveTo>
                <a:cubicBezTo>
                  <a:pt x="5320" y="1"/>
                  <a:pt x="4953" y="4451"/>
                  <a:pt x="4953" y="4451"/>
                </a:cubicBezTo>
                <a:cubicBezTo>
                  <a:pt x="4953" y="4451"/>
                  <a:pt x="5111" y="1850"/>
                  <a:pt x="3166" y="1205"/>
                </a:cubicBezTo>
                <a:cubicBezTo>
                  <a:pt x="3059" y="1169"/>
                  <a:pt x="2965" y="1152"/>
                  <a:pt x="2883" y="1152"/>
                </a:cubicBezTo>
                <a:cubicBezTo>
                  <a:pt x="1489" y="1152"/>
                  <a:pt x="3596" y="6034"/>
                  <a:pt x="3596" y="6034"/>
                </a:cubicBezTo>
                <a:cubicBezTo>
                  <a:pt x="3596" y="6034"/>
                  <a:pt x="2106" y="4099"/>
                  <a:pt x="1160" y="4099"/>
                </a:cubicBezTo>
                <a:cubicBezTo>
                  <a:pt x="1061" y="4099"/>
                  <a:pt x="967" y="4121"/>
                  <a:pt x="882" y="4168"/>
                </a:cubicBezTo>
                <a:cubicBezTo>
                  <a:pt x="0" y="4666"/>
                  <a:pt x="3483" y="8510"/>
                  <a:pt x="3483" y="8510"/>
                </a:cubicBezTo>
                <a:lnTo>
                  <a:pt x="8142" y="8510"/>
                </a:lnTo>
                <a:cubicBezTo>
                  <a:pt x="8142" y="8510"/>
                  <a:pt x="10042" y="4836"/>
                  <a:pt x="9556" y="3874"/>
                </a:cubicBezTo>
                <a:cubicBezTo>
                  <a:pt x="9401" y="3564"/>
                  <a:pt x="9139" y="3459"/>
                  <a:pt x="8855" y="3459"/>
                </a:cubicBezTo>
                <a:cubicBezTo>
                  <a:pt x="8246" y="3459"/>
                  <a:pt x="7531" y="3942"/>
                  <a:pt x="7531" y="3942"/>
                </a:cubicBezTo>
                <a:cubicBezTo>
                  <a:pt x="7531" y="3942"/>
                  <a:pt x="9285" y="1906"/>
                  <a:pt x="8436" y="1273"/>
                </a:cubicBezTo>
                <a:cubicBezTo>
                  <a:pt x="8341" y="1202"/>
                  <a:pt x="8236" y="1171"/>
                  <a:pt x="8124" y="1171"/>
                </a:cubicBezTo>
                <a:cubicBezTo>
                  <a:pt x="7257" y="1171"/>
                  <a:pt x="6005" y="3071"/>
                  <a:pt x="6005" y="3071"/>
                </a:cubicBezTo>
                <a:cubicBezTo>
                  <a:pt x="6005" y="3071"/>
                  <a:pt x="7272" y="561"/>
                  <a:pt x="6322" y="41"/>
                </a:cubicBezTo>
                <a:cubicBezTo>
                  <a:pt x="6273" y="14"/>
                  <a:pt x="6225" y="1"/>
                  <a:pt x="6179" y="1"/>
                </a:cubicBezTo>
                <a:close/>
              </a:path>
            </a:pathLst>
          </a:custGeom>
          <a:solidFill>
            <a:srgbClr val="EDB95C">
              <a:alpha val="47058"/>
            </a:srgb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296" name="Google Shape;296;p27"/>
          <p:cNvSpPr/>
          <p:nvPr/>
        </p:nvSpPr>
        <p:spPr>
          <a:xfrm flipH="1">
            <a:off x="7802511" y="4422741"/>
            <a:ext cx="1403829" cy="1540304"/>
          </a:xfrm>
          <a:custGeom>
            <a:rect b="b" l="l" r="r" t="t"/>
            <a:pathLst>
              <a:path extrusionOk="0" h="4728" w="4309">
                <a:moveTo>
                  <a:pt x="1793" y="1"/>
                </a:moveTo>
                <a:cubicBezTo>
                  <a:pt x="1178" y="1"/>
                  <a:pt x="1900" y="1889"/>
                  <a:pt x="1900" y="1889"/>
                </a:cubicBezTo>
                <a:cubicBezTo>
                  <a:pt x="1900" y="1889"/>
                  <a:pt x="1524" y="1480"/>
                  <a:pt x="1232" y="1480"/>
                </a:cubicBezTo>
                <a:cubicBezTo>
                  <a:pt x="1184" y="1480"/>
                  <a:pt x="1139" y="1491"/>
                  <a:pt x="1097" y="1516"/>
                </a:cubicBezTo>
                <a:cubicBezTo>
                  <a:pt x="792" y="1697"/>
                  <a:pt x="1776" y="3054"/>
                  <a:pt x="1776" y="3054"/>
                </a:cubicBezTo>
                <a:cubicBezTo>
                  <a:pt x="1776" y="3054"/>
                  <a:pt x="1328" y="2754"/>
                  <a:pt x="895" y="2754"/>
                </a:cubicBezTo>
                <a:cubicBezTo>
                  <a:pt x="752" y="2754"/>
                  <a:pt x="610" y="2786"/>
                  <a:pt x="487" y="2873"/>
                </a:cubicBezTo>
                <a:cubicBezTo>
                  <a:pt x="0" y="3213"/>
                  <a:pt x="1776" y="4648"/>
                  <a:pt x="1776" y="4648"/>
                </a:cubicBezTo>
                <a:lnTo>
                  <a:pt x="3789" y="4728"/>
                </a:lnTo>
                <a:cubicBezTo>
                  <a:pt x="3789" y="4728"/>
                  <a:pt x="4309" y="3484"/>
                  <a:pt x="4026" y="2670"/>
                </a:cubicBezTo>
                <a:cubicBezTo>
                  <a:pt x="3920" y="2377"/>
                  <a:pt x="3758" y="2283"/>
                  <a:pt x="3595" y="2283"/>
                </a:cubicBezTo>
                <a:cubicBezTo>
                  <a:pt x="3304" y="2283"/>
                  <a:pt x="3008" y="2579"/>
                  <a:pt x="3008" y="2579"/>
                </a:cubicBezTo>
                <a:cubicBezTo>
                  <a:pt x="3008" y="2579"/>
                  <a:pt x="3585" y="1426"/>
                  <a:pt x="3099" y="1132"/>
                </a:cubicBezTo>
                <a:cubicBezTo>
                  <a:pt x="3035" y="1093"/>
                  <a:pt x="2978" y="1077"/>
                  <a:pt x="2927" y="1077"/>
                </a:cubicBezTo>
                <a:cubicBezTo>
                  <a:pt x="2593" y="1077"/>
                  <a:pt x="2533" y="1810"/>
                  <a:pt x="2533" y="1810"/>
                </a:cubicBezTo>
                <a:cubicBezTo>
                  <a:pt x="2533" y="1810"/>
                  <a:pt x="2465" y="24"/>
                  <a:pt x="1809" y="1"/>
                </a:cubicBezTo>
                <a:cubicBezTo>
                  <a:pt x="1804" y="1"/>
                  <a:pt x="1798" y="1"/>
                  <a:pt x="1793" y="1"/>
                </a:cubicBezTo>
                <a:close/>
              </a:path>
            </a:pathLst>
          </a:custGeom>
          <a:solidFill>
            <a:srgbClr val="EDB95C">
              <a:alpha val="47058"/>
            </a:srgb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297" name="Google Shape;297;p27"/>
          <p:cNvSpPr/>
          <p:nvPr/>
        </p:nvSpPr>
        <p:spPr>
          <a:xfrm flipH="1">
            <a:off x="10051575" y="4557175"/>
            <a:ext cx="2111993" cy="1580836"/>
          </a:xfrm>
          <a:custGeom>
            <a:rect b="b" l="l" r="r" t="t"/>
            <a:pathLst>
              <a:path extrusionOk="0" h="10632" w="14204">
                <a:moveTo>
                  <a:pt x="8582" y="1"/>
                </a:moveTo>
                <a:cubicBezTo>
                  <a:pt x="8545" y="1"/>
                  <a:pt x="8508" y="15"/>
                  <a:pt x="8470" y="47"/>
                </a:cubicBezTo>
                <a:cubicBezTo>
                  <a:pt x="8141" y="335"/>
                  <a:pt x="8569" y="1314"/>
                  <a:pt x="8650" y="1490"/>
                </a:cubicBezTo>
                <a:lnTo>
                  <a:pt x="8650" y="1490"/>
                </a:lnTo>
                <a:cubicBezTo>
                  <a:pt x="8554" y="1289"/>
                  <a:pt x="7934" y="52"/>
                  <a:pt x="7141" y="52"/>
                </a:cubicBezTo>
                <a:cubicBezTo>
                  <a:pt x="7019" y="52"/>
                  <a:pt x="6892" y="81"/>
                  <a:pt x="6763" y="149"/>
                </a:cubicBezTo>
                <a:cubicBezTo>
                  <a:pt x="5711" y="703"/>
                  <a:pt x="5971" y="1890"/>
                  <a:pt x="5971" y="1890"/>
                </a:cubicBezTo>
                <a:cubicBezTo>
                  <a:pt x="5971" y="1890"/>
                  <a:pt x="5494" y="155"/>
                  <a:pt x="4896" y="155"/>
                </a:cubicBezTo>
                <a:cubicBezTo>
                  <a:pt x="4863" y="155"/>
                  <a:pt x="4829" y="160"/>
                  <a:pt x="4795" y="171"/>
                </a:cubicBezTo>
                <a:cubicBezTo>
                  <a:pt x="4139" y="375"/>
                  <a:pt x="4026" y="1393"/>
                  <a:pt x="4026" y="1393"/>
                </a:cubicBezTo>
                <a:cubicBezTo>
                  <a:pt x="4026" y="1393"/>
                  <a:pt x="3804" y="69"/>
                  <a:pt x="3510" y="69"/>
                </a:cubicBezTo>
                <a:cubicBezTo>
                  <a:pt x="3479" y="69"/>
                  <a:pt x="3448" y="83"/>
                  <a:pt x="3416" y="115"/>
                </a:cubicBezTo>
                <a:cubicBezTo>
                  <a:pt x="3087" y="465"/>
                  <a:pt x="3664" y="1551"/>
                  <a:pt x="3664" y="1551"/>
                </a:cubicBezTo>
                <a:cubicBezTo>
                  <a:pt x="3664" y="1551"/>
                  <a:pt x="2939" y="738"/>
                  <a:pt x="2552" y="738"/>
                </a:cubicBezTo>
                <a:cubicBezTo>
                  <a:pt x="2478" y="738"/>
                  <a:pt x="2417" y="768"/>
                  <a:pt x="2375" y="839"/>
                </a:cubicBezTo>
                <a:cubicBezTo>
                  <a:pt x="2115" y="1280"/>
                  <a:pt x="3370" y="1925"/>
                  <a:pt x="3370" y="1925"/>
                </a:cubicBezTo>
                <a:cubicBezTo>
                  <a:pt x="3370" y="1925"/>
                  <a:pt x="3181" y="1884"/>
                  <a:pt x="2898" y="1884"/>
                </a:cubicBezTo>
                <a:cubicBezTo>
                  <a:pt x="2250" y="1884"/>
                  <a:pt x="1113" y="2098"/>
                  <a:pt x="656" y="3508"/>
                </a:cubicBezTo>
                <a:cubicBezTo>
                  <a:pt x="0" y="5532"/>
                  <a:pt x="1810" y="10632"/>
                  <a:pt x="1810" y="10632"/>
                </a:cubicBezTo>
                <a:lnTo>
                  <a:pt x="14204" y="7511"/>
                </a:lnTo>
                <a:cubicBezTo>
                  <a:pt x="14204" y="7511"/>
                  <a:pt x="13464" y="1370"/>
                  <a:pt x="10635" y="1370"/>
                </a:cubicBezTo>
                <a:cubicBezTo>
                  <a:pt x="10239" y="1370"/>
                  <a:pt x="9801" y="1491"/>
                  <a:pt x="9318" y="1766"/>
                </a:cubicBezTo>
                <a:cubicBezTo>
                  <a:pt x="9318" y="1766"/>
                  <a:pt x="10453" y="222"/>
                  <a:pt x="9917" y="222"/>
                </a:cubicBezTo>
                <a:cubicBezTo>
                  <a:pt x="9897" y="222"/>
                  <a:pt x="9874" y="224"/>
                  <a:pt x="9849" y="228"/>
                </a:cubicBezTo>
                <a:cubicBezTo>
                  <a:pt x="9160" y="364"/>
                  <a:pt x="9138" y="1043"/>
                  <a:pt x="9138" y="1043"/>
                </a:cubicBezTo>
                <a:cubicBezTo>
                  <a:pt x="9138" y="1043"/>
                  <a:pt x="8893" y="1"/>
                  <a:pt x="8582" y="1"/>
                </a:cubicBezTo>
                <a:close/>
              </a:path>
            </a:pathLst>
          </a:custGeom>
          <a:solidFill>
            <a:srgbClr val="EDB95C">
              <a:alpha val="47058"/>
            </a:srgb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298" name="Google Shape;298;p27"/>
          <p:cNvSpPr/>
          <p:nvPr/>
        </p:nvSpPr>
        <p:spPr>
          <a:xfrm flipH="1">
            <a:off x="10147719" y="168696"/>
            <a:ext cx="1919672" cy="1102599"/>
          </a:xfrm>
          <a:custGeom>
            <a:rect b="b" l="l" r="r" t="t"/>
            <a:pathLst>
              <a:path extrusionOk="0" h="3954" w="6884">
                <a:moveTo>
                  <a:pt x="2984" y="0"/>
                </a:moveTo>
                <a:cubicBezTo>
                  <a:pt x="2957" y="0"/>
                  <a:pt x="2931" y="1"/>
                  <a:pt x="2906" y="3"/>
                </a:cubicBezTo>
                <a:cubicBezTo>
                  <a:pt x="1911" y="71"/>
                  <a:pt x="1617" y="1099"/>
                  <a:pt x="2182" y="1789"/>
                </a:cubicBezTo>
                <a:cubicBezTo>
                  <a:pt x="1924" y="1647"/>
                  <a:pt x="1666" y="1557"/>
                  <a:pt x="1401" y="1557"/>
                </a:cubicBezTo>
                <a:cubicBezTo>
                  <a:pt x="1225" y="1557"/>
                  <a:pt x="1045" y="1597"/>
                  <a:pt x="860" y="1687"/>
                </a:cubicBezTo>
                <a:cubicBezTo>
                  <a:pt x="498" y="1857"/>
                  <a:pt x="0" y="2287"/>
                  <a:pt x="169" y="2739"/>
                </a:cubicBezTo>
                <a:cubicBezTo>
                  <a:pt x="324" y="3122"/>
                  <a:pt x="746" y="3249"/>
                  <a:pt x="1226" y="3249"/>
                </a:cubicBezTo>
                <a:cubicBezTo>
                  <a:pt x="1866" y="3249"/>
                  <a:pt x="2612" y="3023"/>
                  <a:pt x="2974" y="2875"/>
                </a:cubicBezTo>
                <a:lnTo>
                  <a:pt x="2974" y="2875"/>
                </a:lnTo>
                <a:cubicBezTo>
                  <a:pt x="2561" y="3601"/>
                  <a:pt x="3053" y="3954"/>
                  <a:pt x="3652" y="3954"/>
                </a:cubicBezTo>
                <a:cubicBezTo>
                  <a:pt x="4201" y="3954"/>
                  <a:pt x="4839" y="3657"/>
                  <a:pt x="4953" y="3079"/>
                </a:cubicBezTo>
                <a:cubicBezTo>
                  <a:pt x="5149" y="3172"/>
                  <a:pt x="5393" y="3222"/>
                  <a:pt x="5639" y="3222"/>
                </a:cubicBezTo>
                <a:cubicBezTo>
                  <a:pt x="6257" y="3222"/>
                  <a:pt x="6883" y="2904"/>
                  <a:pt x="6762" y="2151"/>
                </a:cubicBezTo>
                <a:cubicBezTo>
                  <a:pt x="6693" y="1694"/>
                  <a:pt x="6328" y="1533"/>
                  <a:pt x="5926" y="1533"/>
                </a:cubicBezTo>
                <a:cubicBezTo>
                  <a:pt x="5541" y="1533"/>
                  <a:pt x="5123" y="1680"/>
                  <a:pt x="4896" y="1857"/>
                </a:cubicBezTo>
                <a:cubicBezTo>
                  <a:pt x="5247" y="892"/>
                  <a:pt x="3852" y="0"/>
                  <a:pt x="2984" y="0"/>
                </a:cubicBezTo>
                <a:close/>
              </a:path>
            </a:pathLst>
          </a:custGeom>
          <a:solidFill>
            <a:srgbClr val="FFFFF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299" name="Google Shape;299;p27"/>
          <p:cNvSpPr/>
          <p:nvPr/>
        </p:nvSpPr>
        <p:spPr>
          <a:xfrm flipH="1">
            <a:off x="341591" y="229572"/>
            <a:ext cx="1695172" cy="876523"/>
          </a:xfrm>
          <a:custGeom>
            <a:rect b="b" l="l" r="r" t="t"/>
            <a:pathLst>
              <a:path extrusionOk="0" h="8542" w="16520">
                <a:moveTo>
                  <a:pt x="11075" y="0"/>
                </a:moveTo>
                <a:cubicBezTo>
                  <a:pt x="9259" y="0"/>
                  <a:pt x="7870" y="1567"/>
                  <a:pt x="6953" y="3177"/>
                </a:cubicBezTo>
                <a:cubicBezTo>
                  <a:pt x="6534" y="2712"/>
                  <a:pt x="5833" y="2159"/>
                  <a:pt x="5257" y="1853"/>
                </a:cubicBezTo>
                <a:cubicBezTo>
                  <a:pt x="4660" y="1533"/>
                  <a:pt x="3974" y="1355"/>
                  <a:pt x="3311" y="1355"/>
                </a:cubicBezTo>
                <a:cubicBezTo>
                  <a:pt x="2128" y="1355"/>
                  <a:pt x="1019" y="1922"/>
                  <a:pt x="620" y="3255"/>
                </a:cubicBezTo>
                <a:cubicBezTo>
                  <a:pt x="1" y="5265"/>
                  <a:pt x="1439" y="5818"/>
                  <a:pt x="2948" y="5818"/>
                </a:cubicBezTo>
                <a:cubicBezTo>
                  <a:pt x="3477" y="5818"/>
                  <a:pt x="4015" y="5750"/>
                  <a:pt x="4476" y="5653"/>
                </a:cubicBezTo>
                <a:lnTo>
                  <a:pt x="4476" y="5653"/>
                </a:lnTo>
                <a:cubicBezTo>
                  <a:pt x="3759" y="7491"/>
                  <a:pt x="5774" y="8319"/>
                  <a:pt x="7720" y="8319"/>
                </a:cubicBezTo>
                <a:cubicBezTo>
                  <a:pt x="8874" y="8319"/>
                  <a:pt x="10004" y="8028"/>
                  <a:pt x="10526" y="7485"/>
                </a:cubicBezTo>
                <a:cubicBezTo>
                  <a:pt x="11381" y="8053"/>
                  <a:pt x="12633" y="8542"/>
                  <a:pt x="13790" y="8542"/>
                </a:cubicBezTo>
                <a:cubicBezTo>
                  <a:pt x="14545" y="8542"/>
                  <a:pt x="15260" y="8333"/>
                  <a:pt x="15796" y="7801"/>
                </a:cubicBezTo>
                <a:cubicBezTo>
                  <a:pt x="16520" y="7168"/>
                  <a:pt x="16474" y="6128"/>
                  <a:pt x="15841" y="5449"/>
                </a:cubicBezTo>
                <a:cubicBezTo>
                  <a:pt x="15274" y="4874"/>
                  <a:pt x="14513" y="4749"/>
                  <a:pt x="13758" y="4749"/>
                </a:cubicBezTo>
                <a:cubicBezTo>
                  <a:pt x="13549" y="4749"/>
                  <a:pt x="13341" y="4758"/>
                  <a:pt x="13138" y="4771"/>
                </a:cubicBezTo>
                <a:cubicBezTo>
                  <a:pt x="14337" y="3154"/>
                  <a:pt x="14756" y="1277"/>
                  <a:pt x="12562" y="338"/>
                </a:cubicBezTo>
                <a:cubicBezTo>
                  <a:pt x="12038" y="104"/>
                  <a:pt x="11543" y="0"/>
                  <a:pt x="11075" y="0"/>
                </a:cubicBezTo>
                <a:close/>
              </a:path>
            </a:pathLst>
          </a:custGeom>
          <a:solidFill>
            <a:srgbClr val="FFFFF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300" name="Google Shape;300;p27"/>
          <p:cNvSpPr/>
          <p:nvPr/>
        </p:nvSpPr>
        <p:spPr>
          <a:xfrm flipH="1">
            <a:off x="6195217" y="229583"/>
            <a:ext cx="2465321" cy="1416525"/>
          </a:xfrm>
          <a:custGeom>
            <a:rect b="b" l="l" r="r" t="t"/>
            <a:pathLst>
              <a:path extrusionOk="0" h="8500" w="14794">
                <a:moveTo>
                  <a:pt x="8367" y="1"/>
                </a:moveTo>
                <a:cubicBezTo>
                  <a:pt x="6501" y="1"/>
                  <a:pt x="3499" y="1920"/>
                  <a:pt x="4254" y="3988"/>
                </a:cubicBezTo>
                <a:cubicBezTo>
                  <a:pt x="3775" y="3607"/>
                  <a:pt x="2879" y="3294"/>
                  <a:pt x="2054" y="3294"/>
                </a:cubicBezTo>
                <a:cubicBezTo>
                  <a:pt x="1186" y="3294"/>
                  <a:pt x="396" y="3641"/>
                  <a:pt x="251" y="4621"/>
                </a:cubicBezTo>
                <a:cubicBezTo>
                  <a:pt x="1" y="6243"/>
                  <a:pt x="1335" y="6921"/>
                  <a:pt x="2662" y="6921"/>
                </a:cubicBezTo>
                <a:cubicBezTo>
                  <a:pt x="3194" y="6921"/>
                  <a:pt x="3725" y="6812"/>
                  <a:pt x="4152" y="6611"/>
                </a:cubicBezTo>
                <a:cubicBezTo>
                  <a:pt x="4390" y="7863"/>
                  <a:pt x="5758" y="8500"/>
                  <a:pt x="6938" y="8500"/>
                </a:cubicBezTo>
                <a:cubicBezTo>
                  <a:pt x="8230" y="8500"/>
                  <a:pt x="9297" y="7736"/>
                  <a:pt x="8404" y="6181"/>
                </a:cubicBezTo>
                <a:lnTo>
                  <a:pt x="8404" y="6181"/>
                </a:lnTo>
                <a:cubicBezTo>
                  <a:pt x="9173" y="6505"/>
                  <a:pt x="10777" y="6990"/>
                  <a:pt x="12156" y="6990"/>
                </a:cubicBezTo>
                <a:cubicBezTo>
                  <a:pt x="13190" y="6990"/>
                  <a:pt x="14097" y="6717"/>
                  <a:pt x="14432" y="5898"/>
                </a:cubicBezTo>
                <a:cubicBezTo>
                  <a:pt x="14794" y="4903"/>
                  <a:pt x="13731" y="3988"/>
                  <a:pt x="12950" y="3626"/>
                </a:cubicBezTo>
                <a:cubicBezTo>
                  <a:pt x="12555" y="3428"/>
                  <a:pt x="12171" y="3343"/>
                  <a:pt x="11794" y="3343"/>
                </a:cubicBezTo>
                <a:cubicBezTo>
                  <a:pt x="11221" y="3343"/>
                  <a:pt x="10664" y="3540"/>
                  <a:pt x="10112" y="3840"/>
                </a:cubicBezTo>
                <a:cubicBezTo>
                  <a:pt x="11311" y="2347"/>
                  <a:pt x="10678" y="154"/>
                  <a:pt x="8552" y="7"/>
                </a:cubicBezTo>
                <a:cubicBezTo>
                  <a:pt x="8492" y="3"/>
                  <a:pt x="8430" y="1"/>
                  <a:pt x="8367" y="1"/>
                </a:cubicBezTo>
                <a:close/>
              </a:path>
            </a:pathLst>
          </a:custGeom>
          <a:solidFill>
            <a:srgbClr val="FFFFF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301" name="Google Shape;301;p27"/>
          <p:cNvSpPr/>
          <p:nvPr/>
        </p:nvSpPr>
        <p:spPr>
          <a:xfrm flipH="1">
            <a:off x="7516320" y="4997813"/>
            <a:ext cx="742707" cy="629473"/>
          </a:xfrm>
          <a:custGeom>
            <a:rect b="b" l="l" r="r" t="t"/>
            <a:pathLst>
              <a:path extrusionOk="0" h="8511" w="10042">
                <a:moveTo>
                  <a:pt x="6179" y="1"/>
                </a:moveTo>
                <a:cubicBezTo>
                  <a:pt x="5320" y="1"/>
                  <a:pt x="4953" y="4451"/>
                  <a:pt x="4953" y="4451"/>
                </a:cubicBezTo>
                <a:cubicBezTo>
                  <a:pt x="4953" y="4451"/>
                  <a:pt x="5111" y="1850"/>
                  <a:pt x="3166" y="1205"/>
                </a:cubicBezTo>
                <a:cubicBezTo>
                  <a:pt x="3059" y="1169"/>
                  <a:pt x="2965" y="1152"/>
                  <a:pt x="2883" y="1152"/>
                </a:cubicBezTo>
                <a:cubicBezTo>
                  <a:pt x="1489" y="1152"/>
                  <a:pt x="3596" y="6034"/>
                  <a:pt x="3596" y="6034"/>
                </a:cubicBezTo>
                <a:cubicBezTo>
                  <a:pt x="3596" y="6034"/>
                  <a:pt x="2106" y="4099"/>
                  <a:pt x="1160" y="4099"/>
                </a:cubicBezTo>
                <a:cubicBezTo>
                  <a:pt x="1061" y="4099"/>
                  <a:pt x="967" y="4121"/>
                  <a:pt x="882" y="4168"/>
                </a:cubicBezTo>
                <a:cubicBezTo>
                  <a:pt x="0" y="4666"/>
                  <a:pt x="3483" y="8510"/>
                  <a:pt x="3483" y="8510"/>
                </a:cubicBezTo>
                <a:lnTo>
                  <a:pt x="8142" y="8510"/>
                </a:lnTo>
                <a:cubicBezTo>
                  <a:pt x="8142" y="8510"/>
                  <a:pt x="10042" y="4836"/>
                  <a:pt x="9556" y="3874"/>
                </a:cubicBezTo>
                <a:cubicBezTo>
                  <a:pt x="9401" y="3564"/>
                  <a:pt x="9139" y="3459"/>
                  <a:pt x="8855" y="3459"/>
                </a:cubicBezTo>
                <a:cubicBezTo>
                  <a:pt x="8246" y="3459"/>
                  <a:pt x="7531" y="3942"/>
                  <a:pt x="7531" y="3942"/>
                </a:cubicBezTo>
                <a:cubicBezTo>
                  <a:pt x="7531" y="3942"/>
                  <a:pt x="9285" y="1906"/>
                  <a:pt x="8436" y="1273"/>
                </a:cubicBezTo>
                <a:cubicBezTo>
                  <a:pt x="8341" y="1202"/>
                  <a:pt x="8236" y="1171"/>
                  <a:pt x="8124" y="1171"/>
                </a:cubicBezTo>
                <a:cubicBezTo>
                  <a:pt x="7257" y="1171"/>
                  <a:pt x="6005" y="3071"/>
                  <a:pt x="6005" y="3071"/>
                </a:cubicBezTo>
                <a:cubicBezTo>
                  <a:pt x="6005" y="3071"/>
                  <a:pt x="7272" y="561"/>
                  <a:pt x="6322" y="41"/>
                </a:cubicBezTo>
                <a:cubicBezTo>
                  <a:pt x="6273" y="14"/>
                  <a:pt x="6225" y="1"/>
                  <a:pt x="6179" y="1"/>
                </a:cubicBezTo>
                <a:close/>
              </a:path>
            </a:pathLst>
          </a:custGeom>
          <a:solidFill>
            <a:schemeClr val="accent3"/>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302" name="Google Shape;302;p27"/>
          <p:cNvSpPr/>
          <p:nvPr/>
        </p:nvSpPr>
        <p:spPr>
          <a:xfrm>
            <a:off x="11456220" y="5102913"/>
            <a:ext cx="742707" cy="629473"/>
          </a:xfrm>
          <a:custGeom>
            <a:rect b="b" l="l" r="r" t="t"/>
            <a:pathLst>
              <a:path extrusionOk="0" h="8511" w="10042">
                <a:moveTo>
                  <a:pt x="6179" y="1"/>
                </a:moveTo>
                <a:cubicBezTo>
                  <a:pt x="5320" y="1"/>
                  <a:pt x="4953" y="4451"/>
                  <a:pt x="4953" y="4451"/>
                </a:cubicBezTo>
                <a:cubicBezTo>
                  <a:pt x="4953" y="4451"/>
                  <a:pt x="5111" y="1850"/>
                  <a:pt x="3166" y="1205"/>
                </a:cubicBezTo>
                <a:cubicBezTo>
                  <a:pt x="3059" y="1169"/>
                  <a:pt x="2965" y="1152"/>
                  <a:pt x="2883" y="1152"/>
                </a:cubicBezTo>
                <a:cubicBezTo>
                  <a:pt x="1489" y="1152"/>
                  <a:pt x="3596" y="6034"/>
                  <a:pt x="3596" y="6034"/>
                </a:cubicBezTo>
                <a:cubicBezTo>
                  <a:pt x="3596" y="6034"/>
                  <a:pt x="2106" y="4099"/>
                  <a:pt x="1160" y="4099"/>
                </a:cubicBezTo>
                <a:cubicBezTo>
                  <a:pt x="1061" y="4099"/>
                  <a:pt x="967" y="4121"/>
                  <a:pt x="882" y="4168"/>
                </a:cubicBezTo>
                <a:cubicBezTo>
                  <a:pt x="0" y="4666"/>
                  <a:pt x="3483" y="8510"/>
                  <a:pt x="3483" y="8510"/>
                </a:cubicBezTo>
                <a:lnTo>
                  <a:pt x="8142" y="8510"/>
                </a:lnTo>
                <a:cubicBezTo>
                  <a:pt x="8142" y="8510"/>
                  <a:pt x="10042" y="4836"/>
                  <a:pt x="9556" y="3874"/>
                </a:cubicBezTo>
                <a:cubicBezTo>
                  <a:pt x="9401" y="3564"/>
                  <a:pt x="9139" y="3459"/>
                  <a:pt x="8855" y="3459"/>
                </a:cubicBezTo>
                <a:cubicBezTo>
                  <a:pt x="8246" y="3459"/>
                  <a:pt x="7531" y="3942"/>
                  <a:pt x="7531" y="3942"/>
                </a:cubicBezTo>
                <a:cubicBezTo>
                  <a:pt x="7531" y="3942"/>
                  <a:pt x="9285" y="1906"/>
                  <a:pt x="8436" y="1273"/>
                </a:cubicBezTo>
                <a:cubicBezTo>
                  <a:pt x="8341" y="1202"/>
                  <a:pt x="8236" y="1171"/>
                  <a:pt x="8124" y="1171"/>
                </a:cubicBezTo>
                <a:cubicBezTo>
                  <a:pt x="7257" y="1171"/>
                  <a:pt x="6005" y="3071"/>
                  <a:pt x="6005" y="3071"/>
                </a:cubicBezTo>
                <a:cubicBezTo>
                  <a:pt x="6005" y="3071"/>
                  <a:pt x="7272" y="561"/>
                  <a:pt x="6322" y="41"/>
                </a:cubicBezTo>
                <a:cubicBezTo>
                  <a:pt x="6273" y="14"/>
                  <a:pt x="6225" y="1"/>
                  <a:pt x="6179" y="1"/>
                </a:cubicBezTo>
                <a:close/>
              </a:path>
            </a:pathLst>
          </a:custGeom>
          <a:solidFill>
            <a:schemeClr val="accent3"/>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303" name="Google Shape;303;p27"/>
          <p:cNvSpPr/>
          <p:nvPr/>
        </p:nvSpPr>
        <p:spPr>
          <a:xfrm>
            <a:off x="1294053" y="5102913"/>
            <a:ext cx="742707" cy="629473"/>
          </a:xfrm>
          <a:custGeom>
            <a:rect b="b" l="l" r="r" t="t"/>
            <a:pathLst>
              <a:path extrusionOk="0" h="8511" w="10042">
                <a:moveTo>
                  <a:pt x="6179" y="1"/>
                </a:moveTo>
                <a:cubicBezTo>
                  <a:pt x="5320" y="1"/>
                  <a:pt x="4953" y="4451"/>
                  <a:pt x="4953" y="4451"/>
                </a:cubicBezTo>
                <a:cubicBezTo>
                  <a:pt x="4953" y="4451"/>
                  <a:pt x="5111" y="1850"/>
                  <a:pt x="3166" y="1205"/>
                </a:cubicBezTo>
                <a:cubicBezTo>
                  <a:pt x="3059" y="1169"/>
                  <a:pt x="2965" y="1152"/>
                  <a:pt x="2883" y="1152"/>
                </a:cubicBezTo>
                <a:cubicBezTo>
                  <a:pt x="1489" y="1152"/>
                  <a:pt x="3596" y="6034"/>
                  <a:pt x="3596" y="6034"/>
                </a:cubicBezTo>
                <a:cubicBezTo>
                  <a:pt x="3596" y="6034"/>
                  <a:pt x="2106" y="4099"/>
                  <a:pt x="1160" y="4099"/>
                </a:cubicBezTo>
                <a:cubicBezTo>
                  <a:pt x="1061" y="4099"/>
                  <a:pt x="967" y="4121"/>
                  <a:pt x="882" y="4168"/>
                </a:cubicBezTo>
                <a:cubicBezTo>
                  <a:pt x="0" y="4666"/>
                  <a:pt x="3483" y="8510"/>
                  <a:pt x="3483" y="8510"/>
                </a:cubicBezTo>
                <a:lnTo>
                  <a:pt x="8142" y="8510"/>
                </a:lnTo>
                <a:cubicBezTo>
                  <a:pt x="8142" y="8510"/>
                  <a:pt x="10042" y="4836"/>
                  <a:pt x="9556" y="3874"/>
                </a:cubicBezTo>
                <a:cubicBezTo>
                  <a:pt x="9401" y="3564"/>
                  <a:pt x="9139" y="3459"/>
                  <a:pt x="8855" y="3459"/>
                </a:cubicBezTo>
                <a:cubicBezTo>
                  <a:pt x="8246" y="3459"/>
                  <a:pt x="7531" y="3942"/>
                  <a:pt x="7531" y="3942"/>
                </a:cubicBezTo>
                <a:cubicBezTo>
                  <a:pt x="7531" y="3942"/>
                  <a:pt x="9285" y="1906"/>
                  <a:pt x="8436" y="1273"/>
                </a:cubicBezTo>
                <a:cubicBezTo>
                  <a:pt x="8341" y="1202"/>
                  <a:pt x="8236" y="1171"/>
                  <a:pt x="8124" y="1171"/>
                </a:cubicBezTo>
                <a:cubicBezTo>
                  <a:pt x="7257" y="1171"/>
                  <a:pt x="6005" y="3071"/>
                  <a:pt x="6005" y="3071"/>
                </a:cubicBezTo>
                <a:cubicBezTo>
                  <a:pt x="6005" y="3071"/>
                  <a:pt x="7272" y="561"/>
                  <a:pt x="6322" y="41"/>
                </a:cubicBezTo>
                <a:cubicBezTo>
                  <a:pt x="6273" y="14"/>
                  <a:pt x="6225" y="1"/>
                  <a:pt x="6179" y="1"/>
                </a:cubicBezTo>
                <a:close/>
              </a:path>
            </a:pathLst>
          </a:custGeom>
          <a:solidFill>
            <a:schemeClr val="accent3"/>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304" name="Google Shape;304;p27"/>
          <p:cNvSpPr/>
          <p:nvPr/>
        </p:nvSpPr>
        <p:spPr>
          <a:xfrm flipH="1">
            <a:off x="-34933" y="5578733"/>
            <a:ext cx="12268800" cy="1279200"/>
          </a:xfrm>
          <a:prstGeom prst="rect">
            <a:avLst/>
          </a:prstGeom>
          <a:solidFill>
            <a:schemeClr val="accent2"/>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305" name="Shape 305"/>
        <p:cNvGrpSpPr/>
        <p:nvPr/>
      </p:nvGrpSpPr>
      <p:grpSpPr>
        <a:xfrm>
          <a:off x="0" y="0"/>
          <a:ext cx="0" cy="0"/>
          <a:chOff x="0" y="0"/>
          <a:chExt cx="0" cy="0"/>
        </a:xfrm>
      </p:grpSpPr>
      <p:sp>
        <p:nvSpPr>
          <p:cNvPr id="306" name="Google Shape;306;p28"/>
          <p:cNvSpPr txBox="1"/>
          <p:nvPr>
            <p:ph idx="1" type="body"/>
          </p:nvPr>
        </p:nvSpPr>
        <p:spPr>
          <a:xfrm>
            <a:off x="960000" y="2276967"/>
            <a:ext cx="3872000" cy="2913200"/>
          </a:xfrm>
          <a:prstGeom prst="rect">
            <a:avLst/>
          </a:prstGeom>
          <a:noFill/>
          <a:ln>
            <a:noFill/>
          </a:ln>
        </p:spPr>
        <p:txBody>
          <a:bodyPr anchorCtr="0" anchor="ctr" bIns="121900" lIns="121900" spcFirstLastPara="1" rIns="121900" wrap="square" tIns="121900">
            <a:noAutofit/>
          </a:bodyPr>
          <a:lstStyle>
            <a:lvl1pPr indent="-228600" lvl="0" marL="457200" algn="l">
              <a:lnSpc>
                <a:spcPct val="100000"/>
              </a:lnSpc>
              <a:spcBef>
                <a:spcPts val="0"/>
              </a:spcBef>
              <a:spcAft>
                <a:spcPts val="0"/>
              </a:spcAft>
              <a:buSzPts val="2100"/>
              <a:buNone/>
              <a:defRPr b="1" sz="4300">
                <a:latin typeface="Arvo"/>
                <a:ea typeface="Arvo"/>
                <a:cs typeface="Arvo"/>
                <a:sym typeface="Arvo"/>
              </a:defRPr>
            </a:lvl1pPr>
          </a:lstStyl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p:cSld name="MAIN_POINT_1">
    <p:spTree>
      <p:nvGrpSpPr>
        <p:cNvPr id="307" name="Shape 307"/>
        <p:cNvGrpSpPr/>
        <p:nvPr/>
      </p:nvGrpSpPr>
      <p:grpSpPr>
        <a:xfrm>
          <a:off x="0" y="0"/>
          <a:ext cx="0" cy="0"/>
          <a:chOff x="0" y="0"/>
          <a:chExt cx="0" cy="0"/>
        </a:xfrm>
      </p:grpSpPr>
      <p:sp>
        <p:nvSpPr>
          <p:cNvPr id="308" name="Google Shape;308;p29"/>
          <p:cNvSpPr/>
          <p:nvPr/>
        </p:nvSpPr>
        <p:spPr>
          <a:xfrm>
            <a:off x="10386585" y="4560157"/>
            <a:ext cx="1493145" cy="1265472"/>
          </a:xfrm>
          <a:custGeom>
            <a:rect b="b" l="l" r="r" t="t"/>
            <a:pathLst>
              <a:path extrusionOk="0" h="8511" w="10042">
                <a:moveTo>
                  <a:pt x="6179" y="1"/>
                </a:moveTo>
                <a:cubicBezTo>
                  <a:pt x="5320" y="1"/>
                  <a:pt x="4953" y="4451"/>
                  <a:pt x="4953" y="4451"/>
                </a:cubicBezTo>
                <a:cubicBezTo>
                  <a:pt x="4953" y="4451"/>
                  <a:pt x="5111" y="1850"/>
                  <a:pt x="3166" y="1205"/>
                </a:cubicBezTo>
                <a:cubicBezTo>
                  <a:pt x="3059" y="1169"/>
                  <a:pt x="2965" y="1152"/>
                  <a:pt x="2883" y="1152"/>
                </a:cubicBezTo>
                <a:cubicBezTo>
                  <a:pt x="1489" y="1152"/>
                  <a:pt x="3596" y="6034"/>
                  <a:pt x="3596" y="6034"/>
                </a:cubicBezTo>
                <a:cubicBezTo>
                  <a:pt x="3596" y="6034"/>
                  <a:pt x="2106" y="4099"/>
                  <a:pt x="1160" y="4099"/>
                </a:cubicBezTo>
                <a:cubicBezTo>
                  <a:pt x="1061" y="4099"/>
                  <a:pt x="967" y="4121"/>
                  <a:pt x="882" y="4168"/>
                </a:cubicBezTo>
                <a:cubicBezTo>
                  <a:pt x="0" y="4666"/>
                  <a:pt x="3483" y="8510"/>
                  <a:pt x="3483" y="8510"/>
                </a:cubicBezTo>
                <a:lnTo>
                  <a:pt x="8142" y="8510"/>
                </a:lnTo>
                <a:cubicBezTo>
                  <a:pt x="8142" y="8510"/>
                  <a:pt x="10042" y="4836"/>
                  <a:pt x="9556" y="3874"/>
                </a:cubicBezTo>
                <a:cubicBezTo>
                  <a:pt x="9401" y="3564"/>
                  <a:pt x="9139" y="3459"/>
                  <a:pt x="8855" y="3459"/>
                </a:cubicBezTo>
                <a:cubicBezTo>
                  <a:pt x="8246" y="3459"/>
                  <a:pt x="7531" y="3942"/>
                  <a:pt x="7531" y="3942"/>
                </a:cubicBezTo>
                <a:cubicBezTo>
                  <a:pt x="7531" y="3942"/>
                  <a:pt x="9285" y="1906"/>
                  <a:pt x="8436" y="1273"/>
                </a:cubicBezTo>
                <a:cubicBezTo>
                  <a:pt x="8341" y="1202"/>
                  <a:pt x="8236" y="1171"/>
                  <a:pt x="8124" y="1171"/>
                </a:cubicBezTo>
                <a:cubicBezTo>
                  <a:pt x="7257" y="1171"/>
                  <a:pt x="6005" y="3071"/>
                  <a:pt x="6005" y="3071"/>
                </a:cubicBezTo>
                <a:cubicBezTo>
                  <a:pt x="6005" y="3071"/>
                  <a:pt x="7272" y="561"/>
                  <a:pt x="6322" y="41"/>
                </a:cubicBezTo>
                <a:cubicBezTo>
                  <a:pt x="6273" y="14"/>
                  <a:pt x="6225" y="1"/>
                  <a:pt x="6179" y="1"/>
                </a:cubicBezTo>
                <a:close/>
              </a:path>
            </a:pathLst>
          </a:custGeom>
          <a:solidFill>
            <a:srgbClr val="EDB95C">
              <a:alpha val="47058"/>
            </a:srgb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309" name="Google Shape;309;p29"/>
          <p:cNvSpPr/>
          <p:nvPr/>
        </p:nvSpPr>
        <p:spPr>
          <a:xfrm>
            <a:off x="2992593" y="4422741"/>
            <a:ext cx="1403829" cy="1540304"/>
          </a:xfrm>
          <a:custGeom>
            <a:rect b="b" l="l" r="r" t="t"/>
            <a:pathLst>
              <a:path extrusionOk="0" h="4728" w="4309">
                <a:moveTo>
                  <a:pt x="1793" y="1"/>
                </a:moveTo>
                <a:cubicBezTo>
                  <a:pt x="1178" y="1"/>
                  <a:pt x="1900" y="1889"/>
                  <a:pt x="1900" y="1889"/>
                </a:cubicBezTo>
                <a:cubicBezTo>
                  <a:pt x="1900" y="1889"/>
                  <a:pt x="1524" y="1480"/>
                  <a:pt x="1232" y="1480"/>
                </a:cubicBezTo>
                <a:cubicBezTo>
                  <a:pt x="1184" y="1480"/>
                  <a:pt x="1139" y="1491"/>
                  <a:pt x="1097" y="1516"/>
                </a:cubicBezTo>
                <a:cubicBezTo>
                  <a:pt x="792" y="1697"/>
                  <a:pt x="1776" y="3054"/>
                  <a:pt x="1776" y="3054"/>
                </a:cubicBezTo>
                <a:cubicBezTo>
                  <a:pt x="1776" y="3054"/>
                  <a:pt x="1328" y="2754"/>
                  <a:pt x="895" y="2754"/>
                </a:cubicBezTo>
                <a:cubicBezTo>
                  <a:pt x="752" y="2754"/>
                  <a:pt x="610" y="2786"/>
                  <a:pt x="487" y="2873"/>
                </a:cubicBezTo>
                <a:cubicBezTo>
                  <a:pt x="0" y="3213"/>
                  <a:pt x="1776" y="4648"/>
                  <a:pt x="1776" y="4648"/>
                </a:cubicBezTo>
                <a:lnTo>
                  <a:pt x="3789" y="4728"/>
                </a:lnTo>
                <a:cubicBezTo>
                  <a:pt x="3789" y="4728"/>
                  <a:pt x="4309" y="3484"/>
                  <a:pt x="4026" y="2670"/>
                </a:cubicBezTo>
                <a:cubicBezTo>
                  <a:pt x="3920" y="2377"/>
                  <a:pt x="3758" y="2283"/>
                  <a:pt x="3595" y="2283"/>
                </a:cubicBezTo>
                <a:cubicBezTo>
                  <a:pt x="3304" y="2283"/>
                  <a:pt x="3008" y="2579"/>
                  <a:pt x="3008" y="2579"/>
                </a:cubicBezTo>
                <a:cubicBezTo>
                  <a:pt x="3008" y="2579"/>
                  <a:pt x="3585" y="1426"/>
                  <a:pt x="3099" y="1132"/>
                </a:cubicBezTo>
                <a:cubicBezTo>
                  <a:pt x="3035" y="1093"/>
                  <a:pt x="2978" y="1077"/>
                  <a:pt x="2927" y="1077"/>
                </a:cubicBezTo>
                <a:cubicBezTo>
                  <a:pt x="2593" y="1077"/>
                  <a:pt x="2533" y="1810"/>
                  <a:pt x="2533" y="1810"/>
                </a:cubicBezTo>
                <a:cubicBezTo>
                  <a:pt x="2533" y="1810"/>
                  <a:pt x="2465" y="24"/>
                  <a:pt x="1809" y="1"/>
                </a:cubicBezTo>
                <a:cubicBezTo>
                  <a:pt x="1804" y="1"/>
                  <a:pt x="1798" y="1"/>
                  <a:pt x="1793" y="1"/>
                </a:cubicBezTo>
                <a:close/>
              </a:path>
            </a:pathLst>
          </a:custGeom>
          <a:solidFill>
            <a:srgbClr val="EDB95C">
              <a:alpha val="47058"/>
            </a:srgb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310" name="Google Shape;310;p29"/>
          <p:cNvSpPr/>
          <p:nvPr/>
        </p:nvSpPr>
        <p:spPr>
          <a:xfrm>
            <a:off x="35367" y="4557175"/>
            <a:ext cx="2111993" cy="1580836"/>
          </a:xfrm>
          <a:custGeom>
            <a:rect b="b" l="l" r="r" t="t"/>
            <a:pathLst>
              <a:path extrusionOk="0" h="10632" w="14204">
                <a:moveTo>
                  <a:pt x="8582" y="1"/>
                </a:moveTo>
                <a:cubicBezTo>
                  <a:pt x="8545" y="1"/>
                  <a:pt x="8508" y="15"/>
                  <a:pt x="8470" y="47"/>
                </a:cubicBezTo>
                <a:cubicBezTo>
                  <a:pt x="8141" y="335"/>
                  <a:pt x="8569" y="1314"/>
                  <a:pt x="8650" y="1490"/>
                </a:cubicBezTo>
                <a:lnTo>
                  <a:pt x="8650" y="1490"/>
                </a:lnTo>
                <a:cubicBezTo>
                  <a:pt x="8554" y="1289"/>
                  <a:pt x="7934" y="52"/>
                  <a:pt x="7141" y="52"/>
                </a:cubicBezTo>
                <a:cubicBezTo>
                  <a:pt x="7019" y="52"/>
                  <a:pt x="6892" y="81"/>
                  <a:pt x="6763" y="149"/>
                </a:cubicBezTo>
                <a:cubicBezTo>
                  <a:pt x="5711" y="703"/>
                  <a:pt x="5971" y="1890"/>
                  <a:pt x="5971" y="1890"/>
                </a:cubicBezTo>
                <a:cubicBezTo>
                  <a:pt x="5971" y="1890"/>
                  <a:pt x="5494" y="155"/>
                  <a:pt x="4896" y="155"/>
                </a:cubicBezTo>
                <a:cubicBezTo>
                  <a:pt x="4863" y="155"/>
                  <a:pt x="4829" y="160"/>
                  <a:pt x="4795" y="171"/>
                </a:cubicBezTo>
                <a:cubicBezTo>
                  <a:pt x="4139" y="375"/>
                  <a:pt x="4026" y="1393"/>
                  <a:pt x="4026" y="1393"/>
                </a:cubicBezTo>
                <a:cubicBezTo>
                  <a:pt x="4026" y="1393"/>
                  <a:pt x="3804" y="69"/>
                  <a:pt x="3510" y="69"/>
                </a:cubicBezTo>
                <a:cubicBezTo>
                  <a:pt x="3479" y="69"/>
                  <a:pt x="3448" y="83"/>
                  <a:pt x="3416" y="115"/>
                </a:cubicBezTo>
                <a:cubicBezTo>
                  <a:pt x="3087" y="465"/>
                  <a:pt x="3664" y="1551"/>
                  <a:pt x="3664" y="1551"/>
                </a:cubicBezTo>
                <a:cubicBezTo>
                  <a:pt x="3664" y="1551"/>
                  <a:pt x="2939" y="738"/>
                  <a:pt x="2552" y="738"/>
                </a:cubicBezTo>
                <a:cubicBezTo>
                  <a:pt x="2478" y="738"/>
                  <a:pt x="2417" y="768"/>
                  <a:pt x="2375" y="839"/>
                </a:cubicBezTo>
                <a:cubicBezTo>
                  <a:pt x="2115" y="1280"/>
                  <a:pt x="3370" y="1925"/>
                  <a:pt x="3370" y="1925"/>
                </a:cubicBezTo>
                <a:cubicBezTo>
                  <a:pt x="3370" y="1925"/>
                  <a:pt x="3181" y="1884"/>
                  <a:pt x="2898" y="1884"/>
                </a:cubicBezTo>
                <a:cubicBezTo>
                  <a:pt x="2250" y="1884"/>
                  <a:pt x="1113" y="2098"/>
                  <a:pt x="656" y="3508"/>
                </a:cubicBezTo>
                <a:cubicBezTo>
                  <a:pt x="0" y="5532"/>
                  <a:pt x="1810" y="10632"/>
                  <a:pt x="1810" y="10632"/>
                </a:cubicBezTo>
                <a:lnTo>
                  <a:pt x="14204" y="7511"/>
                </a:lnTo>
                <a:cubicBezTo>
                  <a:pt x="14204" y="7511"/>
                  <a:pt x="13464" y="1370"/>
                  <a:pt x="10635" y="1370"/>
                </a:cubicBezTo>
                <a:cubicBezTo>
                  <a:pt x="10239" y="1370"/>
                  <a:pt x="9801" y="1491"/>
                  <a:pt x="9318" y="1766"/>
                </a:cubicBezTo>
                <a:cubicBezTo>
                  <a:pt x="9318" y="1766"/>
                  <a:pt x="10453" y="222"/>
                  <a:pt x="9917" y="222"/>
                </a:cubicBezTo>
                <a:cubicBezTo>
                  <a:pt x="9897" y="222"/>
                  <a:pt x="9874" y="224"/>
                  <a:pt x="9849" y="228"/>
                </a:cubicBezTo>
                <a:cubicBezTo>
                  <a:pt x="9160" y="364"/>
                  <a:pt x="9138" y="1043"/>
                  <a:pt x="9138" y="1043"/>
                </a:cubicBezTo>
                <a:cubicBezTo>
                  <a:pt x="9138" y="1043"/>
                  <a:pt x="8893" y="1"/>
                  <a:pt x="8582" y="1"/>
                </a:cubicBezTo>
                <a:close/>
              </a:path>
            </a:pathLst>
          </a:custGeom>
          <a:solidFill>
            <a:srgbClr val="EDB95C">
              <a:alpha val="47058"/>
            </a:srgb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311" name="Google Shape;311;p29"/>
          <p:cNvSpPr/>
          <p:nvPr/>
        </p:nvSpPr>
        <p:spPr>
          <a:xfrm>
            <a:off x="131543" y="168696"/>
            <a:ext cx="1919672" cy="1102599"/>
          </a:xfrm>
          <a:custGeom>
            <a:rect b="b" l="l" r="r" t="t"/>
            <a:pathLst>
              <a:path extrusionOk="0" h="3954" w="6884">
                <a:moveTo>
                  <a:pt x="2984" y="0"/>
                </a:moveTo>
                <a:cubicBezTo>
                  <a:pt x="2957" y="0"/>
                  <a:pt x="2931" y="1"/>
                  <a:pt x="2906" y="3"/>
                </a:cubicBezTo>
                <a:cubicBezTo>
                  <a:pt x="1911" y="71"/>
                  <a:pt x="1617" y="1099"/>
                  <a:pt x="2182" y="1789"/>
                </a:cubicBezTo>
                <a:cubicBezTo>
                  <a:pt x="1924" y="1647"/>
                  <a:pt x="1666" y="1557"/>
                  <a:pt x="1401" y="1557"/>
                </a:cubicBezTo>
                <a:cubicBezTo>
                  <a:pt x="1225" y="1557"/>
                  <a:pt x="1045" y="1597"/>
                  <a:pt x="860" y="1687"/>
                </a:cubicBezTo>
                <a:cubicBezTo>
                  <a:pt x="498" y="1857"/>
                  <a:pt x="0" y="2287"/>
                  <a:pt x="169" y="2739"/>
                </a:cubicBezTo>
                <a:cubicBezTo>
                  <a:pt x="324" y="3122"/>
                  <a:pt x="746" y="3249"/>
                  <a:pt x="1226" y="3249"/>
                </a:cubicBezTo>
                <a:cubicBezTo>
                  <a:pt x="1866" y="3249"/>
                  <a:pt x="2612" y="3023"/>
                  <a:pt x="2974" y="2875"/>
                </a:cubicBezTo>
                <a:lnTo>
                  <a:pt x="2974" y="2875"/>
                </a:lnTo>
                <a:cubicBezTo>
                  <a:pt x="2561" y="3601"/>
                  <a:pt x="3053" y="3954"/>
                  <a:pt x="3652" y="3954"/>
                </a:cubicBezTo>
                <a:cubicBezTo>
                  <a:pt x="4201" y="3954"/>
                  <a:pt x="4839" y="3657"/>
                  <a:pt x="4953" y="3079"/>
                </a:cubicBezTo>
                <a:cubicBezTo>
                  <a:pt x="5149" y="3172"/>
                  <a:pt x="5393" y="3222"/>
                  <a:pt x="5639" y="3222"/>
                </a:cubicBezTo>
                <a:cubicBezTo>
                  <a:pt x="6257" y="3222"/>
                  <a:pt x="6883" y="2904"/>
                  <a:pt x="6762" y="2151"/>
                </a:cubicBezTo>
                <a:cubicBezTo>
                  <a:pt x="6693" y="1694"/>
                  <a:pt x="6328" y="1533"/>
                  <a:pt x="5926" y="1533"/>
                </a:cubicBezTo>
                <a:cubicBezTo>
                  <a:pt x="5541" y="1533"/>
                  <a:pt x="5123" y="1680"/>
                  <a:pt x="4896" y="1857"/>
                </a:cubicBezTo>
                <a:cubicBezTo>
                  <a:pt x="5247" y="892"/>
                  <a:pt x="3852" y="0"/>
                  <a:pt x="2984" y="0"/>
                </a:cubicBezTo>
                <a:close/>
              </a:path>
            </a:pathLst>
          </a:custGeom>
          <a:solidFill>
            <a:srgbClr val="FFFFF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312" name="Google Shape;312;p29"/>
          <p:cNvSpPr/>
          <p:nvPr/>
        </p:nvSpPr>
        <p:spPr>
          <a:xfrm>
            <a:off x="10162171" y="229572"/>
            <a:ext cx="1695172" cy="876523"/>
          </a:xfrm>
          <a:custGeom>
            <a:rect b="b" l="l" r="r" t="t"/>
            <a:pathLst>
              <a:path extrusionOk="0" h="8542" w="16520">
                <a:moveTo>
                  <a:pt x="11075" y="0"/>
                </a:moveTo>
                <a:cubicBezTo>
                  <a:pt x="9259" y="0"/>
                  <a:pt x="7870" y="1567"/>
                  <a:pt x="6953" y="3177"/>
                </a:cubicBezTo>
                <a:cubicBezTo>
                  <a:pt x="6534" y="2712"/>
                  <a:pt x="5833" y="2159"/>
                  <a:pt x="5257" y="1853"/>
                </a:cubicBezTo>
                <a:cubicBezTo>
                  <a:pt x="4660" y="1533"/>
                  <a:pt x="3974" y="1355"/>
                  <a:pt x="3311" y="1355"/>
                </a:cubicBezTo>
                <a:cubicBezTo>
                  <a:pt x="2128" y="1355"/>
                  <a:pt x="1019" y="1922"/>
                  <a:pt x="620" y="3255"/>
                </a:cubicBezTo>
                <a:cubicBezTo>
                  <a:pt x="1" y="5265"/>
                  <a:pt x="1439" y="5818"/>
                  <a:pt x="2948" y="5818"/>
                </a:cubicBezTo>
                <a:cubicBezTo>
                  <a:pt x="3477" y="5818"/>
                  <a:pt x="4015" y="5750"/>
                  <a:pt x="4476" y="5653"/>
                </a:cubicBezTo>
                <a:lnTo>
                  <a:pt x="4476" y="5653"/>
                </a:lnTo>
                <a:cubicBezTo>
                  <a:pt x="3759" y="7491"/>
                  <a:pt x="5774" y="8319"/>
                  <a:pt x="7720" y="8319"/>
                </a:cubicBezTo>
                <a:cubicBezTo>
                  <a:pt x="8874" y="8319"/>
                  <a:pt x="10004" y="8028"/>
                  <a:pt x="10526" y="7485"/>
                </a:cubicBezTo>
                <a:cubicBezTo>
                  <a:pt x="11381" y="8053"/>
                  <a:pt x="12633" y="8542"/>
                  <a:pt x="13790" y="8542"/>
                </a:cubicBezTo>
                <a:cubicBezTo>
                  <a:pt x="14545" y="8542"/>
                  <a:pt x="15260" y="8333"/>
                  <a:pt x="15796" y="7801"/>
                </a:cubicBezTo>
                <a:cubicBezTo>
                  <a:pt x="16520" y="7168"/>
                  <a:pt x="16474" y="6128"/>
                  <a:pt x="15841" y="5449"/>
                </a:cubicBezTo>
                <a:cubicBezTo>
                  <a:pt x="15274" y="4874"/>
                  <a:pt x="14513" y="4749"/>
                  <a:pt x="13758" y="4749"/>
                </a:cubicBezTo>
                <a:cubicBezTo>
                  <a:pt x="13549" y="4749"/>
                  <a:pt x="13341" y="4758"/>
                  <a:pt x="13138" y="4771"/>
                </a:cubicBezTo>
                <a:cubicBezTo>
                  <a:pt x="14337" y="3154"/>
                  <a:pt x="14756" y="1277"/>
                  <a:pt x="12562" y="338"/>
                </a:cubicBezTo>
                <a:cubicBezTo>
                  <a:pt x="12038" y="104"/>
                  <a:pt x="11543" y="0"/>
                  <a:pt x="11075" y="0"/>
                </a:cubicBezTo>
                <a:close/>
              </a:path>
            </a:pathLst>
          </a:custGeom>
          <a:solidFill>
            <a:srgbClr val="FFFFF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313" name="Google Shape;313;p29"/>
          <p:cNvSpPr/>
          <p:nvPr/>
        </p:nvSpPr>
        <p:spPr>
          <a:xfrm>
            <a:off x="3538395" y="229583"/>
            <a:ext cx="2465321" cy="1416525"/>
          </a:xfrm>
          <a:custGeom>
            <a:rect b="b" l="l" r="r" t="t"/>
            <a:pathLst>
              <a:path extrusionOk="0" h="8500" w="14794">
                <a:moveTo>
                  <a:pt x="8367" y="1"/>
                </a:moveTo>
                <a:cubicBezTo>
                  <a:pt x="6501" y="1"/>
                  <a:pt x="3499" y="1920"/>
                  <a:pt x="4254" y="3988"/>
                </a:cubicBezTo>
                <a:cubicBezTo>
                  <a:pt x="3775" y="3607"/>
                  <a:pt x="2879" y="3294"/>
                  <a:pt x="2054" y="3294"/>
                </a:cubicBezTo>
                <a:cubicBezTo>
                  <a:pt x="1186" y="3294"/>
                  <a:pt x="396" y="3641"/>
                  <a:pt x="251" y="4621"/>
                </a:cubicBezTo>
                <a:cubicBezTo>
                  <a:pt x="1" y="6243"/>
                  <a:pt x="1335" y="6921"/>
                  <a:pt x="2662" y="6921"/>
                </a:cubicBezTo>
                <a:cubicBezTo>
                  <a:pt x="3194" y="6921"/>
                  <a:pt x="3725" y="6812"/>
                  <a:pt x="4152" y="6611"/>
                </a:cubicBezTo>
                <a:cubicBezTo>
                  <a:pt x="4390" y="7863"/>
                  <a:pt x="5758" y="8500"/>
                  <a:pt x="6938" y="8500"/>
                </a:cubicBezTo>
                <a:cubicBezTo>
                  <a:pt x="8230" y="8500"/>
                  <a:pt x="9297" y="7736"/>
                  <a:pt x="8404" y="6181"/>
                </a:cubicBezTo>
                <a:lnTo>
                  <a:pt x="8404" y="6181"/>
                </a:lnTo>
                <a:cubicBezTo>
                  <a:pt x="9173" y="6505"/>
                  <a:pt x="10777" y="6990"/>
                  <a:pt x="12156" y="6990"/>
                </a:cubicBezTo>
                <a:cubicBezTo>
                  <a:pt x="13190" y="6990"/>
                  <a:pt x="14097" y="6717"/>
                  <a:pt x="14432" y="5898"/>
                </a:cubicBezTo>
                <a:cubicBezTo>
                  <a:pt x="14794" y="4903"/>
                  <a:pt x="13731" y="3988"/>
                  <a:pt x="12950" y="3626"/>
                </a:cubicBezTo>
                <a:cubicBezTo>
                  <a:pt x="12555" y="3428"/>
                  <a:pt x="12171" y="3343"/>
                  <a:pt x="11794" y="3343"/>
                </a:cubicBezTo>
                <a:cubicBezTo>
                  <a:pt x="11221" y="3343"/>
                  <a:pt x="10664" y="3540"/>
                  <a:pt x="10112" y="3840"/>
                </a:cubicBezTo>
                <a:cubicBezTo>
                  <a:pt x="11311" y="2347"/>
                  <a:pt x="10678" y="154"/>
                  <a:pt x="8552" y="7"/>
                </a:cubicBezTo>
                <a:cubicBezTo>
                  <a:pt x="8492" y="3"/>
                  <a:pt x="8430" y="1"/>
                  <a:pt x="8367" y="1"/>
                </a:cubicBezTo>
                <a:close/>
              </a:path>
            </a:pathLst>
          </a:custGeom>
          <a:solidFill>
            <a:srgbClr val="FFFFF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314" name="Google Shape;314;p29"/>
          <p:cNvSpPr/>
          <p:nvPr/>
        </p:nvSpPr>
        <p:spPr>
          <a:xfrm>
            <a:off x="3939907" y="4997813"/>
            <a:ext cx="742707" cy="629473"/>
          </a:xfrm>
          <a:custGeom>
            <a:rect b="b" l="l" r="r" t="t"/>
            <a:pathLst>
              <a:path extrusionOk="0" h="8511" w="10042">
                <a:moveTo>
                  <a:pt x="6179" y="1"/>
                </a:moveTo>
                <a:cubicBezTo>
                  <a:pt x="5320" y="1"/>
                  <a:pt x="4953" y="4451"/>
                  <a:pt x="4953" y="4451"/>
                </a:cubicBezTo>
                <a:cubicBezTo>
                  <a:pt x="4953" y="4451"/>
                  <a:pt x="5111" y="1850"/>
                  <a:pt x="3166" y="1205"/>
                </a:cubicBezTo>
                <a:cubicBezTo>
                  <a:pt x="3059" y="1169"/>
                  <a:pt x="2965" y="1152"/>
                  <a:pt x="2883" y="1152"/>
                </a:cubicBezTo>
                <a:cubicBezTo>
                  <a:pt x="1489" y="1152"/>
                  <a:pt x="3596" y="6034"/>
                  <a:pt x="3596" y="6034"/>
                </a:cubicBezTo>
                <a:cubicBezTo>
                  <a:pt x="3596" y="6034"/>
                  <a:pt x="2106" y="4099"/>
                  <a:pt x="1160" y="4099"/>
                </a:cubicBezTo>
                <a:cubicBezTo>
                  <a:pt x="1061" y="4099"/>
                  <a:pt x="967" y="4121"/>
                  <a:pt x="882" y="4168"/>
                </a:cubicBezTo>
                <a:cubicBezTo>
                  <a:pt x="0" y="4666"/>
                  <a:pt x="3483" y="8510"/>
                  <a:pt x="3483" y="8510"/>
                </a:cubicBezTo>
                <a:lnTo>
                  <a:pt x="8142" y="8510"/>
                </a:lnTo>
                <a:cubicBezTo>
                  <a:pt x="8142" y="8510"/>
                  <a:pt x="10042" y="4836"/>
                  <a:pt x="9556" y="3874"/>
                </a:cubicBezTo>
                <a:cubicBezTo>
                  <a:pt x="9401" y="3564"/>
                  <a:pt x="9139" y="3459"/>
                  <a:pt x="8855" y="3459"/>
                </a:cubicBezTo>
                <a:cubicBezTo>
                  <a:pt x="8246" y="3459"/>
                  <a:pt x="7531" y="3942"/>
                  <a:pt x="7531" y="3942"/>
                </a:cubicBezTo>
                <a:cubicBezTo>
                  <a:pt x="7531" y="3942"/>
                  <a:pt x="9285" y="1906"/>
                  <a:pt x="8436" y="1273"/>
                </a:cubicBezTo>
                <a:cubicBezTo>
                  <a:pt x="8341" y="1202"/>
                  <a:pt x="8236" y="1171"/>
                  <a:pt x="8124" y="1171"/>
                </a:cubicBezTo>
                <a:cubicBezTo>
                  <a:pt x="7257" y="1171"/>
                  <a:pt x="6005" y="3071"/>
                  <a:pt x="6005" y="3071"/>
                </a:cubicBezTo>
                <a:cubicBezTo>
                  <a:pt x="6005" y="3071"/>
                  <a:pt x="7272" y="561"/>
                  <a:pt x="6322" y="41"/>
                </a:cubicBezTo>
                <a:cubicBezTo>
                  <a:pt x="6273" y="14"/>
                  <a:pt x="6225" y="1"/>
                  <a:pt x="6179" y="1"/>
                </a:cubicBezTo>
                <a:close/>
              </a:path>
            </a:pathLst>
          </a:custGeom>
          <a:solidFill>
            <a:schemeClr val="accent3"/>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315" name="Google Shape;315;p29"/>
          <p:cNvSpPr/>
          <p:nvPr/>
        </p:nvSpPr>
        <p:spPr>
          <a:xfrm flipH="1">
            <a:off x="7" y="5102913"/>
            <a:ext cx="742707" cy="629473"/>
          </a:xfrm>
          <a:custGeom>
            <a:rect b="b" l="l" r="r" t="t"/>
            <a:pathLst>
              <a:path extrusionOk="0" h="8511" w="10042">
                <a:moveTo>
                  <a:pt x="6179" y="1"/>
                </a:moveTo>
                <a:cubicBezTo>
                  <a:pt x="5320" y="1"/>
                  <a:pt x="4953" y="4451"/>
                  <a:pt x="4953" y="4451"/>
                </a:cubicBezTo>
                <a:cubicBezTo>
                  <a:pt x="4953" y="4451"/>
                  <a:pt x="5111" y="1850"/>
                  <a:pt x="3166" y="1205"/>
                </a:cubicBezTo>
                <a:cubicBezTo>
                  <a:pt x="3059" y="1169"/>
                  <a:pt x="2965" y="1152"/>
                  <a:pt x="2883" y="1152"/>
                </a:cubicBezTo>
                <a:cubicBezTo>
                  <a:pt x="1489" y="1152"/>
                  <a:pt x="3596" y="6034"/>
                  <a:pt x="3596" y="6034"/>
                </a:cubicBezTo>
                <a:cubicBezTo>
                  <a:pt x="3596" y="6034"/>
                  <a:pt x="2106" y="4099"/>
                  <a:pt x="1160" y="4099"/>
                </a:cubicBezTo>
                <a:cubicBezTo>
                  <a:pt x="1061" y="4099"/>
                  <a:pt x="967" y="4121"/>
                  <a:pt x="882" y="4168"/>
                </a:cubicBezTo>
                <a:cubicBezTo>
                  <a:pt x="0" y="4666"/>
                  <a:pt x="3483" y="8510"/>
                  <a:pt x="3483" y="8510"/>
                </a:cubicBezTo>
                <a:lnTo>
                  <a:pt x="8142" y="8510"/>
                </a:lnTo>
                <a:cubicBezTo>
                  <a:pt x="8142" y="8510"/>
                  <a:pt x="10042" y="4836"/>
                  <a:pt x="9556" y="3874"/>
                </a:cubicBezTo>
                <a:cubicBezTo>
                  <a:pt x="9401" y="3564"/>
                  <a:pt x="9139" y="3459"/>
                  <a:pt x="8855" y="3459"/>
                </a:cubicBezTo>
                <a:cubicBezTo>
                  <a:pt x="8246" y="3459"/>
                  <a:pt x="7531" y="3942"/>
                  <a:pt x="7531" y="3942"/>
                </a:cubicBezTo>
                <a:cubicBezTo>
                  <a:pt x="7531" y="3942"/>
                  <a:pt x="9285" y="1906"/>
                  <a:pt x="8436" y="1273"/>
                </a:cubicBezTo>
                <a:cubicBezTo>
                  <a:pt x="8341" y="1202"/>
                  <a:pt x="8236" y="1171"/>
                  <a:pt x="8124" y="1171"/>
                </a:cubicBezTo>
                <a:cubicBezTo>
                  <a:pt x="7257" y="1171"/>
                  <a:pt x="6005" y="3071"/>
                  <a:pt x="6005" y="3071"/>
                </a:cubicBezTo>
                <a:cubicBezTo>
                  <a:pt x="6005" y="3071"/>
                  <a:pt x="7272" y="561"/>
                  <a:pt x="6322" y="41"/>
                </a:cubicBezTo>
                <a:cubicBezTo>
                  <a:pt x="6273" y="14"/>
                  <a:pt x="6225" y="1"/>
                  <a:pt x="6179" y="1"/>
                </a:cubicBezTo>
                <a:close/>
              </a:path>
            </a:pathLst>
          </a:custGeom>
          <a:solidFill>
            <a:schemeClr val="accent3"/>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316" name="Google Shape;316;p29"/>
          <p:cNvSpPr/>
          <p:nvPr/>
        </p:nvSpPr>
        <p:spPr>
          <a:xfrm flipH="1">
            <a:off x="10162173" y="5102913"/>
            <a:ext cx="742707" cy="629473"/>
          </a:xfrm>
          <a:custGeom>
            <a:rect b="b" l="l" r="r" t="t"/>
            <a:pathLst>
              <a:path extrusionOk="0" h="8511" w="10042">
                <a:moveTo>
                  <a:pt x="6179" y="1"/>
                </a:moveTo>
                <a:cubicBezTo>
                  <a:pt x="5320" y="1"/>
                  <a:pt x="4953" y="4451"/>
                  <a:pt x="4953" y="4451"/>
                </a:cubicBezTo>
                <a:cubicBezTo>
                  <a:pt x="4953" y="4451"/>
                  <a:pt x="5111" y="1850"/>
                  <a:pt x="3166" y="1205"/>
                </a:cubicBezTo>
                <a:cubicBezTo>
                  <a:pt x="3059" y="1169"/>
                  <a:pt x="2965" y="1152"/>
                  <a:pt x="2883" y="1152"/>
                </a:cubicBezTo>
                <a:cubicBezTo>
                  <a:pt x="1489" y="1152"/>
                  <a:pt x="3596" y="6034"/>
                  <a:pt x="3596" y="6034"/>
                </a:cubicBezTo>
                <a:cubicBezTo>
                  <a:pt x="3596" y="6034"/>
                  <a:pt x="2106" y="4099"/>
                  <a:pt x="1160" y="4099"/>
                </a:cubicBezTo>
                <a:cubicBezTo>
                  <a:pt x="1061" y="4099"/>
                  <a:pt x="967" y="4121"/>
                  <a:pt x="882" y="4168"/>
                </a:cubicBezTo>
                <a:cubicBezTo>
                  <a:pt x="0" y="4666"/>
                  <a:pt x="3483" y="8510"/>
                  <a:pt x="3483" y="8510"/>
                </a:cubicBezTo>
                <a:lnTo>
                  <a:pt x="8142" y="8510"/>
                </a:lnTo>
                <a:cubicBezTo>
                  <a:pt x="8142" y="8510"/>
                  <a:pt x="10042" y="4836"/>
                  <a:pt x="9556" y="3874"/>
                </a:cubicBezTo>
                <a:cubicBezTo>
                  <a:pt x="9401" y="3564"/>
                  <a:pt x="9139" y="3459"/>
                  <a:pt x="8855" y="3459"/>
                </a:cubicBezTo>
                <a:cubicBezTo>
                  <a:pt x="8246" y="3459"/>
                  <a:pt x="7531" y="3942"/>
                  <a:pt x="7531" y="3942"/>
                </a:cubicBezTo>
                <a:cubicBezTo>
                  <a:pt x="7531" y="3942"/>
                  <a:pt x="9285" y="1906"/>
                  <a:pt x="8436" y="1273"/>
                </a:cubicBezTo>
                <a:cubicBezTo>
                  <a:pt x="8341" y="1202"/>
                  <a:pt x="8236" y="1171"/>
                  <a:pt x="8124" y="1171"/>
                </a:cubicBezTo>
                <a:cubicBezTo>
                  <a:pt x="7257" y="1171"/>
                  <a:pt x="6005" y="3071"/>
                  <a:pt x="6005" y="3071"/>
                </a:cubicBezTo>
                <a:cubicBezTo>
                  <a:pt x="6005" y="3071"/>
                  <a:pt x="7272" y="561"/>
                  <a:pt x="6322" y="41"/>
                </a:cubicBezTo>
                <a:cubicBezTo>
                  <a:pt x="6273" y="14"/>
                  <a:pt x="6225" y="1"/>
                  <a:pt x="6179" y="1"/>
                </a:cubicBezTo>
                <a:close/>
              </a:path>
            </a:pathLst>
          </a:custGeom>
          <a:solidFill>
            <a:schemeClr val="accent3"/>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317" name="Google Shape;317;p29"/>
          <p:cNvSpPr/>
          <p:nvPr/>
        </p:nvSpPr>
        <p:spPr>
          <a:xfrm>
            <a:off x="-34933" y="5578733"/>
            <a:ext cx="12268800" cy="1279200"/>
          </a:xfrm>
          <a:prstGeom prst="rect">
            <a:avLst/>
          </a:prstGeom>
          <a:solidFill>
            <a:schemeClr val="accent6"/>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318" name="Google Shape;318;p29"/>
          <p:cNvSpPr txBox="1"/>
          <p:nvPr>
            <p:ph type="title"/>
          </p:nvPr>
        </p:nvSpPr>
        <p:spPr>
          <a:xfrm>
            <a:off x="5272000" y="2016367"/>
            <a:ext cx="5960000" cy="1315600"/>
          </a:xfrm>
          <a:prstGeom prst="rect">
            <a:avLst/>
          </a:prstGeom>
          <a:noFill/>
          <a:ln>
            <a:noFill/>
          </a:ln>
        </p:spPr>
        <p:txBody>
          <a:bodyPr anchorCtr="0" anchor="b" bIns="121900" lIns="121900" spcFirstLastPara="1" rIns="121900" wrap="square" tIns="121900">
            <a:no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p:txBody>
      </p:sp>
      <p:sp>
        <p:nvSpPr>
          <p:cNvPr id="319" name="Google Shape;319;p29"/>
          <p:cNvSpPr txBox="1"/>
          <p:nvPr>
            <p:ph idx="1" type="subTitle"/>
          </p:nvPr>
        </p:nvSpPr>
        <p:spPr>
          <a:xfrm>
            <a:off x="5280267" y="3331967"/>
            <a:ext cx="5243200" cy="1187200"/>
          </a:xfrm>
          <a:prstGeom prst="rect">
            <a:avLst/>
          </a:prstGeom>
          <a:noFill/>
          <a:ln>
            <a:noFill/>
          </a:ln>
        </p:spPr>
        <p:txBody>
          <a:bodyPr anchorCtr="0" anchor="t" bIns="121900" lIns="121900" spcFirstLastPara="1" rIns="121900" wrap="square" tIns="121900">
            <a:noAutofit/>
          </a:bodyPr>
          <a:lstStyle>
            <a:lvl1pPr lvl="0" algn="l">
              <a:lnSpc>
                <a:spcPct val="100000"/>
              </a:lnSpc>
              <a:spcBef>
                <a:spcPts val="0"/>
              </a:spcBef>
              <a:spcAft>
                <a:spcPts val="0"/>
              </a:spcAft>
              <a:buSzPts val="2100"/>
              <a:buNone/>
              <a:defRPr/>
            </a:lvl1pPr>
            <a:lvl2pPr lvl="1" algn="l">
              <a:lnSpc>
                <a:spcPct val="100000"/>
              </a:lnSpc>
              <a:spcBef>
                <a:spcPts val="0"/>
              </a:spcBef>
              <a:spcAft>
                <a:spcPts val="0"/>
              </a:spcAft>
              <a:buSzPts val="2100"/>
              <a:buNone/>
              <a:defRPr/>
            </a:lvl2pPr>
            <a:lvl3pPr lvl="2" algn="l">
              <a:lnSpc>
                <a:spcPct val="100000"/>
              </a:lnSpc>
              <a:spcBef>
                <a:spcPts val="0"/>
              </a:spcBef>
              <a:spcAft>
                <a:spcPts val="0"/>
              </a:spcAft>
              <a:buSzPts val="2100"/>
              <a:buNone/>
              <a:defRPr/>
            </a:lvl3pPr>
            <a:lvl4pPr lvl="3" algn="l">
              <a:lnSpc>
                <a:spcPct val="100000"/>
              </a:lnSpc>
              <a:spcBef>
                <a:spcPts val="0"/>
              </a:spcBef>
              <a:spcAft>
                <a:spcPts val="0"/>
              </a:spcAft>
              <a:buSzPts val="2100"/>
              <a:buNone/>
              <a:defRPr/>
            </a:lvl4pPr>
            <a:lvl5pPr lvl="4" algn="l">
              <a:lnSpc>
                <a:spcPct val="100000"/>
              </a:lnSpc>
              <a:spcBef>
                <a:spcPts val="0"/>
              </a:spcBef>
              <a:spcAft>
                <a:spcPts val="0"/>
              </a:spcAft>
              <a:buSzPts val="2100"/>
              <a:buNone/>
              <a:defRPr/>
            </a:lvl5pPr>
            <a:lvl6pPr lvl="5" algn="l">
              <a:lnSpc>
                <a:spcPct val="100000"/>
              </a:lnSpc>
              <a:spcBef>
                <a:spcPts val="0"/>
              </a:spcBef>
              <a:spcAft>
                <a:spcPts val="0"/>
              </a:spcAft>
              <a:buSzPts val="2100"/>
              <a:buNone/>
              <a:defRPr/>
            </a:lvl6pPr>
            <a:lvl7pPr lvl="6" algn="l">
              <a:lnSpc>
                <a:spcPct val="100000"/>
              </a:lnSpc>
              <a:spcBef>
                <a:spcPts val="0"/>
              </a:spcBef>
              <a:spcAft>
                <a:spcPts val="0"/>
              </a:spcAft>
              <a:buSzPts val="2100"/>
              <a:buNone/>
              <a:defRPr/>
            </a:lvl7pPr>
            <a:lvl8pPr lvl="7" algn="l">
              <a:lnSpc>
                <a:spcPct val="100000"/>
              </a:lnSpc>
              <a:spcBef>
                <a:spcPts val="0"/>
              </a:spcBef>
              <a:spcAft>
                <a:spcPts val="0"/>
              </a:spcAft>
              <a:buSzPts val="2100"/>
              <a:buNone/>
              <a:defRPr/>
            </a:lvl8pPr>
            <a:lvl9pPr lvl="8" algn="l">
              <a:lnSpc>
                <a:spcPct val="100000"/>
              </a:lnSpc>
              <a:spcBef>
                <a:spcPts val="0"/>
              </a:spcBef>
              <a:spcAft>
                <a:spcPts val="0"/>
              </a:spcAft>
              <a:buSzPts val="2100"/>
              <a:buNone/>
              <a:defRPr/>
            </a:lvl9pPr>
          </a:lstStyl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320" name="Shape 320"/>
        <p:cNvGrpSpPr/>
        <p:nvPr/>
      </p:nvGrpSpPr>
      <p:grpSpPr>
        <a:xfrm>
          <a:off x="0" y="0"/>
          <a:ext cx="0" cy="0"/>
          <a:chOff x="0" y="0"/>
          <a:chExt cx="0" cy="0"/>
        </a:xfrm>
      </p:grpSpPr>
      <p:sp>
        <p:nvSpPr>
          <p:cNvPr id="321" name="Google Shape;321;p30"/>
          <p:cNvSpPr txBox="1"/>
          <p:nvPr>
            <p:ph hasCustomPrompt="1" type="title"/>
          </p:nvPr>
        </p:nvSpPr>
        <p:spPr>
          <a:xfrm>
            <a:off x="960000" y="1514300"/>
            <a:ext cx="8322400" cy="2372400"/>
          </a:xfrm>
          <a:prstGeom prst="rect">
            <a:avLst/>
          </a:prstGeom>
          <a:noFill/>
          <a:ln>
            <a:noFill/>
          </a:ln>
        </p:spPr>
        <p:txBody>
          <a:bodyPr anchorCtr="0" anchor="b" bIns="121900" lIns="121900" spcFirstLastPara="1" rIns="121900" wrap="square" tIns="121900">
            <a:noAutofit/>
          </a:bodyPr>
          <a:lstStyle>
            <a:lvl1pPr lvl="0" algn="l">
              <a:lnSpc>
                <a:spcPct val="100000"/>
              </a:lnSpc>
              <a:spcBef>
                <a:spcPts val="0"/>
              </a:spcBef>
              <a:spcAft>
                <a:spcPts val="0"/>
              </a:spcAft>
              <a:buSzPts val="16000"/>
              <a:buNone/>
              <a:defRPr sz="16000">
                <a:solidFill>
                  <a:schemeClr val="accent3"/>
                </a:solidFill>
              </a:defRPr>
            </a:lvl1pPr>
            <a:lvl2pPr lvl="1" algn="ctr">
              <a:lnSpc>
                <a:spcPct val="100000"/>
              </a:lnSpc>
              <a:spcBef>
                <a:spcPts val="0"/>
              </a:spcBef>
              <a:spcAft>
                <a:spcPts val="0"/>
              </a:spcAft>
              <a:buSzPts val="16000"/>
              <a:buNone/>
              <a:defRPr sz="16000"/>
            </a:lvl2pPr>
            <a:lvl3pPr lvl="2" algn="ctr">
              <a:lnSpc>
                <a:spcPct val="100000"/>
              </a:lnSpc>
              <a:spcBef>
                <a:spcPts val="0"/>
              </a:spcBef>
              <a:spcAft>
                <a:spcPts val="0"/>
              </a:spcAft>
              <a:buSzPts val="16000"/>
              <a:buNone/>
              <a:defRPr sz="16000"/>
            </a:lvl3pPr>
            <a:lvl4pPr lvl="3" algn="ctr">
              <a:lnSpc>
                <a:spcPct val="100000"/>
              </a:lnSpc>
              <a:spcBef>
                <a:spcPts val="0"/>
              </a:spcBef>
              <a:spcAft>
                <a:spcPts val="0"/>
              </a:spcAft>
              <a:buSzPts val="16000"/>
              <a:buNone/>
              <a:defRPr sz="16000"/>
            </a:lvl4pPr>
            <a:lvl5pPr lvl="4" algn="ctr">
              <a:lnSpc>
                <a:spcPct val="100000"/>
              </a:lnSpc>
              <a:spcBef>
                <a:spcPts val="0"/>
              </a:spcBef>
              <a:spcAft>
                <a:spcPts val="0"/>
              </a:spcAft>
              <a:buSzPts val="16000"/>
              <a:buNone/>
              <a:defRPr sz="16000"/>
            </a:lvl5pPr>
            <a:lvl6pPr lvl="5" algn="ctr">
              <a:lnSpc>
                <a:spcPct val="100000"/>
              </a:lnSpc>
              <a:spcBef>
                <a:spcPts val="0"/>
              </a:spcBef>
              <a:spcAft>
                <a:spcPts val="0"/>
              </a:spcAft>
              <a:buSzPts val="16000"/>
              <a:buNone/>
              <a:defRPr sz="16000"/>
            </a:lvl6pPr>
            <a:lvl7pPr lvl="6" algn="ctr">
              <a:lnSpc>
                <a:spcPct val="100000"/>
              </a:lnSpc>
              <a:spcBef>
                <a:spcPts val="0"/>
              </a:spcBef>
              <a:spcAft>
                <a:spcPts val="0"/>
              </a:spcAft>
              <a:buSzPts val="16000"/>
              <a:buNone/>
              <a:defRPr sz="16000"/>
            </a:lvl7pPr>
            <a:lvl8pPr lvl="7" algn="ctr">
              <a:lnSpc>
                <a:spcPct val="100000"/>
              </a:lnSpc>
              <a:spcBef>
                <a:spcPts val="0"/>
              </a:spcBef>
              <a:spcAft>
                <a:spcPts val="0"/>
              </a:spcAft>
              <a:buSzPts val="16000"/>
              <a:buNone/>
              <a:defRPr sz="16000"/>
            </a:lvl8pPr>
            <a:lvl9pPr lvl="8" algn="ctr">
              <a:lnSpc>
                <a:spcPct val="100000"/>
              </a:lnSpc>
              <a:spcBef>
                <a:spcPts val="0"/>
              </a:spcBef>
              <a:spcAft>
                <a:spcPts val="0"/>
              </a:spcAft>
              <a:buSzPts val="16000"/>
              <a:buNone/>
              <a:defRPr sz="16000"/>
            </a:lvl9pPr>
          </a:lstStyle>
          <a:p>
            <a:r>
              <a:t>xx%</a:t>
            </a:r>
          </a:p>
        </p:txBody>
      </p:sp>
      <p:sp>
        <p:nvSpPr>
          <p:cNvPr id="322" name="Google Shape;322;p30"/>
          <p:cNvSpPr txBox="1"/>
          <p:nvPr>
            <p:ph idx="1" type="subTitle"/>
          </p:nvPr>
        </p:nvSpPr>
        <p:spPr>
          <a:xfrm>
            <a:off x="960000" y="3886700"/>
            <a:ext cx="6377600" cy="567200"/>
          </a:xfrm>
          <a:prstGeom prst="rect">
            <a:avLst/>
          </a:prstGeom>
          <a:noFill/>
          <a:ln>
            <a:noFill/>
          </a:ln>
        </p:spPr>
        <p:txBody>
          <a:bodyPr anchorCtr="0" anchor="t" bIns="121900" lIns="121900" spcFirstLastPara="1" rIns="121900" wrap="square" tIns="121900">
            <a:noAutofit/>
          </a:bodyPr>
          <a:lstStyle>
            <a:lvl1pPr lvl="0" algn="l">
              <a:lnSpc>
                <a:spcPct val="100000"/>
              </a:lnSpc>
              <a:spcBef>
                <a:spcPts val="0"/>
              </a:spcBef>
              <a:spcAft>
                <a:spcPts val="0"/>
              </a:spcAft>
              <a:buSzPts val="2100"/>
              <a:buNone/>
              <a:defRPr/>
            </a:lvl1pPr>
            <a:lvl2pPr lvl="1" algn="l">
              <a:lnSpc>
                <a:spcPct val="100000"/>
              </a:lnSpc>
              <a:spcBef>
                <a:spcPts val="0"/>
              </a:spcBef>
              <a:spcAft>
                <a:spcPts val="0"/>
              </a:spcAft>
              <a:buSzPts val="2100"/>
              <a:buNone/>
              <a:defRPr/>
            </a:lvl2pPr>
            <a:lvl3pPr lvl="2" algn="l">
              <a:lnSpc>
                <a:spcPct val="100000"/>
              </a:lnSpc>
              <a:spcBef>
                <a:spcPts val="0"/>
              </a:spcBef>
              <a:spcAft>
                <a:spcPts val="0"/>
              </a:spcAft>
              <a:buSzPts val="2100"/>
              <a:buNone/>
              <a:defRPr/>
            </a:lvl3pPr>
            <a:lvl4pPr lvl="3" algn="l">
              <a:lnSpc>
                <a:spcPct val="100000"/>
              </a:lnSpc>
              <a:spcBef>
                <a:spcPts val="0"/>
              </a:spcBef>
              <a:spcAft>
                <a:spcPts val="0"/>
              </a:spcAft>
              <a:buSzPts val="2100"/>
              <a:buNone/>
              <a:defRPr/>
            </a:lvl4pPr>
            <a:lvl5pPr lvl="4" algn="l">
              <a:lnSpc>
                <a:spcPct val="100000"/>
              </a:lnSpc>
              <a:spcBef>
                <a:spcPts val="0"/>
              </a:spcBef>
              <a:spcAft>
                <a:spcPts val="0"/>
              </a:spcAft>
              <a:buSzPts val="2100"/>
              <a:buNone/>
              <a:defRPr/>
            </a:lvl5pPr>
            <a:lvl6pPr lvl="5" algn="l">
              <a:lnSpc>
                <a:spcPct val="100000"/>
              </a:lnSpc>
              <a:spcBef>
                <a:spcPts val="0"/>
              </a:spcBef>
              <a:spcAft>
                <a:spcPts val="0"/>
              </a:spcAft>
              <a:buSzPts val="2100"/>
              <a:buNone/>
              <a:defRPr/>
            </a:lvl6pPr>
            <a:lvl7pPr lvl="6" algn="l">
              <a:lnSpc>
                <a:spcPct val="100000"/>
              </a:lnSpc>
              <a:spcBef>
                <a:spcPts val="0"/>
              </a:spcBef>
              <a:spcAft>
                <a:spcPts val="0"/>
              </a:spcAft>
              <a:buSzPts val="2100"/>
              <a:buNone/>
              <a:defRPr/>
            </a:lvl7pPr>
            <a:lvl8pPr lvl="7" algn="l">
              <a:lnSpc>
                <a:spcPct val="100000"/>
              </a:lnSpc>
              <a:spcBef>
                <a:spcPts val="0"/>
              </a:spcBef>
              <a:spcAft>
                <a:spcPts val="0"/>
              </a:spcAft>
              <a:buSzPts val="2100"/>
              <a:buNone/>
              <a:defRPr/>
            </a:lvl8pPr>
            <a:lvl9pPr lvl="8" algn="l">
              <a:lnSpc>
                <a:spcPct val="100000"/>
              </a:lnSpc>
              <a:spcBef>
                <a:spcPts val="0"/>
              </a:spcBef>
              <a:spcAft>
                <a:spcPts val="0"/>
              </a:spcAft>
              <a:buSzPts val="2100"/>
              <a:buNone/>
              <a:defRPr/>
            </a:lvl9pPr>
          </a:lstStyle>
          <a:p/>
        </p:txBody>
      </p:sp>
      <p:sp>
        <p:nvSpPr>
          <p:cNvPr id="323" name="Google Shape;323;p30"/>
          <p:cNvSpPr/>
          <p:nvPr/>
        </p:nvSpPr>
        <p:spPr>
          <a:xfrm flipH="1">
            <a:off x="319203" y="4560157"/>
            <a:ext cx="1493145" cy="1265472"/>
          </a:xfrm>
          <a:custGeom>
            <a:rect b="b" l="l" r="r" t="t"/>
            <a:pathLst>
              <a:path extrusionOk="0" h="8511" w="10042">
                <a:moveTo>
                  <a:pt x="6179" y="1"/>
                </a:moveTo>
                <a:cubicBezTo>
                  <a:pt x="5320" y="1"/>
                  <a:pt x="4953" y="4451"/>
                  <a:pt x="4953" y="4451"/>
                </a:cubicBezTo>
                <a:cubicBezTo>
                  <a:pt x="4953" y="4451"/>
                  <a:pt x="5111" y="1850"/>
                  <a:pt x="3166" y="1205"/>
                </a:cubicBezTo>
                <a:cubicBezTo>
                  <a:pt x="3059" y="1169"/>
                  <a:pt x="2965" y="1152"/>
                  <a:pt x="2883" y="1152"/>
                </a:cubicBezTo>
                <a:cubicBezTo>
                  <a:pt x="1489" y="1152"/>
                  <a:pt x="3596" y="6034"/>
                  <a:pt x="3596" y="6034"/>
                </a:cubicBezTo>
                <a:cubicBezTo>
                  <a:pt x="3596" y="6034"/>
                  <a:pt x="2106" y="4099"/>
                  <a:pt x="1160" y="4099"/>
                </a:cubicBezTo>
                <a:cubicBezTo>
                  <a:pt x="1061" y="4099"/>
                  <a:pt x="967" y="4121"/>
                  <a:pt x="882" y="4168"/>
                </a:cubicBezTo>
                <a:cubicBezTo>
                  <a:pt x="0" y="4666"/>
                  <a:pt x="3483" y="8510"/>
                  <a:pt x="3483" y="8510"/>
                </a:cubicBezTo>
                <a:lnTo>
                  <a:pt x="8142" y="8510"/>
                </a:lnTo>
                <a:cubicBezTo>
                  <a:pt x="8142" y="8510"/>
                  <a:pt x="10042" y="4836"/>
                  <a:pt x="9556" y="3874"/>
                </a:cubicBezTo>
                <a:cubicBezTo>
                  <a:pt x="9401" y="3564"/>
                  <a:pt x="9139" y="3459"/>
                  <a:pt x="8855" y="3459"/>
                </a:cubicBezTo>
                <a:cubicBezTo>
                  <a:pt x="8246" y="3459"/>
                  <a:pt x="7531" y="3942"/>
                  <a:pt x="7531" y="3942"/>
                </a:cubicBezTo>
                <a:cubicBezTo>
                  <a:pt x="7531" y="3942"/>
                  <a:pt x="9285" y="1906"/>
                  <a:pt x="8436" y="1273"/>
                </a:cubicBezTo>
                <a:cubicBezTo>
                  <a:pt x="8341" y="1202"/>
                  <a:pt x="8236" y="1171"/>
                  <a:pt x="8124" y="1171"/>
                </a:cubicBezTo>
                <a:cubicBezTo>
                  <a:pt x="7257" y="1171"/>
                  <a:pt x="6005" y="3071"/>
                  <a:pt x="6005" y="3071"/>
                </a:cubicBezTo>
                <a:cubicBezTo>
                  <a:pt x="6005" y="3071"/>
                  <a:pt x="7272" y="561"/>
                  <a:pt x="6322" y="41"/>
                </a:cubicBezTo>
                <a:cubicBezTo>
                  <a:pt x="6273" y="14"/>
                  <a:pt x="6225" y="1"/>
                  <a:pt x="6179" y="1"/>
                </a:cubicBezTo>
                <a:close/>
              </a:path>
            </a:pathLst>
          </a:custGeom>
          <a:solidFill>
            <a:srgbClr val="EDB95C">
              <a:alpha val="47058"/>
            </a:srgb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324" name="Google Shape;324;p30"/>
          <p:cNvSpPr/>
          <p:nvPr/>
        </p:nvSpPr>
        <p:spPr>
          <a:xfrm flipH="1">
            <a:off x="7802511" y="4422741"/>
            <a:ext cx="1403829" cy="1540304"/>
          </a:xfrm>
          <a:custGeom>
            <a:rect b="b" l="l" r="r" t="t"/>
            <a:pathLst>
              <a:path extrusionOk="0" h="4728" w="4309">
                <a:moveTo>
                  <a:pt x="1793" y="1"/>
                </a:moveTo>
                <a:cubicBezTo>
                  <a:pt x="1178" y="1"/>
                  <a:pt x="1900" y="1889"/>
                  <a:pt x="1900" y="1889"/>
                </a:cubicBezTo>
                <a:cubicBezTo>
                  <a:pt x="1900" y="1889"/>
                  <a:pt x="1524" y="1480"/>
                  <a:pt x="1232" y="1480"/>
                </a:cubicBezTo>
                <a:cubicBezTo>
                  <a:pt x="1184" y="1480"/>
                  <a:pt x="1139" y="1491"/>
                  <a:pt x="1097" y="1516"/>
                </a:cubicBezTo>
                <a:cubicBezTo>
                  <a:pt x="792" y="1697"/>
                  <a:pt x="1776" y="3054"/>
                  <a:pt x="1776" y="3054"/>
                </a:cubicBezTo>
                <a:cubicBezTo>
                  <a:pt x="1776" y="3054"/>
                  <a:pt x="1328" y="2754"/>
                  <a:pt x="895" y="2754"/>
                </a:cubicBezTo>
                <a:cubicBezTo>
                  <a:pt x="752" y="2754"/>
                  <a:pt x="610" y="2786"/>
                  <a:pt x="487" y="2873"/>
                </a:cubicBezTo>
                <a:cubicBezTo>
                  <a:pt x="0" y="3213"/>
                  <a:pt x="1776" y="4648"/>
                  <a:pt x="1776" y="4648"/>
                </a:cubicBezTo>
                <a:lnTo>
                  <a:pt x="3789" y="4728"/>
                </a:lnTo>
                <a:cubicBezTo>
                  <a:pt x="3789" y="4728"/>
                  <a:pt x="4309" y="3484"/>
                  <a:pt x="4026" y="2670"/>
                </a:cubicBezTo>
                <a:cubicBezTo>
                  <a:pt x="3920" y="2377"/>
                  <a:pt x="3758" y="2283"/>
                  <a:pt x="3595" y="2283"/>
                </a:cubicBezTo>
                <a:cubicBezTo>
                  <a:pt x="3304" y="2283"/>
                  <a:pt x="3008" y="2579"/>
                  <a:pt x="3008" y="2579"/>
                </a:cubicBezTo>
                <a:cubicBezTo>
                  <a:pt x="3008" y="2579"/>
                  <a:pt x="3585" y="1426"/>
                  <a:pt x="3099" y="1132"/>
                </a:cubicBezTo>
                <a:cubicBezTo>
                  <a:pt x="3035" y="1093"/>
                  <a:pt x="2978" y="1077"/>
                  <a:pt x="2927" y="1077"/>
                </a:cubicBezTo>
                <a:cubicBezTo>
                  <a:pt x="2593" y="1077"/>
                  <a:pt x="2533" y="1810"/>
                  <a:pt x="2533" y="1810"/>
                </a:cubicBezTo>
                <a:cubicBezTo>
                  <a:pt x="2533" y="1810"/>
                  <a:pt x="2465" y="24"/>
                  <a:pt x="1809" y="1"/>
                </a:cubicBezTo>
                <a:cubicBezTo>
                  <a:pt x="1804" y="1"/>
                  <a:pt x="1798" y="1"/>
                  <a:pt x="1793" y="1"/>
                </a:cubicBezTo>
                <a:close/>
              </a:path>
            </a:pathLst>
          </a:custGeom>
          <a:solidFill>
            <a:srgbClr val="EDB95C">
              <a:alpha val="47058"/>
            </a:srgb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325" name="Google Shape;325;p30"/>
          <p:cNvSpPr/>
          <p:nvPr/>
        </p:nvSpPr>
        <p:spPr>
          <a:xfrm flipH="1">
            <a:off x="10051575" y="4557175"/>
            <a:ext cx="2111993" cy="1580836"/>
          </a:xfrm>
          <a:custGeom>
            <a:rect b="b" l="l" r="r" t="t"/>
            <a:pathLst>
              <a:path extrusionOk="0" h="10632" w="14204">
                <a:moveTo>
                  <a:pt x="8582" y="1"/>
                </a:moveTo>
                <a:cubicBezTo>
                  <a:pt x="8545" y="1"/>
                  <a:pt x="8508" y="15"/>
                  <a:pt x="8470" y="47"/>
                </a:cubicBezTo>
                <a:cubicBezTo>
                  <a:pt x="8141" y="335"/>
                  <a:pt x="8569" y="1314"/>
                  <a:pt x="8650" y="1490"/>
                </a:cubicBezTo>
                <a:lnTo>
                  <a:pt x="8650" y="1490"/>
                </a:lnTo>
                <a:cubicBezTo>
                  <a:pt x="8554" y="1289"/>
                  <a:pt x="7934" y="52"/>
                  <a:pt x="7141" y="52"/>
                </a:cubicBezTo>
                <a:cubicBezTo>
                  <a:pt x="7019" y="52"/>
                  <a:pt x="6892" y="81"/>
                  <a:pt x="6763" y="149"/>
                </a:cubicBezTo>
                <a:cubicBezTo>
                  <a:pt x="5711" y="703"/>
                  <a:pt x="5971" y="1890"/>
                  <a:pt x="5971" y="1890"/>
                </a:cubicBezTo>
                <a:cubicBezTo>
                  <a:pt x="5971" y="1890"/>
                  <a:pt x="5494" y="155"/>
                  <a:pt x="4896" y="155"/>
                </a:cubicBezTo>
                <a:cubicBezTo>
                  <a:pt x="4863" y="155"/>
                  <a:pt x="4829" y="160"/>
                  <a:pt x="4795" y="171"/>
                </a:cubicBezTo>
                <a:cubicBezTo>
                  <a:pt x="4139" y="375"/>
                  <a:pt x="4026" y="1393"/>
                  <a:pt x="4026" y="1393"/>
                </a:cubicBezTo>
                <a:cubicBezTo>
                  <a:pt x="4026" y="1393"/>
                  <a:pt x="3804" y="69"/>
                  <a:pt x="3510" y="69"/>
                </a:cubicBezTo>
                <a:cubicBezTo>
                  <a:pt x="3479" y="69"/>
                  <a:pt x="3448" y="83"/>
                  <a:pt x="3416" y="115"/>
                </a:cubicBezTo>
                <a:cubicBezTo>
                  <a:pt x="3087" y="465"/>
                  <a:pt x="3664" y="1551"/>
                  <a:pt x="3664" y="1551"/>
                </a:cubicBezTo>
                <a:cubicBezTo>
                  <a:pt x="3664" y="1551"/>
                  <a:pt x="2939" y="738"/>
                  <a:pt x="2552" y="738"/>
                </a:cubicBezTo>
                <a:cubicBezTo>
                  <a:pt x="2478" y="738"/>
                  <a:pt x="2417" y="768"/>
                  <a:pt x="2375" y="839"/>
                </a:cubicBezTo>
                <a:cubicBezTo>
                  <a:pt x="2115" y="1280"/>
                  <a:pt x="3370" y="1925"/>
                  <a:pt x="3370" y="1925"/>
                </a:cubicBezTo>
                <a:cubicBezTo>
                  <a:pt x="3370" y="1925"/>
                  <a:pt x="3181" y="1884"/>
                  <a:pt x="2898" y="1884"/>
                </a:cubicBezTo>
                <a:cubicBezTo>
                  <a:pt x="2250" y="1884"/>
                  <a:pt x="1113" y="2098"/>
                  <a:pt x="656" y="3508"/>
                </a:cubicBezTo>
                <a:cubicBezTo>
                  <a:pt x="0" y="5532"/>
                  <a:pt x="1810" y="10632"/>
                  <a:pt x="1810" y="10632"/>
                </a:cubicBezTo>
                <a:lnTo>
                  <a:pt x="14204" y="7511"/>
                </a:lnTo>
                <a:cubicBezTo>
                  <a:pt x="14204" y="7511"/>
                  <a:pt x="13464" y="1370"/>
                  <a:pt x="10635" y="1370"/>
                </a:cubicBezTo>
                <a:cubicBezTo>
                  <a:pt x="10239" y="1370"/>
                  <a:pt x="9801" y="1491"/>
                  <a:pt x="9318" y="1766"/>
                </a:cubicBezTo>
                <a:cubicBezTo>
                  <a:pt x="9318" y="1766"/>
                  <a:pt x="10453" y="222"/>
                  <a:pt x="9917" y="222"/>
                </a:cubicBezTo>
                <a:cubicBezTo>
                  <a:pt x="9897" y="222"/>
                  <a:pt x="9874" y="224"/>
                  <a:pt x="9849" y="228"/>
                </a:cubicBezTo>
                <a:cubicBezTo>
                  <a:pt x="9160" y="364"/>
                  <a:pt x="9138" y="1043"/>
                  <a:pt x="9138" y="1043"/>
                </a:cubicBezTo>
                <a:cubicBezTo>
                  <a:pt x="9138" y="1043"/>
                  <a:pt x="8893" y="1"/>
                  <a:pt x="8582" y="1"/>
                </a:cubicBezTo>
                <a:close/>
              </a:path>
            </a:pathLst>
          </a:custGeom>
          <a:solidFill>
            <a:srgbClr val="EDB95C">
              <a:alpha val="47058"/>
            </a:srgb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326" name="Google Shape;326;p30"/>
          <p:cNvSpPr/>
          <p:nvPr/>
        </p:nvSpPr>
        <p:spPr>
          <a:xfrm flipH="1">
            <a:off x="10147719" y="168696"/>
            <a:ext cx="1919672" cy="1102599"/>
          </a:xfrm>
          <a:custGeom>
            <a:rect b="b" l="l" r="r" t="t"/>
            <a:pathLst>
              <a:path extrusionOk="0" h="3954" w="6884">
                <a:moveTo>
                  <a:pt x="2984" y="0"/>
                </a:moveTo>
                <a:cubicBezTo>
                  <a:pt x="2957" y="0"/>
                  <a:pt x="2931" y="1"/>
                  <a:pt x="2906" y="3"/>
                </a:cubicBezTo>
                <a:cubicBezTo>
                  <a:pt x="1911" y="71"/>
                  <a:pt x="1617" y="1099"/>
                  <a:pt x="2182" y="1789"/>
                </a:cubicBezTo>
                <a:cubicBezTo>
                  <a:pt x="1924" y="1647"/>
                  <a:pt x="1666" y="1557"/>
                  <a:pt x="1401" y="1557"/>
                </a:cubicBezTo>
                <a:cubicBezTo>
                  <a:pt x="1225" y="1557"/>
                  <a:pt x="1045" y="1597"/>
                  <a:pt x="860" y="1687"/>
                </a:cubicBezTo>
                <a:cubicBezTo>
                  <a:pt x="498" y="1857"/>
                  <a:pt x="0" y="2287"/>
                  <a:pt x="169" y="2739"/>
                </a:cubicBezTo>
                <a:cubicBezTo>
                  <a:pt x="324" y="3122"/>
                  <a:pt x="746" y="3249"/>
                  <a:pt x="1226" y="3249"/>
                </a:cubicBezTo>
                <a:cubicBezTo>
                  <a:pt x="1866" y="3249"/>
                  <a:pt x="2612" y="3023"/>
                  <a:pt x="2974" y="2875"/>
                </a:cubicBezTo>
                <a:lnTo>
                  <a:pt x="2974" y="2875"/>
                </a:lnTo>
                <a:cubicBezTo>
                  <a:pt x="2561" y="3601"/>
                  <a:pt x="3053" y="3954"/>
                  <a:pt x="3652" y="3954"/>
                </a:cubicBezTo>
                <a:cubicBezTo>
                  <a:pt x="4201" y="3954"/>
                  <a:pt x="4839" y="3657"/>
                  <a:pt x="4953" y="3079"/>
                </a:cubicBezTo>
                <a:cubicBezTo>
                  <a:pt x="5149" y="3172"/>
                  <a:pt x="5393" y="3222"/>
                  <a:pt x="5639" y="3222"/>
                </a:cubicBezTo>
                <a:cubicBezTo>
                  <a:pt x="6257" y="3222"/>
                  <a:pt x="6883" y="2904"/>
                  <a:pt x="6762" y="2151"/>
                </a:cubicBezTo>
                <a:cubicBezTo>
                  <a:pt x="6693" y="1694"/>
                  <a:pt x="6328" y="1533"/>
                  <a:pt x="5926" y="1533"/>
                </a:cubicBezTo>
                <a:cubicBezTo>
                  <a:pt x="5541" y="1533"/>
                  <a:pt x="5123" y="1680"/>
                  <a:pt x="4896" y="1857"/>
                </a:cubicBezTo>
                <a:cubicBezTo>
                  <a:pt x="5247" y="892"/>
                  <a:pt x="3852" y="0"/>
                  <a:pt x="2984" y="0"/>
                </a:cubicBezTo>
                <a:close/>
              </a:path>
            </a:pathLst>
          </a:custGeom>
          <a:solidFill>
            <a:srgbClr val="FFFFF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327" name="Google Shape;327;p30"/>
          <p:cNvSpPr/>
          <p:nvPr/>
        </p:nvSpPr>
        <p:spPr>
          <a:xfrm flipH="1">
            <a:off x="341591" y="229572"/>
            <a:ext cx="1695172" cy="876523"/>
          </a:xfrm>
          <a:custGeom>
            <a:rect b="b" l="l" r="r" t="t"/>
            <a:pathLst>
              <a:path extrusionOk="0" h="8542" w="16520">
                <a:moveTo>
                  <a:pt x="11075" y="0"/>
                </a:moveTo>
                <a:cubicBezTo>
                  <a:pt x="9259" y="0"/>
                  <a:pt x="7870" y="1567"/>
                  <a:pt x="6953" y="3177"/>
                </a:cubicBezTo>
                <a:cubicBezTo>
                  <a:pt x="6534" y="2712"/>
                  <a:pt x="5833" y="2159"/>
                  <a:pt x="5257" y="1853"/>
                </a:cubicBezTo>
                <a:cubicBezTo>
                  <a:pt x="4660" y="1533"/>
                  <a:pt x="3974" y="1355"/>
                  <a:pt x="3311" y="1355"/>
                </a:cubicBezTo>
                <a:cubicBezTo>
                  <a:pt x="2128" y="1355"/>
                  <a:pt x="1019" y="1922"/>
                  <a:pt x="620" y="3255"/>
                </a:cubicBezTo>
                <a:cubicBezTo>
                  <a:pt x="1" y="5265"/>
                  <a:pt x="1439" y="5818"/>
                  <a:pt x="2948" y="5818"/>
                </a:cubicBezTo>
                <a:cubicBezTo>
                  <a:pt x="3477" y="5818"/>
                  <a:pt x="4015" y="5750"/>
                  <a:pt x="4476" y="5653"/>
                </a:cubicBezTo>
                <a:lnTo>
                  <a:pt x="4476" y="5653"/>
                </a:lnTo>
                <a:cubicBezTo>
                  <a:pt x="3759" y="7491"/>
                  <a:pt x="5774" y="8319"/>
                  <a:pt x="7720" y="8319"/>
                </a:cubicBezTo>
                <a:cubicBezTo>
                  <a:pt x="8874" y="8319"/>
                  <a:pt x="10004" y="8028"/>
                  <a:pt x="10526" y="7485"/>
                </a:cubicBezTo>
                <a:cubicBezTo>
                  <a:pt x="11381" y="8053"/>
                  <a:pt x="12633" y="8542"/>
                  <a:pt x="13790" y="8542"/>
                </a:cubicBezTo>
                <a:cubicBezTo>
                  <a:pt x="14545" y="8542"/>
                  <a:pt x="15260" y="8333"/>
                  <a:pt x="15796" y="7801"/>
                </a:cubicBezTo>
                <a:cubicBezTo>
                  <a:pt x="16520" y="7168"/>
                  <a:pt x="16474" y="6128"/>
                  <a:pt x="15841" y="5449"/>
                </a:cubicBezTo>
                <a:cubicBezTo>
                  <a:pt x="15274" y="4874"/>
                  <a:pt x="14513" y="4749"/>
                  <a:pt x="13758" y="4749"/>
                </a:cubicBezTo>
                <a:cubicBezTo>
                  <a:pt x="13549" y="4749"/>
                  <a:pt x="13341" y="4758"/>
                  <a:pt x="13138" y="4771"/>
                </a:cubicBezTo>
                <a:cubicBezTo>
                  <a:pt x="14337" y="3154"/>
                  <a:pt x="14756" y="1277"/>
                  <a:pt x="12562" y="338"/>
                </a:cubicBezTo>
                <a:cubicBezTo>
                  <a:pt x="12038" y="104"/>
                  <a:pt x="11543" y="0"/>
                  <a:pt x="11075" y="0"/>
                </a:cubicBezTo>
                <a:close/>
              </a:path>
            </a:pathLst>
          </a:custGeom>
          <a:solidFill>
            <a:srgbClr val="FFFFF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328" name="Google Shape;328;p30"/>
          <p:cNvSpPr/>
          <p:nvPr/>
        </p:nvSpPr>
        <p:spPr>
          <a:xfrm flipH="1">
            <a:off x="6195217" y="229583"/>
            <a:ext cx="2465321" cy="1416525"/>
          </a:xfrm>
          <a:custGeom>
            <a:rect b="b" l="l" r="r" t="t"/>
            <a:pathLst>
              <a:path extrusionOk="0" h="8500" w="14794">
                <a:moveTo>
                  <a:pt x="8367" y="1"/>
                </a:moveTo>
                <a:cubicBezTo>
                  <a:pt x="6501" y="1"/>
                  <a:pt x="3499" y="1920"/>
                  <a:pt x="4254" y="3988"/>
                </a:cubicBezTo>
                <a:cubicBezTo>
                  <a:pt x="3775" y="3607"/>
                  <a:pt x="2879" y="3294"/>
                  <a:pt x="2054" y="3294"/>
                </a:cubicBezTo>
                <a:cubicBezTo>
                  <a:pt x="1186" y="3294"/>
                  <a:pt x="396" y="3641"/>
                  <a:pt x="251" y="4621"/>
                </a:cubicBezTo>
                <a:cubicBezTo>
                  <a:pt x="1" y="6243"/>
                  <a:pt x="1335" y="6921"/>
                  <a:pt x="2662" y="6921"/>
                </a:cubicBezTo>
                <a:cubicBezTo>
                  <a:pt x="3194" y="6921"/>
                  <a:pt x="3725" y="6812"/>
                  <a:pt x="4152" y="6611"/>
                </a:cubicBezTo>
                <a:cubicBezTo>
                  <a:pt x="4390" y="7863"/>
                  <a:pt x="5758" y="8500"/>
                  <a:pt x="6938" y="8500"/>
                </a:cubicBezTo>
                <a:cubicBezTo>
                  <a:pt x="8230" y="8500"/>
                  <a:pt x="9297" y="7736"/>
                  <a:pt x="8404" y="6181"/>
                </a:cubicBezTo>
                <a:lnTo>
                  <a:pt x="8404" y="6181"/>
                </a:lnTo>
                <a:cubicBezTo>
                  <a:pt x="9173" y="6505"/>
                  <a:pt x="10777" y="6990"/>
                  <a:pt x="12156" y="6990"/>
                </a:cubicBezTo>
                <a:cubicBezTo>
                  <a:pt x="13190" y="6990"/>
                  <a:pt x="14097" y="6717"/>
                  <a:pt x="14432" y="5898"/>
                </a:cubicBezTo>
                <a:cubicBezTo>
                  <a:pt x="14794" y="4903"/>
                  <a:pt x="13731" y="3988"/>
                  <a:pt x="12950" y="3626"/>
                </a:cubicBezTo>
                <a:cubicBezTo>
                  <a:pt x="12555" y="3428"/>
                  <a:pt x="12171" y="3343"/>
                  <a:pt x="11794" y="3343"/>
                </a:cubicBezTo>
                <a:cubicBezTo>
                  <a:pt x="11221" y="3343"/>
                  <a:pt x="10664" y="3540"/>
                  <a:pt x="10112" y="3840"/>
                </a:cubicBezTo>
                <a:cubicBezTo>
                  <a:pt x="11311" y="2347"/>
                  <a:pt x="10678" y="154"/>
                  <a:pt x="8552" y="7"/>
                </a:cubicBezTo>
                <a:cubicBezTo>
                  <a:pt x="8492" y="3"/>
                  <a:pt x="8430" y="1"/>
                  <a:pt x="8367" y="1"/>
                </a:cubicBezTo>
                <a:close/>
              </a:path>
            </a:pathLst>
          </a:custGeom>
          <a:solidFill>
            <a:srgbClr val="FFFFF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329" name="Google Shape;329;p30"/>
          <p:cNvSpPr/>
          <p:nvPr/>
        </p:nvSpPr>
        <p:spPr>
          <a:xfrm flipH="1">
            <a:off x="7516320" y="4997813"/>
            <a:ext cx="742707" cy="629473"/>
          </a:xfrm>
          <a:custGeom>
            <a:rect b="b" l="l" r="r" t="t"/>
            <a:pathLst>
              <a:path extrusionOk="0" h="8511" w="10042">
                <a:moveTo>
                  <a:pt x="6179" y="1"/>
                </a:moveTo>
                <a:cubicBezTo>
                  <a:pt x="5320" y="1"/>
                  <a:pt x="4953" y="4451"/>
                  <a:pt x="4953" y="4451"/>
                </a:cubicBezTo>
                <a:cubicBezTo>
                  <a:pt x="4953" y="4451"/>
                  <a:pt x="5111" y="1850"/>
                  <a:pt x="3166" y="1205"/>
                </a:cubicBezTo>
                <a:cubicBezTo>
                  <a:pt x="3059" y="1169"/>
                  <a:pt x="2965" y="1152"/>
                  <a:pt x="2883" y="1152"/>
                </a:cubicBezTo>
                <a:cubicBezTo>
                  <a:pt x="1489" y="1152"/>
                  <a:pt x="3596" y="6034"/>
                  <a:pt x="3596" y="6034"/>
                </a:cubicBezTo>
                <a:cubicBezTo>
                  <a:pt x="3596" y="6034"/>
                  <a:pt x="2106" y="4099"/>
                  <a:pt x="1160" y="4099"/>
                </a:cubicBezTo>
                <a:cubicBezTo>
                  <a:pt x="1061" y="4099"/>
                  <a:pt x="967" y="4121"/>
                  <a:pt x="882" y="4168"/>
                </a:cubicBezTo>
                <a:cubicBezTo>
                  <a:pt x="0" y="4666"/>
                  <a:pt x="3483" y="8510"/>
                  <a:pt x="3483" y="8510"/>
                </a:cubicBezTo>
                <a:lnTo>
                  <a:pt x="8142" y="8510"/>
                </a:lnTo>
                <a:cubicBezTo>
                  <a:pt x="8142" y="8510"/>
                  <a:pt x="10042" y="4836"/>
                  <a:pt x="9556" y="3874"/>
                </a:cubicBezTo>
                <a:cubicBezTo>
                  <a:pt x="9401" y="3564"/>
                  <a:pt x="9139" y="3459"/>
                  <a:pt x="8855" y="3459"/>
                </a:cubicBezTo>
                <a:cubicBezTo>
                  <a:pt x="8246" y="3459"/>
                  <a:pt x="7531" y="3942"/>
                  <a:pt x="7531" y="3942"/>
                </a:cubicBezTo>
                <a:cubicBezTo>
                  <a:pt x="7531" y="3942"/>
                  <a:pt x="9285" y="1906"/>
                  <a:pt x="8436" y="1273"/>
                </a:cubicBezTo>
                <a:cubicBezTo>
                  <a:pt x="8341" y="1202"/>
                  <a:pt x="8236" y="1171"/>
                  <a:pt x="8124" y="1171"/>
                </a:cubicBezTo>
                <a:cubicBezTo>
                  <a:pt x="7257" y="1171"/>
                  <a:pt x="6005" y="3071"/>
                  <a:pt x="6005" y="3071"/>
                </a:cubicBezTo>
                <a:cubicBezTo>
                  <a:pt x="6005" y="3071"/>
                  <a:pt x="7272" y="561"/>
                  <a:pt x="6322" y="41"/>
                </a:cubicBezTo>
                <a:cubicBezTo>
                  <a:pt x="6273" y="14"/>
                  <a:pt x="6225" y="1"/>
                  <a:pt x="6179" y="1"/>
                </a:cubicBezTo>
                <a:close/>
              </a:path>
            </a:pathLst>
          </a:custGeom>
          <a:solidFill>
            <a:schemeClr val="accent3"/>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330" name="Google Shape;330;p30"/>
          <p:cNvSpPr/>
          <p:nvPr/>
        </p:nvSpPr>
        <p:spPr>
          <a:xfrm>
            <a:off x="11456220" y="5102913"/>
            <a:ext cx="742707" cy="629473"/>
          </a:xfrm>
          <a:custGeom>
            <a:rect b="b" l="l" r="r" t="t"/>
            <a:pathLst>
              <a:path extrusionOk="0" h="8511" w="10042">
                <a:moveTo>
                  <a:pt x="6179" y="1"/>
                </a:moveTo>
                <a:cubicBezTo>
                  <a:pt x="5320" y="1"/>
                  <a:pt x="4953" y="4451"/>
                  <a:pt x="4953" y="4451"/>
                </a:cubicBezTo>
                <a:cubicBezTo>
                  <a:pt x="4953" y="4451"/>
                  <a:pt x="5111" y="1850"/>
                  <a:pt x="3166" y="1205"/>
                </a:cubicBezTo>
                <a:cubicBezTo>
                  <a:pt x="3059" y="1169"/>
                  <a:pt x="2965" y="1152"/>
                  <a:pt x="2883" y="1152"/>
                </a:cubicBezTo>
                <a:cubicBezTo>
                  <a:pt x="1489" y="1152"/>
                  <a:pt x="3596" y="6034"/>
                  <a:pt x="3596" y="6034"/>
                </a:cubicBezTo>
                <a:cubicBezTo>
                  <a:pt x="3596" y="6034"/>
                  <a:pt x="2106" y="4099"/>
                  <a:pt x="1160" y="4099"/>
                </a:cubicBezTo>
                <a:cubicBezTo>
                  <a:pt x="1061" y="4099"/>
                  <a:pt x="967" y="4121"/>
                  <a:pt x="882" y="4168"/>
                </a:cubicBezTo>
                <a:cubicBezTo>
                  <a:pt x="0" y="4666"/>
                  <a:pt x="3483" y="8510"/>
                  <a:pt x="3483" y="8510"/>
                </a:cubicBezTo>
                <a:lnTo>
                  <a:pt x="8142" y="8510"/>
                </a:lnTo>
                <a:cubicBezTo>
                  <a:pt x="8142" y="8510"/>
                  <a:pt x="10042" y="4836"/>
                  <a:pt x="9556" y="3874"/>
                </a:cubicBezTo>
                <a:cubicBezTo>
                  <a:pt x="9401" y="3564"/>
                  <a:pt x="9139" y="3459"/>
                  <a:pt x="8855" y="3459"/>
                </a:cubicBezTo>
                <a:cubicBezTo>
                  <a:pt x="8246" y="3459"/>
                  <a:pt x="7531" y="3942"/>
                  <a:pt x="7531" y="3942"/>
                </a:cubicBezTo>
                <a:cubicBezTo>
                  <a:pt x="7531" y="3942"/>
                  <a:pt x="9285" y="1906"/>
                  <a:pt x="8436" y="1273"/>
                </a:cubicBezTo>
                <a:cubicBezTo>
                  <a:pt x="8341" y="1202"/>
                  <a:pt x="8236" y="1171"/>
                  <a:pt x="8124" y="1171"/>
                </a:cubicBezTo>
                <a:cubicBezTo>
                  <a:pt x="7257" y="1171"/>
                  <a:pt x="6005" y="3071"/>
                  <a:pt x="6005" y="3071"/>
                </a:cubicBezTo>
                <a:cubicBezTo>
                  <a:pt x="6005" y="3071"/>
                  <a:pt x="7272" y="561"/>
                  <a:pt x="6322" y="41"/>
                </a:cubicBezTo>
                <a:cubicBezTo>
                  <a:pt x="6273" y="14"/>
                  <a:pt x="6225" y="1"/>
                  <a:pt x="6179" y="1"/>
                </a:cubicBezTo>
                <a:close/>
              </a:path>
            </a:pathLst>
          </a:custGeom>
          <a:solidFill>
            <a:schemeClr val="accent3"/>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331" name="Google Shape;331;p30"/>
          <p:cNvSpPr/>
          <p:nvPr/>
        </p:nvSpPr>
        <p:spPr>
          <a:xfrm>
            <a:off x="1294053" y="5102913"/>
            <a:ext cx="742707" cy="629473"/>
          </a:xfrm>
          <a:custGeom>
            <a:rect b="b" l="l" r="r" t="t"/>
            <a:pathLst>
              <a:path extrusionOk="0" h="8511" w="10042">
                <a:moveTo>
                  <a:pt x="6179" y="1"/>
                </a:moveTo>
                <a:cubicBezTo>
                  <a:pt x="5320" y="1"/>
                  <a:pt x="4953" y="4451"/>
                  <a:pt x="4953" y="4451"/>
                </a:cubicBezTo>
                <a:cubicBezTo>
                  <a:pt x="4953" y="4451"/>
                  <a:pt x="5111" y="1850"/>
                  <a:pt x="3166" y="1205"/>
                </a:cubicBezTo>
                <a:cubicBezTo>
                  <a:pt x="3059" y="1169"/>
                  <a:pt x="2965" y="1152"/>
                  <a:pt x="2883" y="1152"/>
                </a:cubicBezTo>
                <a:cubicBezTo>
                  <a:pt x="1489" y="1152"/>
                  <a:pt x="3596" y="6034"/>
                  <a:pt x="3596" y="6034"/>
                </a:cubicBezTo>
                <a:cubicBezTo>
                  <a:pt x="3596" y="6034"/>
                  <a:pt x="2106" y="4099"/>
                  <a:pt x="1160" y="4099"/>
                </a:cubicBezTo>
                <a:cubicBezTo>
                  <a:pt x="1061" y="4099"/>
                  <a:pt x="967" y="4121"/>
                  <a:pt x="882" y="4168"/>
                </a:cubicBezTo>
                <a:cubicBezTo>
                  <a:pt x="0" y="4666"/>
                  <a:pt x="3483" y="8510"/>
                  <a:pt x="3483" y="8510"/>
                </a:cubicBezTo>
                <a:lnTo>
                  <a:pt x="8142" y="8510"/>
                </a:lnTo>
                <a:cubicBezTo>
                  <a:pt x="8142" y="8510"/>
                  <a:pt x="10042" y="4836"/>
                  <a:pt x="9556" y="3874"/>
                </a:cubicBezTo>
                <a:cubicBezTo>
                  <a:pt x="9401" y="3564"/>
                  <a:pt x="9139" y="3459"/>
                  <a:pt x="8855" y="3459"/>
                </a:cubicBezTo>
                <a:cubicBezTo>
                  <a:pt x="8246" y="3459"/>
                  <a:pt x="7531" y="3942"/>
                  <a:pt x="7531" y="3942"/>
                </a:cubicBezTo>
                <a:cubicBezTo>
                  <a:pt x="7531" y="3942"/>
                  <a:pt x="9285" y="1906"/>
                  <a:pt x="8436" y="1273"/>
                </a:cubicBezTo>
                <a:cubicBezTo>
                  <a:pt x="8341" y="1202"/>
                  <a:pt x="8236" y="1171"/>
                  <a:pt x="8124" y="1171"/>
                </a:cubicBezTo>
                <a:cubicBezTo>
                  <a:pt x="7257" y="1171"/>
                  <a:pt x="6005" y="3071"/>
                  <a:pt x="6005" y="3071"/>
                </a:cubicBezTo>
                <a:cubicBezTo>
                  <a:pt x="6005" y="3071"/>
                  <a:pt x="7272" y="561"/>
                  <a:pt x="6322" y="41"/>
                </a:cubicBezTo>
                <a:cubicBezTo>
                  <a:pt x="6273" y="14"/>
                  <a:pt x="6225" y="1"/>
                  <a:pt x="6179" y="1"/>
                </a:cubicBezTo>
                <a:close/>
              </a:path>
            </a:pathLst>
          </a:custGeom>
          <a:solidFill>
            <a:schemeClr val="accent3"/>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332" name="Google Shape;332;p30"/>
          <p:cNvSpPr/>
          <p:nvPr/>
        </p:nvSpPr>
        <p:spPr>
          <a:xfrm flipH="1">
            <a:off x="-34933" y="5578733"/>
            <a:ext cx="12268800" cy="1279200"/>
          </a:xfrm>
          <a:prstGeom prst="rect">
            <a:avLst/>
          </a:prstGeom>
          <a:solidFill>
            <a:schemeClr val="accent2"/>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p:cSld name="ONE_COLUMN_TEXT_1_2">
    <p:spTree>
      <p:nvGrpSpPr>
        <p:cNvPr id="333" name="Shape 333"/>
        <p:cNvGrpSpPr/>
        <p:nvPr/>
      </p:nvGrpSpPr>
      <p:grpSpPr>
        <a:xfrm>
          <a:off x="0" y="0"/>
          <a:ext cx="0" cy="0"/>
          <a:chOff x="0" y="0"/>
          <a:chExt cx="0" cy="0"/>
        </a:xfrm>
      </p:grpSpPr>
      <p:sp>
        <p:nvSpPr>
          <p:cNvPr id="334" name="Google Shape;334;p31"/>
          <p:cNvSpPr/>
          <p:nvPr/>
        </p:nvSpPr>
        <p:spPr>
          <a:xfrm flipH="1">
            <a:off x="-149461" y="5324365"/>
            <a:ext cx="977756" cy="828688"/>
          </a:xfrm>
          <a:custGeom>
            <a:rect b="b" l="l" r="r" t="t"/>
            <a:pathLst>
              <a:path extrusionOk="0" h="8511" w="10042">
                <a:moveTo>
                  <a:pt x="6179" y="1"/>
                </a:moveTo>
                <a:cubicBezTo>
                  <a:pt x="5320" y="1"/>
                  <a:pt x="4953" y="4451"/>
                  <a:pt x="4953" y="4451"/>
                </a:cubicBezTo>
                <a:cubicBezTo>
                  <a:pt x="4953" y="4451"/>
                  <a:pt x="5111" y="1850"/>
                  <a:pt x="3166" y="1205"/>
                </a:cubicBezTo>
                <a:cubicBezTo>
                  <a:pt x="3059" y="1169"/>
                  <a:pt x="2965" y="1152"/>
                  <a:pt x="2883" y="1152"/>
                </a:cubicBezTo>
                <a:cubicBezTo>
                  <a:pt x="1489" y="1152"/>
                  <a:pt x="3596" y="6034"/>
                  <a:pt x="3596" y="6034"/>
                </a:cubicBezTo>
                <a:cubicBezTo>
                  <a:pt x="3596" y="6034"/>
                  <a:pt x="2106" y="4099"/>
                  <a:pt x="1160" y="4099"/>
                </a:cubicBezTo>
                <a:cubicBezTo>
                  <a:pt x="1061" y="4099"/>
                  <a:pt x="967" y="4121"/>
                  <a:pt x="882" y="4168"/>
                </a:cubicBezTo>
                <a:cubicBezTo>
                  <a:pt x="0" y="4666"/>
                  <a:pt x="3483" y="8510"/>
                  <a:pt x="3483" y="8510"/>
                </a:cubicBezTo>
                <a:lnTo>
                  <a:pt x="8142" y="8510"/>
                </a:lnTo>
                <a:cubicBezTo>
                  <a:pt x="8142" y="8510"/>
                  <a:pt x="10042" y="4836"/>
                  <a:pt x="9556" y="3874"/>
                </a:cubicBezTo>
                <a:cubicBezTo>
                  <a:pt x="9401" y="3564"/>
                  <a:pt x="9139" y="3459"/>
                  <a:pt x="8855" y="3459"/>
                </a:cubicBezTo>
                <a:cubicBezTo>
                  <a:pt x="8246" y="3459"/>
                  <a:pt x="7531" y="3942"/>
                  <a:pt x="7531" y="3942"/>
                </a:cubicBezTo>
                <a:cubicBezTo>
                  <a:pt x="7531" y="3942"/>
                  <a:pt x="9285" y="1906"/>
                  <a:pt x="8436" y="1273"/>
                </a:cubicBezTo>
                <a:cubicBezTo>
                  <a:pt x="8341" y="1202"/>
                  <a:pt x="8236" y="1171"/>
                  <a:pt x="8124" y="1171"/>
                </a:cubicBezTo>
                <a:cubicBezTo>
                  <a:pt x="7257" y="1171"/>
                  <a:pt x="6005" y="3071"/>
                  <a:pt x="6005" y="3071"/>
                </a:cubicBezTo>
                <a:cubicBezTo>
                  <a:pt x="6005" y="3071"/>
                  <a:pt x="7272" y="561"/>
                  <a:pt x="6322" y="41"/>
                </a:cubicBezTo>
                <a:cubicBezTo>
                  <a:pt x="6273" y="14"/>
                  <a:pt x="6225" y="1"/>
                  <a:pt x="6179" y="1"/>
                </a:cubicBezTo>
                <a:close/>
              </a:path>
            </a:pathLst>
          </a:custGeom>
          <a:solidFill>
            <a:srgbClr val="EDB95C">
              <a:alpha val="47058"/>
            </a:srgb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335" name="Google Shape;335;p31"/>
          <p:cNvSpPr/>
          <p:nvPr/>
        </p:nvSpPr>
        <p:spPr>
          <a:xfrm flipH="1">
            <a:off x="9378971" y="5176497"/>
            <a:ext cx="2768928" cy="2072567"/>
          </a:xfrm>
          <a:custGeom>
            <a:rect b="b" l="l" r="r" t="t"/>
            <a:pathLst>
              <a:path extrusionOk="0" h="10632" w="14204">
                <a:moveTo>
                  <a:pt x="8582" y="1"/>
                </a:moveTo>
                <a:cubicBezTo>
                  <a:pt x="8545" y="1"/>
                  <a:pt x="8508" y="15"/>
                  <a:pt x="8470" y="47"/>
                </a:cubicBezTo>
                <a:cubicBezTo>
                  <a:pt x="8141" y="335"/>
                  <a:pt x="8569" y="1314"/>
                  <a:pt x="8650" y="1490"/>
                </a:cubicBezTo>
                <a:lnTo>
                  <a:pt x="8650" y="1490"/>
                </a:lnTo>
                <a:cubicBezTo>
                  <a:pt x="8554" y="1289"/>
                  <a:pt x="7934" y="52"/>
                  <a:pt x="7141" y="52"/>
                </a:cubicBezTo>
                <a:cubicBezTo>
                  <a:pt x="7019" y="52"/>
                  <a:pt x="6892" y="81"/>
                  <a:pt x="6763" y="149"/>
                </a:cubicBezTo>
                <a:cubicBezTo>
                  <a:pt x="5711" y="703"/>
                  <a:pt x="5971" y="1890"/>
                  <a:pt x="5971" y="1890"/>
                </a:cubicBezTo>
                <a:cubicBezTo>
                  <a:pt x="5971" y="1890"/>
                  <a:pt x="5494" y="155"/>
                  <a:pt x="4896" y="155"/>
                </a:cubicBezTo>
                <a:cubicBezTo>
                  <a:pt x="4863" y="155"/>
                  <a:pt x="4829" y="160"/>
                  <a:pt x="4795" y="171"/>
                </a:cubicBezTo>
                <a:cubicBezTo>
                  <a:pt x="4139" y="375"/>
                  <a:pt x="4026" y="1393"/>
                  <a:pt x="4026" y="1393"/>
                </a:cubicBezTo>
                <a:cubicBezTo>
                  <a:pt x="4026" y="1393"/>
                  <a:pt x="3804" y="69"/>
                  <a:pt x="3510" y="69"/>
                </a:cubicBezTo>
                <a:cubicBezTo>
                  <a:pt x="3479" y="69"/>
                  <a:pt x="3448" y="83"/>
                  <a:pt x="3416" y="115"/>
                </a:cubicBezTo>
                <a:cubicBezTo>
                  <a:pt x="3087" y="465"/>
                  <a:pt x="3664" y="1551"/>
                  <a:pt x="3664" y="1551"/>
                </a:cubicBezTo>
                <a:cubicBezTo>
                  <a:pt x="3664" y="1551"/>
                  <a:pt x="2939" y="738"/>
                  <a:pt x="2552" y="738"/>
                </a:cubicBezTo>
                <a:cubicBezTo>
                  <a:pt x="2478" y="738"/>
                  <a:pt x="2417" y="768"/>
                  <a:pt x="2375" y="839"/>
                </a:cubicBezTo>
                <a:cubicBezTo>
                  <a:pt x="2115" y="1280"/>
                  <a:pt x="3370" y="1925"/>
                  <a:pt x="3370" y="1925"/>
                </a:cubicBezTo>
                <a:cubicBezTo>
                  <a:pt x="3370" y="1925"/>
                  <a:pt x="3181" y="1884"/>
                  <a:pt x="2898" y="1884"/>
                </a:cubicBezTo>
                <a:cubicBezTo>
                  <a:pt x="2250" y="1884"/>
                  <a:pt x="1113" y="2098"/>
                  <a:pt x="656" y="3508"/>
                </a:cubicBezTo>
                <a:cubicBezTo>
                  <a:pt x="0" y="5532"/>
                  <a:pt x="1810" y="10632"/>
                  <a:pt x="1810" y="10632"/>
                </a:cubicBezTo>
                <a:lnTo>
                  <a:pt x="14204" y="7511"/>
                </a:lnTo>
                <a:cubicBezTo>
                  <a:pt x="14204" y="7511"/>
                  <a:pt x="13464" y="1370"/>
                  <a:pt x="10635" y="1370"/>
                </a:cubicBezTo>
                <a:cubicBezTo>
                  <a:pt x="10239" y="1370"/>
                  <a:pt x="9801" y="1491"/>
                  <a:pt x="9318" y="1766"/>
                </a:cubicBezTo>
                <a:cubicBezTo>
                  <a:pt x="9318" y="1766"/>
                  <a:pt x="10453" y="222"/>
                  <a:pt x="9917" y="222"/>
                </a:cubicBezTo>
                <a:cubicBezTo>
                  <a:pt x="9897" y="222"/>
                  <a:pt x="9874" y="224"/>
                  <a:pt x="9849" y="228"/>
                </a:cubicBezTo>
                <a:cubicBezTo>
                  <a:pt x="9160" y="364"/>
                  <a:pt x="9138" y="1043"/>
                  <a:pt x="9138" y="1043"/>
                </a:cubicBezTo>
                <a:cubicBezTo>
                  <a:pt x="9138" y="1043"/>
                  <a:pt x="8893" y="1"/>
                  <a:pt x="8582" y="1"/>
                </a:cubicBezTo>
                <a:close/>
              </a:path>
            </a:pathLst>
          </a:custGeom>
          <a:solidFill>
            <a:srgbClr val="EDB95C">
              <a:alpha val="47058"/>
            </a:srgb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336" name="Google Shape;336;p31"/>
          <p:cNvSpPr/>
          <p:nvPr/>
        </p:nvSpPr>
        <p:spPr>
          <a:xfrm>
            <a:off x="3939907" y="5380513"/>
            <a:ext cx="742707" cy="629473"/>
          </a:xfrm>
          <a:custGeom>
            <a:rect b="b" l="l" r="r" t="t"/>
            <a:pathLst>
              <a:path extrusionOk="0" h="8511" w="10042">
                <a:moveTo>
                  <a:pt x="6179" y="1"/>
                </a:moveTo>
                <a:cubicBezTo>
                  <a:pt x="5320" y="1"/>
                  <a:pt x="4953" y="4451"/>
                  <a:pt x="4953" y="4451"/>
                </a:cubicBezTo>
                <a:cubicBezTo>
                  <a:pt x="4953" y="4451"/>
                  <a:pt x="5111" y="1850"/>
                  <a:pt x="3166" y="1205"/>
                </a:cubicBezTo>
                <a:cubicBezTo>
                  <a:pt x="3059" y="1169"/>
                  <a:pt x="2965" y="1152"/>
                  <a:pt x="2883" y="1152"/>
                </a:cubicBezTo>
                <a:cubicBezTo>
                  <a:pt x="1489" y="1152"/>
                  <a:pt x="3596" y="6034"/>
                  <a:pt x="3596" y="6034"/>
                </a:cubicBezTo>
                <a:cubicBezTo>
                  <a:pt x="3596" y="6034"/>
                  <a:pt x="2106" y="4099"/>
                  <a:pt x="1160" y="4099"/>
                </a:cubicBezTo>
                <a:cubicBezTo>
                  <a:pt x="1061" y="4099"/>
                  <a:pt x="967" y="4121"/>
                  <a:pt x="882" y="4168"/>
                </a:cubicBezTo>
                <a:cubicBezTo>
                  <a:pt x="0" y="4666"/>
                  <a:pt x="3483" y="8510"/>
                  <a:pt x="3483" y="8510"/>
                </a:cubicBezTo>
                <a:lnTo>
                  <a:pt x="8142" y="8510"/>
                </a:lnTo>
                <a:cubicBezTo>
                  <a:pt x="8142" y="8510"/>
                  <a:pt x="10042" y="4836"/>
                  <a:pt x="9556" y="3874"/>
                </a:cubicBezTo>
                <a:cubicBezTo>
                  <a:pt x="9401" y="3564"/>
                  <a:pt x="9139" y="3459"/>
                  <a:pt x="8855" y="3459"/>
                </a:cubicBezTo>
                <a:cubicBezTo>
                  <a:pt x="8246" y="3459"/>
                  <a:pt x="7531" y="3942"/>
                  <a:pt x="7531" y="3942"/>
                </a:cubicBezTo>
                <a:cubicBezTo>
                  <a:pt x="7531" y="3942"/>
                  <a:pt x="9285" y="1906"/>
                  <a:pt x="8436" y="1273"/>
                </a:cubicBezTo>
                <a:cubicBezTo>
                  <a:pt x="8341" y="1202"/>
                  <a:pt x="8236" y="1171"/>
                  <a:pt x="8124" y="1171"/>
                </a:cubicBezTo>
                <a:cubicBezTo>
                  <a:pt x="7257" y="1171"/>
                  <a:pt x="6005" y="3071"/>
                  <a:pt x="6005" y="3071"/>
                </a:cubicBezTo>
                <a:cubicBezTo>
                  <a:pt x="6005" y="3071"/>
                  <a:pt x="7272" y="561"/>
                  <a:pt x="6322" y="41"/>
                </a:cubicBezTo>
                <a:cubicBezTo>
                  <a:pt x="6273" y="14"/>
                  <a:pt x="6225" y="1"/>
                  <a:pt x="6179" y="1"/>
                </a:cubicBezTo>
                <a:close/>
              </a:path>
            </a:pathLst>
          </a:custGeom>
          <a:solidFill>
            <a:schemeClr val="accent3"/>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337" name="Google Shape;337;p31"/>
          <p:cNvSpPr/>
          <p:nvPr/>
        </p:nvSpPr>
        <p:spPr>
          <a:xfrm flipH="1">
            <a:off x="7" y="5485613"/>
            <a:ext cx="742707" cy="629473"/>
          </a:xfrm>
          <a:custGeom>
            <a:rect b="b" l="l" r="r" t="t"/>
            <a:pathLst>
              <a:path extrusionOk="0" h="8511" w="10042">
                <a:moveTo>
                  <a:pt x="6179" y="1"/>
                </a:moveTo>
                <a:cubicBezTo>
                  <a:pt x="5320" y="1"/>
                  <a:pt x="4953" y="4451"/>
                  <a:pt x="4953" y="4451"/>
                </a:cubicBezTo>
                <a:cubicBezTo>
                  <a:pt x="4953" y="4451"/>
                  <a:pt x="5111" y="1850"/>
                  <a:pt x="3166" y="1205"/>
                </a:cubicBezTo>
                <a:cubicBezTo>
                  <a:pt x="3059" y="1169"/>
                  <a:pt x="2965" y="1152"/>
                  <a:pt x="2883" y="1152"/>
                </a:cubicBezTo>
                <a:cubicBezTo>
                  <a:pt x="1489" y="1152"/>
                  <a:pt x="3596" y="6034"/>
                  <a:pt x="3596" y="6034"/>
                </a:cubicBezTo>
                <a:cubicBezTo>
                  <a:pt x="3596" y="6034"/>
                  <a:pt x="2106" y="4099"/>
                  <a:pt x="1160" y="4099"/>
                </a:cubicBezTo>
                <a:cubicBezTo>
                  <a:pt x="1061" y="4099"/>
                  <a:pt x="967" y="4121"/>
                  <a:pt x="882" y="4168"/>
                </a:cubicBezTo>
                <a:cubicBezTo>
                  <a:pt x="0" y="4666"/>
                  <a:pt x="3483" y="8510"/>
                  <a:pt x="3483" y="8510"/>
                </a:cubicBezTo>
                <a:lnTo>
                  <a:pt x="8142" y="8510"/>
                </a:lnTo>
                <a:cubicBezTo>
                  <a:pt x="8142" y="8510"/>
                  <a:pt x="10042" y="4836"/>
                  <a:pt x="9556" y="3874"/>
                </a:cubicBezTo>
                <a:cubicBezTo>
                  <a:pt x="9401" y="3564"/>
                  <a:pt x="9139" y="3459"/>
                  <a:pt x="8855" y="3459"/>
                </a:cubicBezTo>
                <a:cubicBezTo>
                  <a:pt x="8246" y="3459"/>
                  <a:pt x="7531" y="3942"/>
                  <a:pt x="7531" y="3942"/>
                </a:cubicBezTo>
                <a:cubicBezTo>
                  <a:pt x="7531" y="3942"/>
                  <a:pt x="9285" y="1906"/>
                  <a:pt x="8436" y="1273"/>
                </a:cubicBezTo>
                <a:cubicBezTo>
                  <a:pt x="8341" y="1202"/>
                  <a:pt x="8236" y="1171"/>
                  <a:pt x="8124" y="1171"/>
                </a:cubicBezTo>
                <a:cubicBezTo>
                  <a:pt x="7257" y="1171"/>
                  <a:pt x="6005" y="3071"/>
                  <a:pt x="6005" y="3071"/>
                </a:cubicBezTo>
                <a:cubicBezTo>
                  <a:pt x="6005" y="3071"/>
                  <a:pt x="7272" y="561"/>
                  <a:pt x="6322" y="41"/>
                </a:cubicBezTo>
                <a:cubicBezTo>
                  <a:pt x="6273" y="14"/>
                  <a:pt x="6225" y="1"/>
                  <a:pt x="6179" y="1"/>
                </a:cubicBezTo>
                <a:close/>
              </a:path>
            </a:pathLst>
          </a:custGeom>
          <a:solidFill>
            <a:schemeClr val="accent3"/>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338" name="Google Shape;338;p31"/>
          <p:cNvSpPr/>
          <p:nvPr/>
        </p:nvSpPr>
        <p:spPr>
          <a:xfrm flipH="1">
            <a:off x="10162173" y="5485613"/>
            <a:ext cx="742707" cy="629473"/>
          </a:xfrm>
          <a:custGeom>
            <a:rect b="b" l="l" r="r" t="t"/>
            <a:pathLst>
              <a:path extrusionOk="0" h="8511" w="10042">
                <a:moveTo>
                  <a:pt x="6179" y="1"/>
                </a:moveTo>
                <a:cubicBezTo>
                  <a:pt x="5320" y="1"/>
                  <a:pt x="4953" y="4451"/>
                  <a:pt x="4953" y="4451"/>
                </a:cubicBezTo>
                <a:cubicBezTo>
                  <a:pt x="4953" y="4451"/>
                  <a:pt x="5111" y="1850"/>
                  <a:pt x="3166" y="1205"/>
                </a:cubicBezTo>
                <a:cubicBezTo>
                  <a:pt x="3059" y="1169"/>
                  <a:pt x="2965" y="1152"/>
                  <a:pt x="2883" y="1152"/>
                </a:cubicBezTo>
                <a:cubicBezTo>
                  <a:pt x="1489" y="1152"/>
                  <a:pt x="3596" y="6034"/>
                  <a:pt x="3596" y="6034"/>
                </a:cubicBezTo>
                <a:cubicBezTo>
                  <a:pt x="3596" y="6034"/>
                  <a:pt x="2106" y="4099"/>
                  <a:pt x="1160" y="4099"/>
                </a:cubicBezTo>
                <a:cubicBezTo>
                  <a:pt x="1061" y="4099"/>
                  <a:pt x="967" y="4121"/>
                  <a:pt x="882" y="4168"/>
                </a:cubicBezTo>
                <a:cubicBezTo>
                  <a:pt x="0" y="4666"/>
                  <a:pt x="3483" y="8510"/>
                  <a:pt x="3483" y="8510"/>
                </a:cubicBezTo>
                <a:lnTo>
                  <a:pt x="8142" y="8510"/>
                </a:lnTo>
                <a:cubicBezTo>
                  <a:pt x="8142" y="8510"/>
                  <a:pt x="10042" y="4836"/>
                  <a:pt x="9556" y="3874"/>
                </a:cubicBezTo>
                <a:cubicBezTo>
                  <a:pt x="9401" y="3564"/>
                  <a:pt x="9139" y="3459"/>
                  <a:pt x="8855" y="3459"/>
                </a:cubicBezTo>
                <a:cubicBezTo>
                  <a:pt x="8246" y="3459"/>
                  <a:pt x="7531" y="3942"/>
                  <a:pt x="7531" y="3942"/>
                </a:cubicBezTo>
                <a:cubicBezTo>
                  <a:pt x="7531" y="3942"/>
                  <a:pt x="9285" y="1906"/>
                  <a:pt x="8436" y="1273"/>
                </a:cubicBezTo>
                <a:cubicBezTo>
                  <a:pt x="8341" y="1202"/>
                  <a:pt x="8236" y="1171"/>
                  <a:pt x="8124" y="1171"/>
                </a:cubicBezTo>
                <a:cubicBezTo>
                  <a:pt x="7257" y="1171"/>
                  <a:pt x="6005" y="3071"/>
                  <a:pt x="6005" y="3071"/>
                </a:cubicBezTo>
                <a:cubicBezTo>
                  <a:pt x="6005" y="3071"/>
                  <a:pt x="7272" y="561"/>
                  <a:pt x="6322" y="41"/>
                </a:cubicBezTo>
                <a:cubicBezTo>
                  <a:pt x="6273" y="14"/>
                  <a:pt x="6225" y="1"/>
                  <a:pt x="6179" y="1"/>
                </a:cubicBezTo>
                <a:close/>
              </a:path>
            </a:pathLst>
          </a:custGeom>
          <a:solidFill>
            <a:schemeClr val="accent3"/>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339" name="Google Shape;339;p31"/>
          <p:cNvSpPr/>
          <p:nvPr/>
        </p:nvSpPr>
        <p:spPr>
          <a:xfrm>
            <a:off x="8172072" y="5324365"/>
            <a:ext cx="977756" cy="828688"/>
          </a:xfrm>
          <a:custGeom>
            <a:rect b="b" l="l" r="r" t="t"/>
            <a:pathLst>
              <a:path extrusionOk="0" h="8511" w="10042">
                <a:moveTo>
                  <a:pt x="6179" y="1"/>
                </a:moveTo>
                <a:cubicBezTo>
                  <a:pt x="5320" y="1"/>
                  <a:pt x="4953" y="4451"/>
                  <a:pt x="4953" y="4451"/>
                </a:cubicBezTo>
                <a:cubicBezTo>
                  <a:pt x="4953" y="4451"/>
                  <a:pt x="5111" y="1850"/>
                  <a:pt x="3166" y="1205"/>
                </a:cubicBezTo>
                <a:cubicBezTo>
                  <a:pt x="3059" y="1169"/>
                  <a:pt x="2965" y="1152"/>
                  <a:pt x="2883" y="1152"/>
                </a:cubicBezTo>
                <a:cubicBezTo>
                  <a:pt x="1489" y="1152"/>
                  <a:pt x="3596" y="6034"/>
                  <a:pt x="3596" y="6034"/>
                </a:cubicBezTo>
                <a:cubicBezTo>
                  <a:pt x="3596" y="6034"/>
                  <a:pt x="2106" y="4099"/>
                  <a:pt x="1160" y="4099"/>
                </a:cubicBezTo>
                <a:cubicBezTo>
                  <a:pt x="1061" y="4099"/>
                  <a:pt x="967" y="4121"/>
                  <a:pt x="882" y="4168"/>
                </a:cubicBezTo>
                <a:cubicBezTo>
                  <a:pt x="0" y="4666"/>
                  <a:pt x="3483" y="8510"/>
                  <a:pt x="3483" y="8510"/>
                </a:cubicBezTo>
                <a:lnTo>
                  <a:pt x="8142" y="8510"/>
                </a:lnTo>
                <a:cubicBezTo>
                  <a:pt x="8142" y="8510"/>
                  <a:pt x="10042" y="4836"/>
                  <a:pt x="9556" y="3874"/>
                </a:cubicBezTo>
                <a:cubicBezTo>
                  <a:pt x="9401" y="3564"/>
                  <a:pt x="9139" y="3459"/>
                  <a:pt x="8855" y="3459"/>
                </a:cubicBezTo>
                <a:cubicBezTo>
                  <a:pt x="8246" y="3459"/>
                  <a:pt x="7531" y="3942"/>
                  <a:pt x="7531" y="3942"/>
                </a:cubicBezTo>
                <a:cubicBezTo>
                  <a:pt x="7531" y="3942"/>
                  <a:pt x="9285" y="1906"/>
                  <a:pt x="8436" y="1273"/>
                </a:cubicBezTo>
                <a:cubicBezTo>
                  <a:pt x="8341" y="1202"/>
                  <a:pt x="8236" y="1171"/>
                  <a:pt x="8124" y="1171"/>
                </a:cubicBezTo>
                <a:cubicBezTo>
                  <a:pt x="7257" y="1171"/>
                  <a:pt x="6005" y="3071"/>
                  <a:pt x="6005" y="3071"/>
                </a:cubicBezTo>
                <a:cubicBezTo>
                  <a:pt x="6005" y="3071"/>
                  <a:pt x="7272" y="561"/>
                  <a:pt x="6322" y="41"/>
                </a:cubicBezTo>
                <a:cubicBezTo>
                  <a:pt x="6273" y="14"/>
                  <a:pt x="6225" y="1"/>
                  <a:pt x="6179" y="1"/>
                </a:cubicBezTo>
                <a:close/>
              </a:path>
            </a:pathLst>
          </a:custGeom>
          <a:solidFill>
            <a:srgbClr val="EDB95C">
              <a:alpha val="47058"/>
            </a:srgb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340" name="Google Shape;340;p31"/>
          <p:cNvSpPr/>
          <p:nvPr/>
        </p:nvSpPr>
        <p:spPr>
          <a:xfrm flipH="1">
            <a:off x="879644" y="4813875"/>
            <a:ext cx="1403829" cy="1540304"/>
          </a:xfrm>
          <a:custGeom>
            <a:rect b="b" l="l" r="r" t="t"/>
            <a:pathLst>
              <a:path extrusionOk="0" h="4728" w="4309">
                <a:moveTo>
                  <a:pt x="1793" y="1"/>
                </a:moveTo>
                <a:cubicBezTo>
                  <a:pt x="1178" y="1"/>
                  <a:pt x="1900" y="1889"/>
                  <a:pt x="1900" y="1889"/>
                </a:cubicBezTo>
                <a:cubicBezTo>
                  <a:pt x="1900" y="1889"/>
                  <a:pt x="1524" y="1480"/>
                  <a:pt x="1232" y="1480"/>
                </a:cubicBezTo>
                <a:cubicBezTo>
                  <a:pt x="1184" y="1480"/>
                  <a:pt x="1139" y="1491"/>
                  <a:pt x="1097" y="1516"/>
                </a:cubicBezTo>
                <a:cubicBezTo>
                  <a:pt x="792" y="1697"/>
                  <a:pt x="1776" y="3054"/>
                  <a:pt x="1776" y="3054"/>
                </a:cubicBezTo>
                <a:cubicBezTo>
                  <a:pt x="1776" y="3054"/>
                  <a:pt x="1328" y="2754"/>
                  <a:pt x="895" y="2754"/>
                </a:cubicBezTo>
                <a:cubicBezTo>
                  <a:pt x="752" y="2754"/>
                  <a:pt x="610" y="2786"/>
                  <a:pt x="487" y="2873"/>
                </a:cubicBezTo>
                <a:cubicBezTo>
                  <a:pt x="0" y="3213"/>
                  <a:pt x="1776" y="4648"/>
                  <a:pt x="1776" y="4648"/>
                </a:cubicBezTo>
                <a:lnTo>
                  <a:pt x="3789" y="4728"/>
                </a:lnTo>
                <a:cubicBezTo>
                  <a:pt x="3789" y="4728"/>
                  <a:pt x="4309" y="3484"/>
                  <a:pt x="4026" y="2670"/>
                </a:cubicBezTo>
                <a:cubicBezTo>
                  <a:pt x="3920" y="2377"/>
                  <a:pt x="3758" y="2283"/>
                  <a:pt x="3595" y="2283"/>
                </a:cubicBezTo>
                <a:cubicBezTo>
                  <a:pt x="3304" y="2283"/>
                  <a:pt x="3008" y="2579"/>
                  <a:pt x="3008" y="2579"/>
                </a:cubicBezTo>
                <a:cubicBezTo>
                  <a:pt x="3008" y="2579"/>
                  <a:pt x="3585" y="1426"/>
                  <a:pt x="3099" y="1132"/>
                </a:cubicBezTo>
                <a:cubicBezTo>
                  <a:pt x="3035" y="1093"/>
                  <a:pt x="2978" y="1077"/>
                  <a:pt x="2927" y="1077"/>
                </a:cubicBezTo>
                <a:cubicBezTo>
                  <a:pt x="2593" y="1077"/>
                  <a:pt x="2533" y="1810"/>
                  <a:pt x="2533" y="1810"/>
                </a:cubicBezTo>
                <a:cubicBezTo>
                  <a:pt x="2533" y="1810"/>
                  <a:pt x="2465" y="24"/>
                  <a:pt x="1809" y="1"/>
                </a:cubicBezTo>
                <a:cubicBezTo>
                  <a:pt x="1804" y="1"/>
                  <a:pt x="1798" y="1"/>
                  <a:pt x="1793" y="1"/>
                </a:cubicBezTo>
                <a:close/>
              </a:path>
            </a:pathLst>
          </a:custGeom>
          <a:solidFill>
            <a:srgbClr val="EDB95C">
              <a:alpha val="47058"/>
            </a:srgb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341" name="Google Shape;341;p31"/>
          <p:cNvSpPr/>
          <p:nvPr/>
        </p:nvSpPr>
        <p:spPr>
          <a:xfrm flipH="1">
            <a:off x="-34933" y="5969867"/>
            <a:ext cx="12268800" cy="1279200"/>
          </a:xfrm>
          <a:prstGeom prst="rect">
            <a:avLst/>
          </a:prstGeom>
          <a:solidFill>
            <a:schemeClr val="accent6"/>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342" name="Google Shape;342;p31"/>
          <p:cNvSpPr/>
          <p:nvPr/>
        </p:nvSpPr>
        <p:spPr>
          <a:xfrm>
            <a:off x="-341324" y="-260404"/>
            <a:ext cx="1919672" cy="1102599"/>
          </a:xfrm>
          <a:custGeom>
            <a:rect b="b" l="l" r="r" t="t"/>
            <a:pathLst>
              <a:path extrusionOk="0" h="3954" w="6884">
                <a:moveTo>
                  <a:pt x="2984" y="0"/>
                </a:moveTo>
                <a:cubicBezTo>
                  <a:pt x="2957" y="0"/>
                  <a:pt x="2931" y="1"/>
                  <a:pt x="2906" y="3"/>
                </a:cubicBezTo>
                <a:cubicBezTo>
                  <a:pt x="1911" y="71"/>
                  <a:pt x="1617" y="1099"/>
                  <a:pt x="2182" y="1789"/>
                </a:cubicBezTo>
                <a:cubicBezTo>
                  <a:pt x="1924" y="1647"/>
                  <a:pt x="1666" y="1557"/>
                  <a:pt x="1401" y="1557"/>
                </a:cubicBezTo>
                <a:cubicBezTo>
                  <a:pt x="1225" y="1557"/>
                  <a:pt x="1045" y="1597"/>
                  <a:pt x="860" y="1687"/>
                </a:cubicBezTo>
                <a:cubicBezTo>
                  <a:pt x="498" y="1857"/>
                  <a:pt x="0" y="2287"/>
                  <a:pt x="169" y="2739"/>
                </a:cubicBezTo>
                <a:cubicBezTo>
                  <a:pt x="324" y="3122"/>
                  <a:pt x="746" y="3249"/>
                  <a:pt x="1226" y="3249"/>
                </a:cubicBezTo>
                <a:cubicBezTo>
                  <a:pt x="1866" y="3249"/>
                  <a:pt x="2612" y="3023"/>
                  <a:pt x="2974" y="2875"/>
                </a:cubicBezTo>
                <a:lnTo>
                  <a:pt x="2974" y="2875"/>
                </a:lnTo>
                <a:cubicBezTo>
                  <a:pt x="2561" y="3601"/>
                  <a:pt x="3053" y="3954"/>
                  <a:pt x="3652" y="3954"/>
                </a:cubicBezTo>
                <a:cubicBezTo>
                  <a:pt x="4201" y="3954"/>
                  <a:pt x="4839" y="3657"/>
                  <a:pt x="4953" y="3079"/>
                </a:cubicBezTo>
                <a:cubicBezTo>
                  <a:pt x="5149" y="3172"/>
                  <a:pt x="5393" y="3222"/>
                  <a:pt x="5639" y="3222"/>
                </a:cubicBezTo>
                <a:cubicBezTo>
                  <a:pt x="6257" y="3222"/>
                  <a:pt x="6883" y="2904"/>
                  <a:pt x="6762" y="2151"/>
                </a:cubicBezTo>
                <a:cubicBezTo>
                  <a:pt x="6693" y="1694"/>
                  <a:pt x="6328" y="1533"/>
                  <a:pt x="5926" y="1533"/>
                </a:cubicBezTo>
                <a:cubicBezTo>
                  <a:pt x="5541" y="1533"/>
                  <a:pt x="5123" y="1680"/>
                  <a:pt x="4896" y="1857"/>
                </a:cubicBezTo>
                <a:cubicBezTo>
                  <a:pt x="5247" y="892"/>
                  <a:pt x="3852" y="0"/>
                  <a:pt x="2984" y="0"/>
                </a:cubicBezTo>
                <a:close/>
              </a:path>
            </a:pathLst>
          </a:custGeom>
          <a:solidFill>
            <a:srgbClr val="FFFFF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343" name="Google Shape;343;p31"/>
          <p:cNvSpPr/>
          <p:nvPr/>
        </p:nvSpPr>
        <p:spPr>
          <a:xfrm>
            <a:off x="11011637" y="1418372"/>
            <a:ext cx="1695172" cy="876523"/>
          </a:xfrm>
          <a:custGeom>
            <a:rect b="b" l="l" r="r" t="t"/>
            <a:pathLst>
              <a:path extrusionOk="0" h="8542" w="16520">
                <a:moveTo>
                  <a:pt x="11075" y="0"/>
                </a:moveTo>
                <a:cubicBezTo>
                  <a:pt x="9259" y="0"/>
                  <a:pt x="7870" y="1567"/>
                  <a:pt x="6953" y="3177"/>
                </a:cubicBezTo>
                <a:cubicBezTo>
                  <a:pt x="6534" y="2712"/>
                  <a:pt x="5833" y="2159"/>
                  <a:pt x="5257" y="1853"/>
                </a:cubicBezTo>
                <a:cubicBezTo>
                  <a:pt x="4660" y="1533"/>
                  <a:pt x="3974" y="1355"/>
                  <a:pt x="3311" y="1355"/>
                </a:cubicBezTo>
                <a:cubicBezTo>
                  <a:pt x="2128" y="1355"/>
                  <a:pt x="1019" y="1922"/>
                  <a:pt x="620" y="3255"/>
                </a:cubicBezTo>
                <a:cubicBezTo>
                  <a:pt x="1" y="5265"/>
                  <a:pt x="1439" y="5818"/>
                  <a:pt x="2948" y="5818"/>
                </a:cubicBezTo>
                <a:cubicBezTo>
                  <a:pt x="3477" y="5818"/>
                  <a:pt x="4015" y="5750"/>
                  <a:pt x="4476" y="5653"/>
                </a:cubicBezTo>
                <a:lnTo>
                  <a:pt x="4476" y="5653"/>
                </a:lnTo>
                <a:cubicBezTo>
                  <a:pt x="3759" y="7491"/>
                  <a:pt x="5774" y="8319"/>
                  <a:pt x="7720" y="8319"/>
                </a:cubicBezTo>
                <a:cubicBezTo>
                  <a:pt x="8874" y="8319"/>
                  <a:pt x="10004" y="8028"/>
                  <a:pt x="10526" y="7485"/>
                </a:cubicBezTo>
                <a:cubicBezTo>
                  <a:pt x="11381" y="8053"/>
                  <a:pt x="12633" y="8542"/>
                  <a:pt x="13790" y="8542"/>
                </a:cubicBezTo>
                <a:cubicBezTo>
                  <a:pt x="14545" y="8542"/>
                  <a:pt x="15260" y="8333"/>
                  <a:pt x="15796" y="7801"/>
                </a:cubicBezTo>
                <a:cubicBezTo>
                  <a:pt x="16520" y="7168"/>
                  <a:pt x="16474" y="6128"/>
                  <a:pt x="15841" y="5449"/>
                </a:cubicBezTo>
                <a:cubicBezTo>
                  <a:pt x="15274" y="4874"/>
                  <a:pt x="14513" y="4749"/>
                  <a:pt x="13758" y="4749"/>
                </a:cubicBezTo>
                <a:cubicBezTo>
                  <a:pt x="13549" y="4749"/>
                  <a:pt x="13341" y="4758"/>
                  <a:pt x="13138" y="4771"/>
                </a:cubicBezTo>
                <a:cubicBezTo>
                  <a:pt x="14337" y="3154"/>
                  <a:pt x="14756" y="1277"/>
                  <a:pt x="12562" y="338"/>
                </a:cubicBezTo>
                <a:cubicBezTo>
                  <a:pt x="12038" y="104"/>
                  <a:pt x="11543" y="0"/>
                  <a:pt x="11075" y="0"/>
                </a:cubicBezTo>
                <a:close/>
              </a:path>
            </a:pathLst>
          </a:custGeom>
          <a:solidFill>
            <a:srgbClr val="FFFFF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344" name="Google Shape;344;p31"/>
          <p:cNvSpPr/>
          <p:nvPr/>
        </p:nvSpPr>
        <p:spPr>
          <a:xfrm>
            <a:off x="9458061" y="115749"/>
            <a:ext cx="2465321" cy="1416525"/>
          </a:xfrm>
          <a:custGeom>
            <a:rect b="b" l="l" r="r" t="t"/>
            <a:pathLst>
              <a:path extrusionOk="0" h="8500" w="14794">
                <a:moveTo>
                  <a:pt x="8367" y="1"/>
                </a:moveTo>
                <a:cubicBezTo>
                  <a:pt x="6501" y="1"/>
                  <a:pt x="3499" y="1920"/>
                  <a:pt x="4254" y="3988"/>
                </a:cubicBezTo>
                <a:cubicBezTo>
                  <a:pt x="3775" y="3607"/>
                  <a:pt x="2879" y="3294"/>
                  <a:pt x="2054" y="3294"/>
                </a:cubicBezTo>
                <a:cubicBezTo>
                  <a:pt x="1186" y="3294"/>
                  <a:pt x="396" y="3641"/>
                  <a:pt x="251" y="4621"/>
                </a:cubicBezTo>
                <a:cubicBezTo>
                  <a:pt x="1" y="6243"/>
                  <a:pt x="1335" y="6921"/>
                  <a:pt x="2662" y="6921"/>
                </a:cubicBezTo>
                <a:cubicBezTo>
                  <a:pt x="3194" y="6921"/>
                  <a:pt x="3725" y="6812"/>
                  <a:pt x="4152" y="6611"/>
                </a:cubicBezTo>
                <a:cubicBezTo>
                  <a:pt x="4390" y="7863"/>
                  <a:pt x="5758" y="8500"/>
                  <a:pt x="6938" y="8500"/>
                </a:cubicBezTo>
                <a:cubicBezTo>
                  <a:pt x="8230" y="8500"/>
                  <a:pt x="9297" y="7736"/>
                  <a:pt x="8404" y="6181"/>
                </a:cubicBezTo>
                <a:lnTo>
                  <a:pt x="8404" y="6181"/>
                </a:lnTo>
                <a:cubicBezTo>
                  <a:pt x="9173" y="6505"/>
                  <a:pt x="10777" y="6990"/>
                  <a:pt x="12156" y="6990"/>
                </a:cubicBezTo>
                <a:cubicBezTo>
                  <a:pt x="13190" y="6990"/>
                  <a:pt x="14097" y="6717"/>
                  <a:pt x="14432" y="5898"/>
                </a:cubicBezTo>
                <a:cubicBezTo>
                  <a:pt x="14794" y="4903"/>
                  <a:pt x="13731" y="3988"/>
                  <a:pt x="12950" y="3626"/>
                </a:cubicBezTo>
                <a:cubicBezTo>
                  <a:pt x="12555" y="3428"/>
                  <a:pt x="12171" y="3343"/>
                  <a:pt x="11794" y="3343"/>
                </a:cubicBezTo>
                <a:cubicBezTo>
                  <a:pt x="11221" y="3343"/>
                  <a:pt x="10664" y="3540"/>
                  <a:pt x="10112" y="3840"/>
                </a:cubicBezTo>
                <a:cubicBezTo>
                  <a:pt x="11311" y="2347"/>
                  <a:pt x="10678" y="154"/>
                  <a:pt x="8552" y="7"/>
                </a:cubicBezTo>
                <a:cubicBezTo>
                  <a:pt x="8492" y="3"/>
                  <a:pt x="8430" y="1"/>
                  <a:pt x="8367" y="1"/>
                </a:cubicBezTo>
                <a:close/>
              </a:path>
            </a:pathLst>
          </a:custGeom>
          <a:solidFill>
            <a:srgbClr val="FFFFF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345" name="Google Shape;345;p31"/>
          <p:cNvSpPr txBox="1"/>
          <p:nvPr>
            <p:ph idx="1" type="subTitle"/>
          </p:nvPr>
        </p:nvSpPr>
        <p:spPr>
          <a:xfrm>
            <a:off x="5451717" y="1273996"/>
            <a:ext cx="4962000" cy="396800"/>
          </a:xfrm>
          <a:prstGeom prst="rect">
            <a:avLst/>
          </a:prstGeom>
          <a:noFill/>
          <a:ln>
            <a:noFill/>
          </a:ln>
        </p:spPr>
        <p:txBody>
          <a:bodyPr anchorCtr="0" anchor="b" bIns="0" lIns="121900" spcFirstLastPara="1" rIns="121900" wrap="square" tIns="0">
            <a:noAutofit/>
          </a:bodyPr>
          <a:lstStyle>
            <a:lvl1pPr lvl="0" algn="l">
              <a:lnSpc>
                <a:spcPct val="100000"/>
              </a:lnSpc>
              <a:spcBef>
                <a:spcPts val="0"/>
              </a:spcBef>
              <a:spcAft>
                <a:spcPts val="0"/>
              </a:spcAft>
              <a:buSzPts val="2700"/>
              <a:buFont typeface="Arvo"/>
              <a:buNone/>
              <a:defRPr b="1" sz="2700">
                <a:latin typeface="Arvo"/>
                <a:ea typeface="Arvo"/>
                <a:cs typeface="Arvo"/>
                <a:sym typeface="Arvo"/>
              </a:defRPr>
            </a:lvl1pPr>
            <a:lvl2pPr lvl="1" algn="l">
              <a:lnSpc>
                <a:spcPct val="100000"/>
              </a:lnSpc>
              <a:spcBef>
                <a:spcPts val="0"/>
              </a:spcBef>
              <a:spcAft>
                <a:spcPts val="0"/>
              </a:spcAft>
              <a:buSzPts val="2700"/>
              <a:buFont typeface="Arvo"/>
              <a:buNone/>
              <a:defRPr b="1" sz="2700">
                <a:latin typeface="Arvo"/>
                <a:ea typeface="Arvo"/>
                <a:cs typeface="Arvo"/>
                <a:sym typeface="Arvo"/>
              </a:defRPr>
            </a:lvl2pPr>
            <a:lvl3pPr lvl="2" algn="l">
              <a:lnSpc>
                <a:spcPct val="100000"/>
              </a:lnSpc>
              <a:spcBef>
                <a:spcPts val="0"/>
              </a:spcBef>
              <a:spcAft>
                <a:spcPts val="0"/>
              </a:spcAft>
              <a:buSzPts val="2700"/>
              <a:buFont typeface="Arvo"/>
              <a:buNone/>
              <a:defRPr b="1" sz="2700">
                <a:latin typeface="Arvo"/>
                <a:ea typeface="Arvo"/>
                <a:cs typeface="Arvo"/>
                <a:sym typeface="Arvo"/>
              </a:defRPr>
            </a:lvl3pPr>
            <a:lvl4pPr lvl="3" algn="l">
              <a:lnSpc>
                <a:spcPct val="100000"/>
              </a:lnSpc>
              <a:spcBef>
                <a:spcPts val="0"/>
              </a:spcBef>
              <a:spcAft>
                <a:spcPts val="0"/>
              </a:spcAft>
              <a:buSzPts val="2700"/>
              <a:buFont typeface="Arvo"/>
              <a:buNone/>
              <a:defRPr b="1" sz="2700">
                <a:latin typeface="Arvo"/>
                <a:ea typeface="Arvo"/>
                <a:cs typeface="Arvo"/>
                <a:sym typeface="Arvo"/>
              </a:defRPr>
            </a:lvl4pPr>
            <a:lvl5pPr lvl="4" algn="l">
              <a:lnSpc>
                <a:spcPct val="100000"/>
              </a:lnSpc>
              <a:spcBef>
                <a:spcPts val="0"/>
              </a:spcBef>
              <a:spcAft>
                <a:spcPts val="0"/>
              </a:spcAft>
              <a:buSzPts val="2700"/>
              <a:buFont typeface="Arvo"/>
              <a:buNone/>
              <a:defRPr b="1" sz="2700">
                <a:latin typeface="Arvo"/>
                <a:ea typeface="Arvo"/>
                <a:cs typeface="Arvo"/>
                <a:sym typeface="Arvo"/>
              </a:defRPr>
            </a:lvl5pPr>
            <a:lvl6pPr lvl="5" algn="l">
              <a:lnSpc>
                <a:spcPct val="100000"/>
              </a:lnSpc>
              <a:spcBef>
                <a:spcPts val="0"/>
              </a:spcBef>
              <a:spcAft>
                <a:spcPts val="0"/>
              </a:spcAft>
              <a:buSzPts val="2700"/>
              <a:buFont typeface="Arvo"/>
              <a:buNone/>
              <a:defRPr b="1" sz="2700">
                <a:latin typeface="Arvo"/>
                <a:ea typeface="Arvo"/>
                <a:cs typeface="Arvo"/>
                <a:sym typeface="Arvo"/>
              </a:defRPr>
            </a:lvl6pPr>
            <a:lvl7pPr lvl="6" algn="l">
              <a:lnSpc>
                <a:spcPct val="100000"/>
              </a:lnSpc>
              <a:spcBef>
                <a:spcPts val="0"/>
              </a:spcBef>
              <a:spcAft>
                <a:spcPts val="0"/>
              </a:spcAft>
              <a:buSzPts val="2700"/>
              <a:buFont typeface="Arvo"/>
              <a:buNone/>
              <a:defRPr b="1" sz="2700">
                <a:latin typeface="Arvo"/>
                <a:ea typeface="Arvo"/>
                <a:cs typeface="Arvo"/>
                <a:sym typeface="Arvo"/>
              </a:defRPr>
            </a:lvl7pPr>
            <a:lvl8pPr lvl="7" algn="l">
              <a:lnSpc>
                <a:spcPct val="100000"/>
              </a:lnSpc>
              <a:spcBef>
                <a:spcPts val="0"/>
              </a:spcBef>
              <a:spcAft>
                <a:spcPts val="0"/>
              </a:spcAft>
              <a:buSzPts val="2700"/>
              <a:buFont typeface="Arvo"/>
              <a:buNone/>
              <a:defRPr b="1" sz="2700">
                <a:latin typeface="Arvo"/>
                <a:ea typeface="Arvo"/>
                <a:cs typeface="Arvo"/>
                <a:sym typeface="Arvo"/>
              </a:defRPr>
            </a:lvl8pPr>
            <a:lvl9pPr lvl="8" algn="l">
              <a:lnSpc>
                <a:spcPct val="100000"/>
              </a:lnSpc>
              <a:spcBef>
                <a:spcPts val="0"/>
              </a:spcBef>
              <a:spcAft>
                <a:spcPts val="0"/>
              </a:spcAft>
              <a:buSzPts val="2700"/>
              <a:buFont typeface="Arvo"/>
              <a:buNone/>
              <a:defRPr b="1" sz="2700">
                <a:latin typeface="Arvo"/>
                <a:ea typeface="Arvo"/>
                <a:cs typeface="Arvo"/>
                <a:sym typeface="Arvo"/>
              </a:defRPr>
            </a:lvl9pPr>
          </a:lstStyle>
          <a:p/>
        </p:txBody>
      </p:sp>
      <p:sp>
        <p:nvSpPr>
          <p:cNvPr id="346" name="Google Shape;346;p31"/>
          <p:cNvSpPr txBox="1"/>
          <p:nvPr>
            <p:ph idx="2" type="subTitle"/>
          </p:nvPr>
        </p:nvSpPr>
        <p:spPr>
          <a:xfrm>
            <a:off x="5451717" y="1742357"/>
            <a:ext cx="4962000" cy="708800"/>
          </a:xfrm>
          <a:prstGeom prst="rect">
            <a:avLst/>
          </a:prstGeom>
          <a:noFill/>
          <a:ln>
            <a:noFill/>
          </a:ln>
        </p:spPr>
        <p:txBody>
          <a:bodyPr anchorCtr="0" anchor="t" bIns="0" lIns="121900" spcFirstLastPara="1" rIns="121900" wrap="square" tIns="0">
            <a:noAutofit/>
          </a:bodyPr>
          <a:lstStyle>
            <a:lvl1pPr lvl="0" algn="l">
              <a:lnSpc>
                <a:spcPct val="100000"/>
              </a:lnSpc>
              <a:spcBef>
                <a:spcPts val="0"/>
              </a:spcBef>
              <a:spcAft>
                <a:spcPts val="0"/>
              </a:spcAft>
              <a:buSzPts val="2100"/>
              <a:buNone/>
              <a:defRPr/>
            </a:lvl1pPr>
            <a:lvl2pPr lvl="1" algn="l">
              <a:lnSpc>
                <a:spcPct val="100000"/>
              </a:lnSpc>
              <a:spcBef>
                <a:spcPts val="0"/>
              </a:spcBef>
              <a:spcAft>
                <a:spcPts val="0"/>
              </a:spcAft>
              <a:buSzPts val="2100"/>
              <a:buNone/>
              <a:defRPr/>
            </a:lvl2pPr>
            <a:lvl3pPr lvl="2" algn="l">
              <a:lnSpc>
                <a:spcPct val="100000"/>
              </a:lnSpc>
              <a:spcBef>
                <a:spcPts val="0"/>
              </a:spcBef>
              <a:spcAft>
                <a:spcPts val="0"/>
              </a:spcAft>
              <a:buSzPts val="2100"/>
              <a:buNone/>
              <a:defRPr/>
            </a:lvl3pPr>
            <a:lvl4pPr lvl="3" algn="l">
              <a:lnSpc>
                <a:spcPct val="100000"/>
              </a:lnSpc>
              <a:spcBef>
                <a:spcPts val="0"/>
              </a:spcBef>
              <a:spcAft>
                <a:spcPts val="0"/>
              </a:spcAft>
              <a:buSzPts val="2100"/>
              <a:buNone/>
              <a:defRPr/>
            </a:lvl4pPr>
            <a:lvl5pPr lvl="4" algn="l">
              <a:lnSpc>
                <a:spcPct val="100000"/>
              </a:lnSpc>
              <a:spcBef>
                <a:spcPts val="0"/>
              </a:spcBef>
              <a:spcAft>
                <a:spcPts val="0"/>
              </a:spcAft>
              <a:buSzPts val="2100"/>
              <a:buNone/>
              <a:defRPr/>
            </a:lvl5pPr>
            <a:lvl6pPr lvl="5" algn="l">
              <a:lnSpc>
                <a:spcPct val="100000"/>
              </a:lnSpc>
              <a:spcBef>
                <a:spcPts val="0"/>
              </a:spcBef>
              <a:spcAft>
                <a:spcPts val="0"/>
              </a:spcAft>
              <a:buSzPts val="2100"/>
              <a:buNone/>
              <a:defRPr/>
            </a:lvl6pPr>
            <a:lvl7pPr lvl="6" algn="l">
              <a:lnSpc>
                <a:spcPct val="100000"/>
              </a:lnSpc>
              <a:spcBef>
                <a:spcPts val="0"/>
              </a:spcBef>
              <a:spcAft>
                <a:spcPts val="0"/>
              </a:spcAft>
              <a:buSzPts val="2100"/>
              <a:buNone/>
              <a:defRPr/>
            </a:lvl7pPr>
            <a:lvl8pPr lvl="7" algn="l">
              <a:lnSpc>
                <a:spcPct val="100000"/>
              </a:lnSpc>
              <a:spcBef>
                <a:spcPts val="0"/>
              </a:spcBef>
              <a:spcAft>
                <a:spcPts val="0"/>
              </a:spcAft>
              <a:buSzPts val="2100"/>
              <a:buNone/>
              <a:defRPr/>
            </a:lvl8pPr>
            <a:lvl9pPr lvl="8" algn="l">
              <a:lnSpc>
                <a:spcPct val="100000"/>
              </a:lnSpc>
              <a:spcBef>
                <a:spcPts val="0"/>
              </a:spcBef>
              <a:spcAft>
                <a:spcPts val="0"/>
              </a:spcAft>
              <a:buSzPts val="2100"/>
              <a:buNone/>
              <a:defRPr/>
            </a:lvl9pPr>
          </a:lstStyle>
          <a:p/>
        </p:txBody>
      </p:sp>
      <p:sp>
        <p:nvSpPr>
          <p:cNvPr id="347" name="Google Shape;347;p31"/>
          <p:cNvSpPr txBox="1"/>
          <p:nvPr>
            <p:ph type="title"/>
          </p:nvPr>
        </p:nvSpPr>
        <p:spPr>
          <a:xfrm>
            <a:off x="1444401" y="1358167"/>
            <a:ext cx="3674400" cy="1044000"/>
          </a:xfrm>
          <a:prstGeom prst="rect">
            <a:avLst/>
          </a:prstGeom>
          <a:noFill/>
          <a:ln>
            <a:noFill/>
          </a:ln>
        </p:spPr>
        <p:txBody>
          <a:bodyPr anchorCtr="0" anchor="b" bIns="0" lIns="121900" spcFirstLastPara="1" rIns="121900" wrap="square" tIns="0">
            <a:noAutofit/>
          </a:bodyPr>
          <a:lstStyle>
            <a:lvl1pPr lvl="0" algn="ctr">
              <a:lnSpc>
                <a:spcPct val="100000"/>
              </a:lnSpc>
              <a:spcBef>
                <a:spcPts val="0"/>
              </a:spcBef>
              <a:spcAft>
                <a:spcPts val="0"/>
              </a:spcAft>
              <a:buSzPts val="8000"/>
              <a:buNone/>
              <a:defRPr sz="8000">
                <a:solidFill>
                  <a:schemeClr val="accent3"/>
                </a:solidFill>
              </a:defRPr>
            </a:lvl1pPr>
            <a:lvl2pPr lvl="1" algn="ctr">
              <a:lnSpc>
                <a:spcPct val="100000"/>
              </a:lnSpc>
              <a:spcBef>
                <a:spcPts val="0"/>
              </a:spcBef>
              <a:spcAft>
                <a:spcPts val="0"/>
              </a:spcAft>
              <a:buSzPts val="8000"/>
              <a:buNone/>
              <a:defRPr sz="8000"/>
            </a:lvl2pPr>
            <a:lvl3pPr lvl="2" algn="ctr">
              <a:lnSpc>
                <a:spcPct val="100000"/>
              </a:lnSpc>
              <a:spcBef>
                <a:spcPts val="0"/>
              </a:spcBef>
              <a:spcAft>
                <a:spcPts val="0"/>
              </a:spcAft>
              <a:buSzPts val="8000"/>
              <a:buNone/>
              <a:defRPr sz="8000"/>
            </a:lvl3pPr>
            <a:lvl4pPr lvl="3" algn="ctr">
              <a:lnSpc>
                <a:spcPct val="100000"/>
              </a:lnSpc>
              <a:spcBef>
                <a:spcPts val="0"/>
              </a:spcBef>
              <a:spcAft>
                <a:spcPts val="0"/>
              </a:spcAft>
              <a:buSzPts val="8000"/>
              <a:buNone/>
              <a:defRPr sz="8000"/>
            </a:lvl4pPr>
            <a:lvl5pPr lvl="4" algn="ctr">
              <a:lnSpc>
                <a:spcPct val="100000"/>
              </a:lnSpc>
              <a:spcBef>
                <a:spcPts val="0"/>
              </a:spcBef>
              <a:spcAft>
                <a:spcPts val="0"/>
              </a:spcAft>
              <a:buSzPts val="8000"/>
              <a:buNone/>
              <a:defRPr sz="8000"/>
            </a:lvl5pPr>
            <a:lvl6pPr lvl="5" algn="ctr">
              <a:lnSpc>
                <a:spcPct val="100000"/>
              </a:lnSpc>
              <a:spcBef>
                <a:spcPts val="0"/>
              </a:spcBef>
              <a:spcAft>
                <a:spcPts val="0"/>
              </a:spcAft>
              <a:buSzPts val="8000"/>
              <a:buNone/>
              <a:defRPr sz="8000"/>
            </a:lvl6pPr>
            <a:lvl7pPr lvl="6" algn="ctr">
              <a:lnSpc>
                <a:spcPct val="100000"/>
              </a:lnSpc>
              <a:spcBef>
                <a:spcPts val="0"/>
              </a:spcBef>
              <a:spcAft>
                <a:spcPts val="0"/>
              </a:spcAft>
              <a:buSzPts val="8000"/>
              <a:buNone/>
              <a:defRPr sz="8000"/>
            </a:lvl7pPr>
            <a:lvl8pPr lvl="7" algn="ctr">
              <a:lnSpc>
                <a:spcPct val="100000"/>
              </a:lnSpc>
              <a:spcBef>
                <a:spcPts val="0"/>
              </a:spcBef>
              <a:spcAft>
                <a:spcPts val="0"/>
              </a:spcAft>
              <a:buSzPts val="8000"/>
              <a:buNone/>
              <a:defRPr sz="8000"/>
            </a:lvl8pPr>
            <a:lvl9pPr lvl="8" algn="ctr">
              <a:lnSpc>
                <a:spcPct val="100000"/>
              </a:lnSpc>
              <a:spcBef>
                <a:spcPts val="0"/>
              </a:spcBef>
              <a:spcAft>
                <a:spcPts val="0"/>
              </a:spcAft>
              <a:buSzPts val="8000"/>
              <a:buNone/>
              <a:defRPr sz="8000"/>
            </a:lvl9pPr>
          </a:lstStyle>
          <a:p/>
        </p:txBody>
      </p:sp>
      <p:sp>
        <p:nvSpPr>
          <p:cNvPr id="348" name="Google Shape;348;p31"/>
          <p:cNvSpPr txBox="1"/>
          <p:nvPr>
            <p:ph idx="3" type="subTitle"/>
          </p:nvPr>
        </p:nvSpPr>
        <p:spPr>
          <a:xfrm>
            <a:off x="5451717" y="2710567"/>
            <a:ext cx="4962000" cy="396800"/>
          </a:xfrm>
          <a:prstGeom prst="rect">
            <a:avLst/>
          </a:prstGeom>
          <a:noFill/>
          <a:ln>
            <a:noFill/>
          </a:ln>
        </p:spPr>
        <p:txBody>
          <a:bodyPr anchorCtr="0" anchor="b" bIns="0" lIns="121900" spcFirstLastPara="1" rIns="121900" wrap="square" tIns="0">
            <a:noAutofit/>
          </a:bodyPr>
          <a:lstStyle>
            <a:lvl1pPr lvl="0" algn="l">
              <a:lnSpc>
                <a:spcPct val="100000"/>
              </a:lnSpc>
              <a:spcBef>
                <a:spcPts val="0"/>
              </a:spcBef>
              <a:spcAft>
                <a:spcPts val="0"/>
              </a:spcAft>
              <a:buSzPts val="2700"/>
              <a:buFont typeface="Arvo"/>
              <a:buNone/>
              <a:defRPr b="1" sz="2700">
                <a:latin typeface="Arvo"/>
                <a:ea typeface="Arvo"/>
                <a:cs typeface="Arvo"/>
                <a:sym typeface="Arvo"/>
              </a:defRPr>
            </a:lvl1pPr>
            <a:lvl2pPr lvl="1" algn="l">
              <a:lnSpc>
                <a:spcPct val="100000"/>
              </a:lnSpc>
              <a:spcBef>
                <a:spcPts val="0"/>
              </a:spcBef>
              <a:spcAft>
                <a:spcPts val="0"/>
              </a:spcAft>
              <a:buSzPts val="2700"/>
              <a:buFont typeface="Arvo"/>
              <a:buNone/>
              <a:defRPr b="1" sz="2700">
                <a:latin typeface="Arvo"/>
                <a:ea typeface="Arvo"/>
                <a:cs typeface="Arvo"/>
                <a:sym typeface="Arvo"/>
              </a:defRPr>
            </a:lvl2pPr>
            <a:lvl3pPr lvl="2" algn="l">
              <a:lnSpc>
                <a:spcPct val="100000"/>
              </a:lnSpc>
              <a:spcBef>
                <a:spcPts val="0"/>
              </a:spcBef>
              <a:spcAft>
                <a:spcPts val="0"/>
              </a:spcAft>
              <a:buSzPts val="2700"/>
              <a:buFont typeface="Arvo"/>
              <a:buNone/>
              <a:defRPr b="1" sz="2700">
                <a:latin typeface="Arvo"/>
                <a:ea typeface="Arvo"/>
                <a:cs typeface="Arvo"/>
                <a:sym typeface="Arvo"/>
              </a:defRPr>
            </a:lvl3pPr>
            <a:lvl4pPr lvl="3" algn="l">
              <a:lnSpc>
                <a:spcPct val="100000"/>
              </a:lnSpc>
              <a:spcBef>
                <a:spcPts val="0"/>
              </a:spcBef>
              <a:spcAft>
                <a:spcPts val="0"/>
              </a:spcAft>
              <a:buSzPts val="2700"/>
              <a:buFont typeface="Arvo"/>
              <a:buNone/>
              <a:defRPr b="1" sz="2700">
                <a:latin typeface="Arvo"/>
                <a:ea typeface="Arvo"/>
                <a:cs typeface="Arvo"/>
                <a:sym typeface="Arvo"/>
              </a:defRPr>
            </a:lvl4pPr>
            <a:lvl5pPr lvl="4" algn="l">
              <a:lnSpc>
                <a:spcPct val="100000"/>
              </a:lnSpc>
              <a:spcBef>
                <a:spcPts val="0"/>
              </a:spcBef>
              <a:spcAft>
                <a:spcPts val="0"/>
              </a:spcAft>
              <a:buSzPts val="2700"/>
              <a:buFont typeface="Arvo"/>
              <a:buNone/>
              <a:defRPr b="1" sz="2700">
                <a:latin typeface="Arvo"/>
                <a:ea typeface="Arvo"/>
                <a:cs typeface="Arvo"/>
                <a:sym typeface="Arvo"/>
              </a:defRPr>
            </a:lvl5pPr>
            <a:lvl6pPr lvl="5" algn="l">
              <a:lnSpc>
                <a:spcPct val="100000"/>
              </a:lnSpc>
              <a:spcBef>
                <a:spcPts val="0"/>
              </a:spcBef>
              <a:spcAft>
                <a:spcPts val="0"/>
              </a:spcAft>
              <a:buSzPts val="2700"/>
              <a:buFont typeface="Arvo"/>
              <a:buNone/>
              <a:defRPr b="1" sz="2700">
                <a:latin typeface="Arvo"/>
                <a:ea typeface="Arvo"/>
                <a:cs typeface="Arvo"/>
                <a:sym typeface="Arvo"/>
              </a:defRPr>
            </a:lvl6pPr>
            <a:lvl7pPr lvl="6" algn="l">
              <a:lnSpc>
                <a:spcPct val="100000"/>
              </a:lnSpc>
              <a:spcBef>
                <a:spcPts val="0"/>
              </a:spcBef>
              <a:spcAft>
                <a:spcPts val="0"/>
              </a:spcAft>
              <a:buSzPts val="2700"/>
              <a:buFont typeface="Arvo"/>
              <a:buNone/>
              <a:defRPr b="1" sz="2700">
                <a:latin typeface="Arvo"/>
                <a:ea typeface="Arvo"/>
                <a:cs typeface="Arvo"/>
                <a:sym typeface="Arvo"/>
              </a:defRPr>
            </a:lvl7pPr>
            <a:lvl8pPr lvl="7" algn="l">
              <a:lnSpc>
                <a:spcPct val="100000"/>
              </a:lnSpc>
              <a:spcBef>
                <a:spcPts val="0"/>
              </a:spcBef>
              <a:spcAft>
                <a:spcPts val="0"/>
              </a:spcAft>
              <a:buSzPts val="2700"/>
              <a:buFont typeface="Arvo"/>
              <a:buNone/>
              <a:defRPr b="1" sz="2700">
                <a:latin typeface="Arvo"/>
                <a:ea typeface="Arvo"/>
                <a:cs typeface="Arvo"/>
                <a:sym typeface="Arvo"/>
              </a:defRPr>
            </a:lvl8pPr>
            <a:lvl9pPr lvl="8" algn="l">
              <a:lnSpc>
                <a:spcPct val="100000"/>
              </a:lnSpc>
              <a:spcBef>
                <a:spcPts val="0"/>
              </a:spcBef>
              <a:spcAft>
                <a:spcPts val="0"/>
              </a:spcAft>
              <a:buSzPts val="2700"/>
              <a:buFont typeface="Arvo"/>
              <a:buNone/>
              <a:defRPr b="1" sz="2700">
                <a:latin typeface="Arvo"/>
                <a:ea typeface="Arvo"/>
                <a:cs typeface="Arvo"/>
                <a:sym typeface="Arvo"/>
              </a:defRPr>
            </a:lvl9pPr>
          </a:lstStyle>
          <a:p/>
        </p:txBody>
      </p:sp>
      <p:sp>
        <p:nvSpPr>
          <p:cNvPr id="349" name="Google Shape;349;p31"/>
          <p:cNvSpPr txBox="1"/>
          <p:nvPr>
            <p:ph idx="4" type="subTitle"/>
          </p:nvPr>
        </p:nvSpPr>
        <p:spPr>
          <a:xfrm>
            <a:off x="5451717" y="3178940"/>
            <a:ext cx="4962000" cy="708800"/>
          </a:xfrm>
          <a:prstGeom prst="rect">
            <a:avLst/>
          </a:prstGeom>
          <a:noFill/>
          <a:ln>
            <a:noFill/>
          </a:ln>
        </p:spPr>
        <p:txBody>
          <a:bodyPr anchorCtr="0" anchor="t" bIns="0" lIns="121900" spcFirstLastPara="1" rIns="121900" wrap="square" tIns="0">
            <a:noAutofit/>
          </a:bodyPr>
          <a:lstStyle>
            <a:lvl1pPr lvl="0" algn="l">
              <a:lnSpc>
                <a:spcPct val="100000"/>
              </a:lnSpc>
              <a:spcBef>
                <a:spcPts val="0"/>
              </a:spcBef>
              <a:spcAft>
                <a:spcPts val="0"/>
              </a:spcAft>
              <a:buSzPts val="2100"/>
              <a:buNone/>
              <a:defRPr/>
            </a:lvl1pPr>
            <a:lvl2pPr lvl="1" algn="l">
              <a:lnSpc>
                <a:spcPct val="100000"/>
              </a:lnSpc>
              <a:spcBef>
                <a:spcPts val="0"/>
              </a:spcBef>
              <a:spcAft>
                <a:spcPts val="0"/>
              </a:spcAft>
              <a:buSzPts val="2100"/>
              <a:buNone/>
              <a:defRPr/>
            </a:lvl2pPr>
            <a:lvl3pPr lvl="2" algn="l">
              <a:lnSpc>
                <a:spcPct val="100000"/>
              </a:lnSpc>
              <a:spcBef>
                <a:spcPts val="0"/>
              </a:spcBef>
              <a:spcAft>
                <a:spcPts val="0"/>
              </a:spcAft>
              <a:buSzPts val="2100"/>
              <a:buNone/>
              <a:defRPr/>
            </a:lvl3pPr>
            <a:lvl4pPr lvl="3" algn="l">
              <a:lnSpc>
                <a:spcPct val="100000"/>
              </a:lnSpc>
              <a:spcBef>
                <a:spcPts val="0"/>
              </a:spcBef>
              <a:spcAft>
                <a:spcPts val="0"/>
              </a:spcAft>
              <a:buSzPts val="2100"/>
              <a:buNone/>
              <a:defRPr/>
            </a:lvl4pPr>
            <a:lvl5pPr lvl="4" algn="l">
              <a:lnSpc>
                <a:spcPct val="100000"/>
              </a:lnSpc>
              <a:spcBef>
                <a:spcPts val="0"/>
              </a:spcBef>
              <a:spcAft>
                <a:spcPts val="0"/>
              </a:spcAft>
              <a:buSzPts val="2100"/>
              <a:buNone/>
              <a:defRPr/>
            </a:lvl5pPr>
            <a:lvl6pPr lvl="5" algn="l">
              <a:lnSpc>
                <a:spcPct val="100000"/>
              </a:lnSpc>
              <a:spcBef>
                <a:spcPts val="0"/>
              </a:spcBef>
              <a:spcAft>
                <a:spcPts val="0"/>
              </a:spcAft>
              <a:buSzPts val="2100"/>
              <a:buNone/>
              <a:defRPr/>
            </a:lvl6pPr>
            <a:lvl7pPr lvl="6" algn="l">
              <a:lnSpc>
                <a:spcPct val="100000"/>
              </a:lnSpc>
              <a:spcBef>
                <a:spcPts val="0"/>
              </a:spcBef>
              <a:spcAft>
                <a:spcPts val="0"/>
              </a:spcAft>
              <a:buSzPts val="2100"/>
              <a:buNone/>
              <a:defRPr/>
            </a:lvl7pPr>
            <a:lvl8pPr lvl="7" algn="l">
              <a:lnSpc>
                <a:spcPct val="100000"/>
              </a:lnSpc>
              <a:spcBef>
                <a:spcPts val="0"/>
              </a:spcBef>
              <a:spcAft>
                <a:spcPts val="0"/>
              </a:spcAft>
              <a:buSzPts val="2100"/>
              <a:buNone/>
              <a:defRPr/>
            </a:lvl8pPr>
            <a:lvl9pPr lvl="8" algn="l">
              <a:lnSpc>
                <a:spcPct val="100000"/>
              </a:lnSpc>
              <a:spcBef>
                <a:spcPts val="0"/>
              </a:spcBef>
              <a:spcAft>
                <a:spcPts val="0"/>
              </a:spcAft>
              <a:buSzPts val="2100"/>
              <a:buNone/>
              <a:defRPr/>
            </a:lvl9pPr>
          </a:lstStyle>
          <a:p/>
        </p:txBody>
      </p:sp>
      <p:sp>
        <p:nvSpPr>
          <p:cNvPr id="350" name="Google Shape;350;p31"/>
          <p:cNvSpPr txBox="1"/>
          <p:nvPr>
            <p:ph idx="5" type="title"/>
          </p:nvPr>
        </p:nvSpPr>
        <p:spPr>
          <a:xfrm>
            <a:off x="1444401" y="2794733"/>
            <a:ext cx="3674400" cy="1044000"/>
          </a:xfrm>
          <a:prstGeom prst="rect">
            <a:avLst/>
          </a:prstGeom>
          <a:noFill/>
          <a:ln>
            <a:noFill/>
          </a:ln>
        </p:spPr>
        <p:txBody>
          <a:bodyPr anchorCtr="0" anchor="b" bIns="0" lIns="121900" spcFirstLastPara="1" rIns="121900" wrap="square" tIns="0">
            <a:noAutofit/>
          </a:bodyPr>
          <a:lstStyle>
            <a:lvl1pPr lvl="0" algn="ctr">
              <a:lnSpc>
                <a:spcPct val="100000"/>
              </a:lnSpc>
              <a:spcBef>
                <a:spcPts val="0"/>
              </a:spcBef>
              <a:spcAft>
                <a:spcPts val="0"/>
              </a:spcAft>
              <a:buSzPts val="8000"/>
              <a:buNone/>
              <a:defRPr sz="8000">
                <a:solidFill>
                  <a:schemeClr val="accent3"/>
                </a:solidFill>
              </a:defRPr>
            </a:lvl1pPr>
            <a:lvl2pPr lvl="1" algn="ctr">
              <a:lnSpc>
                <a:spcPct val="100000"/>
              </a:lnSpc>
              <a:spcBef>
                <a:spcPts val="0"/>
              </a:spcBef>
              <a:spcAft>
                <a:spcPts val="0"/>
              </a:spcAft>
              <a:buSzPts val="8000"/>
              <a:buNone/>
              <a:defRPr sz="8000"/>
            </a:lvl2pPr>
            <a:lvl3pPr lvl="2" algn="ctr">
              <a:lnSpc>
                <a:spcPct val="100000"/>
              </a:lnSpc>
              <a:spcBef>
                <a:spcPts val="0"/>
              </a:spcBef>
              <a:spcAft>
                <a:spcPts val="0"/>
              </a:spcAft>
              <a:buSzPts val="8000"/>
              <a:buNone/>
              <a:defRPr sz="8000"/>
            </a:lvl3pPr>
            <a:lvl4pPr lvl="3" algn="ctr">
              <a:lnSpc>
                <a:spcPct val="100000"/>
              </a:lnSpc>
              <a:spcBef>
                <a:spcPts val="0"/>
              </a:spcBef>
              <a:spcAft>
                <a:spcPts val="0"/>
              </a:spcAft>
              <a:buSzPts val="8000"/>
              <a:buNone/>
              <a:defRPr sz="8000"/>
            </a:lvl4pPr>
            <a:lvl5pPr lvl="4" algn="ctr">
              <a:lnSpc>
                <a:spcPct val="100000"/>
              </a:lnSpc>
              <a:spcBef>
                <a:spcPts val="0"/>
              </a:spcBef>
              <a:spcAft>
                <a:spcPts val="0"/>
              </a:spcAft>
              <a:buSzPts val="8000"/>
              <a:buNone/>
              <a:defRPr sz="8000"/>
            </a:lvl5pPr>
            <a:lvl6pPr lvl="5" algn="ctr">
              <a:lnSpc>
                <a:spcPct val="100000"/>
              </a:lnSpc>
              <a:spcBef>
                <a:spcPts val="0"/>
              </a:spcBef>
              <a:spcAft>
                <a:spcPts val="0"/>
              </a:spcAft>
              <a:buSzPts val="8000"/>
              <a:buNone/>
              <a:defRPr sz="8000"/>
            </a:lvl6pPr>
            <a:lvl7pPr lvl="6" algn="ctr">
              <a:lnSpc>
                <a:spcPct val="100000"/>
              </a:lnSpc>
              <a:spcBef>
                <a:spcPts val="0"/>
              </a:spcBef>
              <a:spcAft>
                <a:spcPts val="0"/>
              </a:spcAft>
              <a:buSzPts val="8000"/>
              <a:buNone/>
              <a:defRPr sz="8000"/>
            </a:lvl7pPr>
            <a:lvl8pPr lvl="7" algn="ctr">
              <a:lnSpc>
                <a:spcPct val="100000"/>
              </a:lnSpc>
              <a:spcBef>
                <a:spcPts val="0"/>
              </a:spcBef>
              <a:spcAft>
                <a:spcPts val="0"/>
              </a:spcAft>
              <a:buSzPts val="8000"/>
              <a:buNone/>
              <a:defRPr sz="8000"/>
            </a:lvl8pPr>
            <a:lvl9pPr lvl="8" algn="ctr">
              <a:lnSpc>
                <a:spcPct val="100000"/>
              </a:lnSpc>
              <a:spcBef>
                <a:spcPts val="0"/>
              </a:spcBef>
              <a:spcAft>
                <a:spcPts val="0"/>
              </a:spcAft>
              <a:buSzPts val="8000"/>
              <a:buNone/>
              <a:defRPr sz="8000"/>
            </a:lvl9pPr>
          </a:lstStyle>
          <a:p/>
        </p:txBody>
      </p:sp>
      <p:sp>
        <p:nvSpPr>
          <p:cNvPr id="351" name="Google Shape;351;p31"/>
          <p:cNvSpPr txBox="1"/>
          <p:nvPr>
            <p:ph idx="6" type="subTitle"/>
          </p:nvPr>
        </p:nvSpPr>
        <p:spPr>
          <a:xfrm>
            <a:off x="5451717" y="4147133"/>
            <a:ext cx="4962000" cy="396800"/>
          </a:xfrm>
          <a:prstGeom prst="rect">
            <a:avLst/>
          </a:prstGeom>
          <a:noFill/>
          <a:ln>
            <a:noFill/>
          </a:ln>
        </p:spPr>
        <p:txBody>
          <a:bodyPr anchorCtr="0" anchor="b" bIns="0" lIns="121900" spcFirstLastPara="1" rIns="121900" wrap="square" tIns="0">
            <a:noAutofit/>
          </a:bodyPr>
          <a:lstStyle>
            <a:lvl1pPr lvl="0" algn="l">
              <a:lnSpc>
                <a:spcPct val="100000"/>
              </a:lnSpc>
              <a:spcBef>
                <a:spcPts val="0"/>
              </a:spcBef>
              <a:spcAft>
                <a:spcPts val="0"/>
              </a:spcAft>
              <a:buSzPts val="2700"/>
              <a:buFont typeface="Arvo"/>
              <a:buNone/>
              <a:defRPr b="1" sz="2700">
                <a:latin typeface="Arvo"/>
                <a:ea typeface="Arvo"/>
                <a:cs typeface="Arvo"/>
                <a:sym typeface="Arvo"/>
              </a:defRPr>
            </a:lvl1pPr>
            <a:lvl2pPr lvl="1" algn="l">
              <a:lnSpc>
                <a:spcPct val="100000"/>
              </a:lnSpc>
              <a:spcBef>
                <a:spcPts val="0"/>
              </a:spcBef>
              <a:spcAft>
                <a:spcPts val="0"/>
              </a:spcAft>
              <a:buSzPts val="2700"/>
              <a:buFont typeface="Arvo"/>
              <a:buNone/>
              <a:defRPr b="1" sz="2700">
                <a:latin typeface="Arvo"/>
                <a:ea typeface="Arvo"/>
                <a:cs typeface="Arvo"/>
                <a:sym typeface="Arvo"/>
              </a:defRPr>
            </a:lvl2pPr>
            <a:lvl3pPr lvl="2" algn="l">
              <a:lnSpc>
                <a:spcPct val="100000"/>
              </a:lnSpc>
              <a:spcBef>
                <a:spcPts val="0"/>
              </a:spcBef>
              <a:spcAft>
                <a:spcPts val="0"/>
              </a:spcAft>
              <a:buSzPts val="2700"/>
              <a:buFont typeface="Arvo"/>
              <a:buNone/>
              <a:defRPr b="1" sz="2700">
                <a:latin typeface="Arvo"/>
                <a:ea typeface="Arvo"/>
                <a:cs typeface="Arvo"/>
                <a:sym typeface="Arvo"/>
              </a:defRPr>
            </a:lvl3pPr>
            <a:lvl4pPr lvl="3" algn="l">
              <a:lnSpc>
                <a:spcPct val="100000"/>
              </a:lnSpc>
              <a:spcBef>
                <a:spcPts val="0"/>
              </a:spcBef>
              <a:spcAft>
                <a:spcPts val="0"/>
              </a:spcAft>
              <a:buSzPts val="2700"/>
              <a:buFont typeface="Arvo"/>
              <a:buNone/>
              <a:defRPr b="1" sz="2700">
                <a:latin typeface="Arvo"/>
                <a:ea typeface="Arvo"/>
                <a:cs typeface="Arvo"/>
                <a:sym typeface="Arvo"/>
              </a:defRPr>
            </a:lvl4pPr>
            <a:lvl5pPr lvl="4" algn="l">
              <a:lnSpc>
                <a:spcPct val="100000"/>
              </a:lnSpc>
              <a:spcBef>
                <a:spcPts val="0"/>
              </a:spcBef>
              <a:spcAft>
                <a:spcPts val="0"/>
              </a:spcAft>
              <a:buSzPts val="2700"/>
              <a:buFont typeface="Arvo"/>
              <a:buNone/>
              <a:defRPr b="1" sz="2700">
                <a:latin typeface="Arvo"/>
                <a:ea typeface="Arvo"/>
                <a:cs typeface="Arvo"/>
                <a:sym typeface="Arvo"/>
              </a:defRPr>
            </a:lvl5pPr>
            <a:lvl6pPr lvl="5" algn="l">
              <a:lnSpc>
                <a:spcPct val="100000"/>
              </a:lnSpc>
              <a:spcBef>
                <a:spcPts val="0"/>
              </a:spcBef>
              <a:spcAft>
                <a:spcPts val="0"/>
              </a:spcAft>
              <a:buSzPts val="2700"/>
              <a:buFont typeface="Arvo"/>
              <a:buNone/>
              <a:defRPr b="1" sz="2700">
                <a:latin typeface="Arvo"/>
                <a:ea typeface="Arvo"/>
                <a:cs typeface="Arvo"/>
                <a:sym typeface="Arvo"/>
              </a:defRPr>
            </a:lvl6pPr>
            <a:lvl7pPr lvl="6" algn="l">
              <a:lnSpc>
                <a:spcPct val="100000"/>
              </a:lnSpc>
              <a:spcBef>
                <a:spcPts val="0"/>
              </a:spcBef>
              <a:spcAft>
                <a:spcPts val="0"/>
              </a:spcAft>
              <a:buSzPts val="2700"/>
              <a:buFont typeface="Arvo"/>
              <a:buNone/>
              <a:defRPr b="1" sz="2700">
                <a:latin typeface="Arvo"/>
                <a:ea typeface="Arvo"/>
                <a:cs typeface="Arvo"/>
                <a:sym typeface="Arvo"/>
              </a:defRPr>
            </a:lvl7pPr>
            <a:lvl8pPr lvl="7" algn="l">
              <a:lnSpc>
                <a:spcPct val="100000"/>
              </a:lnSpc>
              <a:spcBef>
                <a:spcPts val="0"/>
              </a:spcBef>
              <a:spcAft>
                <a:spcPts val="0"/>
              </a:spcAft>
              <a:buSzPts val="2700"/>
              <a:buFont typeface="Arvo"/>
              <a:buNone/>
              <a:defRPr b="1" sz="2700">
                <a:latin typeface="Arvo"/>
                <a:ea typeface="Arvo"/>
                <a:cs typeface="Arvo"/>
                <a:sym typeface="Arvo"/>
              </a:defRPr>
            </a:lvl8pPr>
            <a:lvl9pPr lvl="8" algn="l">
              <a:lnSpc>
                <a:spcPct val="100000"/>
              </a:lnSpc>
              <a:spcBef>
                <a:spcPts val="0"/>
              </a:spcBef>
              <a:spcAft>
                <a:spcPts val="0"/>
              </a:spcAft>
              <a:buSzPts val="2700"/>
              <a:buFont typeface="Arvo"/>
              <a:buNone/>
              <a:defRPr b="1" sz="2700">
                <a:latin typeface="Arvo"/>
                <a:ea typeface="Arvo"/>
                <a:cs typeface="Arvo"/>
                <a:sym typeface="Arvo"/>
              </a:defRPr>
            </a:lvl9pPr>
          </a:lstStyle>
          <a:p/>
        </p:txBody>
      </p:sp>
      <p:sp>
        <p:nvSpPr>
          <p:cNvPr id="352" name="Google Shape;352;p31"/>
          <p:cNvSpPr txBox="1"/>
          <p:nvPr>
            <p:ph idx="7" type="subTitle"/>
          </p:nvPr>
        </p:nvSpPr>
        <p:spPr>
          <a:xfrm>
            <a:off x="5451717" y="4615507"/>
            <a:ext cx="4962000" cy="708800"/>
          </a:xfrm>
          <a:prstGeom prst="rect">
            <a:avLst/>
          </a:prstGeom>
          <a:noFill/>
          <a:ln>
            <a:noFill/>
          </a:ln>
        </p:spPr>
        <p:txBody>
          <a:bodyPr anchorCtr="0" anchor="t" bIns="0" lIns="121900" spcFirstLastPara="1" rIns="121900" wrap="square" tIns="0">
            <a:noAutofit/>
          </a:bodyPr>
          <a:lstStyle>
            <a:lvl1pPr lvl="0" algn="l">
              <a:lnSpc>
                <a:spcPct val="100000"/>
              </a:lnSpc>
              <a:spcBef>
                <a:spcPts val="0"/>
              </a:spcBef>
              <a:spcAft>
                <a:spcPts val="0"/>
              </a:spcAft>
              <a:buSzPts val="2100"/>
              <a:buNone/>
              <a:defRPr/>
            </a:lvl1pPr>
            <a:lvl2pPr lvl="1" algn="l">
              <a:lnSpc>
                <a:spcPct val="100000"/>
              </a:lnSpc>
              <a:spcBef>
                <a:spcPts val="0"/>
              </a:spcBef>
              <a:spcAft>
                <a:spcPts val="0"/>
              </a:spcAft>
              <a:buSzPts val="2100"/>
              <a:buNone/>
              <a:defRPr/>
            </a:lvl2pPr>
            <a:lvl3pPr lvl="2" algn="l">
              <a:lnSpc>
                <a:spcPct val="100000"/>
              </a:lnSpc>
              <a:spcBef>
                <a:spcPts val="0"/>
              </a:spcBef>
              <a:spcAft>
                <a:spcPts val="0"/>
              </a:spcAft>
              <a:buSzPts val="2100"/>
              <a:buNone/>
              <a:defRPr/>
            </a:lvl3pPr>
            <a:lvl4pPr lvl="3" algn="l">
              <a:lnSpc>
                <a:spcPct val="100000"/>
              </a:lnSpc>
              <a:spcBef>
                <a:spcPts val="0"/>
              </a:spcBef>
              <a:spcAft>
                <a:spcPts val="0"/>
              </a:spcAft>
              <a:buSzPts val="2100"/>
              <a:buNone/>
              <a:defRPr/>
            </a:lvl4pPr>
            <a:lvl5pPr lvl="4" algn="l">
              <a:lnSpc>
                <a:spcPct val="100000"/>
              </a:lnSpc>
              <a:spcBef>
                <a:spcPts val="0"/>
              </a:spcBef>
              <a:spcAft>
                <a:spcPts val="0"/>
              </a:spcAft>
              <a:buSzPts val="2100"/>
              <a:buNone/>
              <a:defRPr/>
            </a:lvl5pPr>
            <a:lvl6pPr lvl="5" algn="l">
              <a:lnSpc>
                <a:spcPct val="100000"/>
              </a:lnSpc>
              <a:spcBef>
                <a:spcPts val="0"/>
              </a:spcBef>
              <a:spcAft>
                <a:spcPts val="0"/>
              </a:spcAft>
              <a:buSzPts val="2100"/>
              <a:buNone/>
              <a:defRPr/>
            </a:lvl6pPr>
            <a:lvl7pPr lvl="6" algn="l">
              <a:lnSpc>
                <a:spcPct val="100000"/>
              </a:lnSpc>
              <a:spcBef>
                <a:spcPts val="0"/>
              </a:spcBef>
              <a:spcAft>
                <a:spcPts val="0"/>
              </a:spcAft>
              <a:buSzPts val="2100"/>
              <a:buNone/>
              <a:defRPr/>
            </a:lvl7pPr>
            <a:lvl8pPr lvl="7" algn="l">
              <a:lnSpc>
                <a:spcPct val="100000"/>
              </a:lnSpc>
              <a:spcBef>
                <a:spcPts val="0"/>
              </a:spcBef>
              <a:spcAft>
                <a:spcPts val="0"/>
              </a:spcAft>
              <a:buSzPts val="2100"/>
              <a:buNone/>
              <a:defRPr/>
            </a:lvl8pPr>
            <a:lvl9pPr lvl="8" algn="l">
              <a:lnSpc>
                <a:spcPct val="100000"/>
              </a:lnSpc>
              <a:spcBef>
                <a:spcPts val="0"/>
              </a:spcBef>
              <a:spcAft>
                <a:spcPts val="0"/>
              </a:spcAft>
              <a:buSzPts val="2100"/>
              <a:buNone/>
              <a:defRPr/>
            </a:lvl9pPr>
          </a:lstStyle>
          <a:p/>
        </p:txBody>
      </p:sp>
      <p:sp>
        <p:nvSpPr>
          <p:cNvPr id="353" name="Google Shape;353;p31"/>
          <p:cNvSpPr txBox="1"/>
          <p:nvPr>
            <p:ph idx="8" type="title"/>
          </p:nvPr>
        </p:nvSpPr>
        <p:spPr>
          <a:xfrm>
            <a:off x="1444401" y="4231299"/>
            <a:ext cx="3674400" cy="1044000"/>
          </a:xfrm>
          <a:prstGeom prst="rect">
            <a:avLst/>
          </a:prstGeom>
          <a:noFill/>
          <a:ln>
            <a:noFill/>
          </a:ln>
        </p:spPr>
        <p:txBody>
          <a:bodyPr anchorCtr="0" anchor="b" bIns="0" lIns="121900" spcFirstLastPara="1" rIns="121900" wrap="square" tIns="0">
            <a:noAutofit/>
          </a:bodyPr>
          <a:lstStyle>
            <a:lvl1pPr lvl="0" algn="ctr">
              <a:lnSpc>
                <a:spcPct val="100000"/>
              </a:lnSpc>
              <a:spcBef>
                <a:spcPts val="0"/>
              </a:spcBef>
              <a:spcAft>
                <a:spcPts val="0"/>
              </a:spcAft>
              <a:buSzPts val="8000"/>
              <a:buNone/>
              <a:defRPr sz="8000">
                <a:solidFill>
                  <a:schemeClr val="accent3"/>
                </a:solidFill>
              </a:defRPr>
            </a:lvl1pPr>
            <a:lvl2pPr lvl="1" algn="ctr">
              <a:lnSpc>
                <a:spcPct val="100000"/>
              </a:lnSpc>
              <a:spcBef>
                <a:spcPts val="0"/>
              </a:spcBef>
              <a:spcAft>
                <a:spcPts val="0"/>
              </a:spcAft>
              <a:buSzPts val="8000"/>
              <a:buNone/>
              <a:defRPr sz="8000"/>
            </a:lvl2pPr>
            <a:lvl3pPr lvl="2" algn="ctr">
              <a:lnSpc>
                <a:spcPct val="100000"/>
              </a:lnSpc>
              <a:spcBef>
                <a:spcPts val="0"/>
              </a:spcBef>
              <a:spcAft>
                <a:spcPts val="0"/>
              </a:spcAft>
              <a:buSzPts val="8000"/>
              <a:buNone/>
              <a:defRPr sz="8000"/>
            </a:lvl3pPr>
            <a:lvl4pPr lvl="3" algn="ctr">
              <a:lnSpc>
                <a:spcPct val="100000"/>
              </a:lnSpc>
              <a:spcBef>
                <a:spcPts val="0"/>
              </a:spcBef>
              <a:spcAft>
                <a:spcPts val="0"/>
              </a:spcAft>
              <a:buSzPts val="8000"/>
              <a:buNone/>
              <a:defRPr sz="8000"/>
            </a:lvl4pPr>
            <a:lvl5pPr lvl="4" algn="ctr">
              <a:lnSpc>
                <a:spcPct val="100000"/>
              </a:lnSpc>
              <a:spcBef>
                <a:spcPts val="0"/>
              </a:spcBef>
              <a:spcAft>
                <a:spcPts val="0"/>
              </a:spcAft>
              <a:buSzPts val="8000"/>
              <a:buNone/>
              <a:defRPr sz="8000"/>
            </a:lvl5pPr>
            <a:lvl6pPr lvl="5" algn="ctr">
              <a:lnSpc>
                <a:spcPct val="100000"/>
              </a:lnSpc>
              <a:spcBef>
                <a:spcPts val="0"/>
              </a:spcBef>
              <a:spcAft>
                <a:spcPts val="0"/>
              </a:spcAft>
              <a:buSzPts val="8000"/>
              <a:buNone/>
              <a:defRPr sz="8000"/>
            </a:lvl6pPr>
            <a:lvl7pPr lvl="6" algn="ctr">
              <a:lnSpc>
                <a:spcPct val="100000"/>
              </a:lnSpc>
              <a:spcBef>
                <a:spcPts val="0"/>
              </a:spcBef>
              <a:spcAft>
                <a:spcPts val="0"/>
              </a:spcAft>
              <a:buSzPts val="8000"/>
              <a:buNone/>
              <a:defRPr sz="8000"/>
            </a:lvl7pPr>
            <a:lvl8pPr lvl="7" algn="ctr">
              <a:lnSpc>
                <a:spcPct val="100000"/>
              </a:lnSpc>
              <a:spcBef>
                <a:spcPts val="0"/>
              </a:spcBef>
              <a:spcAft>
                <a:spcPts val="0"/>
              </a:spcAft>
              <a:buSzPts val="8000"/>
              <a:buNone/>
              <a:defRPr sz="8000"/>
            </a:lvl8pPr>
            <a:lvl9pPr lvl="8" algn="ctr">
              <a:lnSpc>
                <a:spcPct val="100000"/>
              </a:lnSpc>
              <a:spcBef>
                <a:spcPts val="0"/>
              </a:spcBef>
              <a:spcAft>
                <a:spcPts val="0"/>
              </a:spcAft>
              <a:buSzPts val="8000"/>
              <a:buNone/>
              <a:defRPr sz="8000"/>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3" name="Shape 23"/>
        <p:cNvGrpSpPr/>
        <p:nvPr/>
      </p:nvGrpSpPr>
      <p:grpSpPr>
        <a:xfrm>
          <a:off x="0" y="0"/>
          <a:ext cx="0" cy="0"/>
          <a:chOff x="0" y="0"/>
          <a:chExt cx="0" cy="0"/>
        </a:xfrm>
      </p:grpSpPr>
      <p:sp>
        <p:nvSpPr>
          <p:cNvPr id="24" name="Google Shape;24;p4"/>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 name="Google Shape;25;p4"/>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26" name="Google Shape;26;p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ar-SA"/>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1">
  <p:cSld name="ONE_COLUMN_TEXT_1_2_1">
    <p:spTree>
      <p:nvGrpSpPr>
        <p:cNvPr id="354" name="Shape 354"/>
        <p:cNvGrpSpPr/>
        <p:nvPr/>
      </p:nvGrpSpPr>
      <p:grpSpPr>
        <a:xfrm>
          <a:off x="0" y="0"/>
          <a:ext cx="0" cy="0"/>
          <a:chOff x="0" y="0"/>
          <a:chExt cx="0" cy="0"/>
        </a:xfrm>
      </p:grpSpPr>
      <p:sp>
        <p:nvSpPr>
          <p:cNvPr id="355" name="Google Shape;355;p32"/>
          <p:cNvSpPr/>
          <p:nvPr/>
        </p:nvSpPr>
        <p:spPr>
          <a:xfrm flipH="1">
            <a:off x="2848609" y="6131699"/>
            <a:ext cx="977756" cy="828688"/>
          </a:xfrm>
          <a:custGeom>
            <a:rect b="b" l="l" r="r" t="t"/>
            <a:pathLst>
              <a:path extrusionOk="0" h="8511" w="10042">
                <a:moveTo>
                  <a:pt x="6179" y="1"/>
                </a:moveTo>
                <a:cubicBezTo>
                  <a:pt x="5320" y="1"/>
                  <a:pt x="4953" y="4451"/>
                  <a:pt x="4953" y="4451"/>
                </a:cubicBezTo>
                <a:cubicBezTo>
                  <a:pt x="4953" y="4451"/>
                  <a:pt x="5111" y="1850"/>
                  <a:pt x="3166" y="1205"/>
                </a:cubicBezTo>
                <a:cubicBezTo>
                  <a:pt x="3059" y="1169"/>
                  <a:pt x="2965" y="1152"/>
                  <a:pt x="2883" y="1152"/>
                </a:cubicBezTo>
                <a:cubicBezTo>
                  <a:pt x="1489" y="1152"/>
                  <a:pt x="3596" y="6034"/>
                  <a:pt x="3596" y="6034"/>
                </a:cubicBezTo>
                <a:cubicBezTo>
                  <a:pt x="3596" y="6034"/>
                  <a:pt x="2106" y="4099"/>
                  <a:pt x="1160" y="4099"/>
                </a:cubicBezTo>
                <a:cubicBezTo>
                  <a:pt x="1061" y="4099"/>
                  <a:pt x="967" y="4121"/>
                  <a:pt x="882" y="4168"/>
                </a:cubicBezTo>
                <a:cubicBezTo>
                  <a:pt x="0" y="4666"/>
                  <a:pt x="3483" y="8510"/>
                  <a:pt x="3483" y="8510"/>
                </a:cubicBezTo>
                <a:lnTo>
                  <a:pt x="8142" y="8510"/>
                </a:lnTo>
                <a:cubicBezTo>
                  <a:pt x="8142" y="8510"/>
                  <a:pt x="10042" y="4836"/>
                  <a:pt x="9556" y="3874"/>
                </a:cubicBezTo>
                <a:cubicBezTo>
                  <a:pt x="9401" y="3564"/>
                  <a:pt x="9139" y="3459"/>
                  <a:pt x="8855" y="3459"/>
                </a:cubicBezTo>
                <a:cubicBezTo>
                  <a:pt x="8246" y="3459"/>
                  <a:pt x="7531" y="3942"/>
                  <a:pt x="7531" y="3942"/>
                </a:cubicBezTo>
                <a:cubicBezTo>
                  <a:pt x="7531" y="3942"/>
                  <a:pt x="9285" y="1906"/>
                  <a:pt x="8436" y="1273"/>
                </a:cubicBezTo>
                <a:cubicBezTo>
                  <a:pt x="8341" y="1202"/>
                  <a:pt x="8236" y="1171"/>
                  <a:pt x="8124" y="1171"/>
                </a:cubicBezTo>
                <a:cubicBezTo>
                  <a:pt x="7257" y="1171"/>
                  <a:pt x="6005" y="3071"/>
                  <a:pt x="6005" y="3071"/>
                </a:cubicBezTo>
                <a:cubicBezTo>
                  <a:pt x="6005" y="3071"/>
                  <a:pt x="7272" y="561"/>
                  <a:pt x="6322" y="41"/>
                </a:cubicBezTo>
                <a:cubicBezTo>
                  <a:pt x="6273" y="14"/>
                  <a:pt x="6225" y="1"/>
                  <a:pt x="6179" y="1"/>
                </a:cubicBezTo>
                <a:close/>
              </a:path>
            </a:pathLst>
          </a:custGeom>
          <a:solidFill>
            <a:srgbClr val="EDB95C">
              <a:alpha val="47058"/>
            </a:srgb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356" name="Google Shape;356;p32"/>
          <p:cNvSpPr txBox="1"/>
          <p:nvPr>
            <p:ph type="title"/>
          </p:nvPr>
        </p:nvSpPr>
        <p:spPr>
          <a:xfrm>
            <a:off x="960000" y="593367"/>
            <a:ext cx="10272000" cy="763600"/>
          </a:xfrm>
          <a:prstGeom prst="rect">
            <a:avLst/>
          </a:prstGeom>
          <a:noFill/>
          <a:ln>
            <a:noFill/>
          </a:ln>
        </p:spPr>
        <p:txBody>
          <a:bodyPr anchorCtr="0" anchor="t" bIns="121900" lIns="121900" spcFirstLastPara="1" rIns="121900" wrap="square" tIns="121900">
            <a:no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p:txBody>
      </p:sp>
      <p:sp>
        <p:nvSpPr>
          <p:cNvPr id="357" name="Google Shape;357;p32"/>
          <p:cNvSpPr/>
          <p:nvPr/>
        </p:nvSpPr>
        <p:spPr>
          <a:xfrm>
            <a:off x="11170143" y="6131699"/>
            <a:ext cx="977756" cy="828688"/>
          </a:xfrm>
          <a:custGeom>
            <a:rect b="b" l="l" r="r" t="t"/>
            <a:pathLst>
              <a:path extrusionOk="0" h="8511" w="10042">
                <a:moveTo>
                  <a:pt x="6179" y="1"/>
                </a:moveTo>
                <a:cubicBezTo>
                  <a:pt x="5320" y="1"/>
                  <a:pt x="4953" y="4451"/>
                  <a:pt x="4953" y="4451"/>
                </a:cubicBezTo>
                <a:cubicBezTo>
                  <a:pt x="4953" y="4451"/>
                  <a:pt x="5111" y="1850"/>
                  <a:pt x="3166" y="1205"/>
                </a:cubicBezTo>
                <a:cubicBezTo>
                  <a:pt x="3059" y="1169"/>
                  <a:pt x="2965" y="1152"/>
                  <a:pt x="2883" y="1152"/>
                </a:cubicBezTo>
                <a:cubicBezTo>
                  <a:pt x="1489" y="1152"/>
                  <a:pt x="3596" y="6034"/>
                  <a:pt x="3596" y="6034"/>
                </a:cubicBezTo>
                <a:cubicBezTo>
                  <a:pt x="3596" y="6034"/>
                  <a:pt x="2106" y="4099"/>
                  <a:pt x="1160" y="4099"/>
                </a:cubicBezTo>
                <a:cubicBezTo>
                  <a:pt x="1061" y="4099"/>
                  <a:pt x="967" y="4121"/>
                  <a:pt x="882" y="4168"/>
                </a:cubicBezTo>
                <a:cubicBezTo>
                  <a:pt x="0" y="4666"/>
                  <a:pt x="3483" y="8510"/>
                  <a:pt x="3483" y="8510"/>
                </a:cubicBezTo>
                <a:lnTo>
                  <a:pt x="8142" y="8510"/>
                </a:lnTo>
                <a:cubicBezTo>
                  <a:pt x="8142" y="8510"/>
                  <a:pt x="10042" y="4836"/>
                  <a:pt x="9556" y="3874"/>
                </a:cubicBezTo>
                <a:cubicBezTo>
                  <a:pt x="9401" y="3564"/>
                  <a:pt x="9139" y="3459"/>
                  <a:pt x="8855" y="3459"/>
                </a:cubicBezTo>
                <a:cubicBezTo>
                  <a:pt x="8246" y="3459"/>
                  <a:pt x="7531" y="3942"/>
                  <a:pt x="7531" y="3942"/>
                </a:cubicBezTo>
                <a:cubicBezTo>
                  <a:pt x="7531" y="3942"/>
                  <a:pt x="9285" y="1906"/>
                  <a:pt x="8436" y="1273"/>
                </a:cubicBezTo>
                <a:cubicBezTo>
                  <a:pt x="8341" y="1202"/>
                  <a:pt x="8236" y="1171"/>
                  <a:pt x="8124" y="1171"/>
                </a:cubicBezTo>
                <a:cubicBezTo>
                  <a:pt x="7257" y="1171"/>
                  <a:pt x="6005" y="3071"/>
                  <a:pt x="6005" y="3071"/>
                </a:cubicBezTo>
                <a:cubicBezTo>
                  <a:pt x="6005" y="3071"/>
                  <a:pt x="7272" y="561"/>
                  <a:pt x="6322" y="41"/>
                </a:cubicBezTo>
                <a:cubicBezTo>
                  <a:pt x="6273" y="14"/>
                  <a:pt x="6225" y="1"/>
                  <a:pt x="6179" y="1"/>
                </a:cubicBezTo>
                <a:close/>
              </a:path>
            </a:pathLst>
          </a:custGeom>
          <a:solidFill>
            <a:srgbClr val="EDB95C">
              <a:alpha val="47058"/>
            </a:srgb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358" name="Google Shape;358;p32"/>
          <p:cNvSpPr/>
          <p:nvPr/>
        </p:nvSpPr>
        <p:spPr>
          <a:xfrm>
            <a:off x="9714964" y="5621208"/>
            <a:ext cx="1403829" cy="1540304"/>
          </a:xfrm>
          <a:custGeom>
            <a:rect b="b" l="l" r="r" t="t"/>
            <a:pathLst>
              <a:path extrusionOk="0" h="4728" w="4309">
                <a:moveTo>
                  <a:pt x="1793" y="1"/>
                </a:moveTo>
                <a:cubicBezTo>
                  <a:pt x="1178" y="1"/>
                  <a:pt x="1900" y="1889"/>
                  <a:pt x="1900" y="1889"/>
                </a:cubicBezTo>
                <a:cubicBezTo>
                  <a:pt x="1900" y="1889"/>
                  <a:pt x="1524" y="1480"/>
                  <a:pt x="1232" y="1480"/>
                </a:cubicBezTo>
                <a:cubicBezTo>
                  <a:pt x="1184" y="1480"/>
                  <a:pt x="1139" y="1491"/>
                  <a:pt x="1097" y="1516"/>
                </a:cubicBezTo>
                <a:cubicBezTo>
                  <a:pt x="792" y="1697"/>
                  <a:pt x="1776" y="3054"/>
                  <a:pt x="1776" y="3054"/>
                </a:cubicBezTo>
                <a:cubicBezTo>
                  <a:pt x="1776" y="3054"/>
                  <a:pt x="1328" y="2754"/>
                  <a:pt x="895" y="2754"/>
                </a:cubicBezTo>
                <a:cubicBezTo>
                  <a:pt x="752" y="2754"/>
                  <a:pt x="610" y="2786"/>
                  <a:pt x="487" y="2873"/>
                </a:cubicBezTo>
                <a:cubicBezTo>
                  <a:pt x="0" y="3213"/>
                  <a:pt x="1776" y="4648"/>
                  <a:pt x="1776" y="4648"/>
                </a:cubicBezTo>
                <a:lnTo>
                  <a:pt x="3789" y="4728"/>
                </a:lnTo>
                <a:cubicBezTo>
                  <a:pt x="3789" y="4728"/>
                  <a:pt x="4309" y="3484"/>
                  <a:pt x="4026" y="2670"/>
                </a:cubicBezTo>
                <a:cubicBezTo>
                  <a:pt x="3920" y="2377"/>
                  <a:pt x="3758" y="2283"/>
                  <a:pt x="3595" y="2283"/>
                </a:cubicBezTo>
                <a:cubicBezTo>
                  <a:pt x="3304" y="2283"/>
                  <a:pt x="3008" y="2579"/>
                  <a:pt x="3008" y="2579"/>
                </a:cubicBezTo>
                <a:cubicBezTo>
                  <a:pt x="3008" y="2579"/>
                  <a:pt x="3585" y="1426"/>
                  <a:pt x="3099" y="1132"/>
                </a:cubicBezTo>
                <a:cubicBezTo>
                  <a:pt x="3035" y="1093"/>
                  <a:pt x="2978" y="1077"/>
                  <a:pt x="2927" y="1077"/>
                </a:cubicBezTo>
                <a:cubicBezTo>
                  <a:pt x="2593" y="1077"/>
                  <a:pt x="2533" y="1810"/>
                  <a:pt x="2533" y="1810"/>
                </a:cubicBezTo>
                <a:cubicBezTo>
                  <a:pt x="2533" y="1810"/>
                  <a:pt x="2465" y="24"/>
                  <a:pt x="1809" y="1"/>
                </a:cubicBezTo>
                <a:cubicBezTo>
                  <a:pt x="1804" y="1"/>
                  <a:pt x="1798" y="1"/>
                  <a:pt x="1793" y="1"/>
                </a:cubicBezTo>
                <a:close/>
              </a:path>
            </a:pathLst>
          </a:custGeom>
          <a:solidFill>
            <a:srgbClr val="EDB95C">
              <a:alpha val="47058"/>
            </a:srgb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359" name="Google Shape;359;p32"/>
          <p:cNvSpPr/>
          <p:nvPr/>
        </p:nvSpPr>
        <p:spPr>
          <a:xfrm>
            <a:off x="-149461" y="5983831"/>
            <a:ext cx="2768928" cy="2072567"/>
          </a:xfrm>
          <a:custGeom>
            <a:rect b="b" l="l" r="r" t="t"/>
            <a:pathLst>
              <a:path extrusionOk="0" h="10632" w="14204">
                <a:moveTo>
                  <a:pt x="8582" y="1"/>
                </a:moveTo>
                <a:cubicBezTo>
                  <a:pt x="8545" y="1"/>
                  <a:pt x="8508" y="15"/>
                  <a:pt x="8470" y="47"/>
                </a:cubicBezTo>
                <a:cubicBezTo>
                  <a:pt x="8141" y="335"/>
                  <a:pt x="8569" y="1314"/>
                  <a:pt x="8650" y="1490"/>
                </a:cubicBezTo>
                <a:lnTo>
                  <a:pt x="8650" y="1490"/>
                </a:lnTo>
                <a:cubicBezTo>
                  <a:pt x="8554" y="1289"/>
                  <a:pt x="7934" y="52"/>
                  <a:pt x="7141" y="52"/>
                </a:cubicBezTo>
                <a:cubicBezTo>
                  <a:pt x="7019" y="52"/>
                  <a:pt x="6892" y="81"/>
                  <a:pt x="6763" y="149"/>
                </a:cubicBezTo>
                <a:cubicBezTo>
                  <a:pt x="5711" y="703"/>
                  <a:pt x="5971" y="1890"/>
                  <a:pt x="5971" y="1890"/>
                </a:cubicBezTo>
                <a:cubicBezTo>
                  <a:pt x="5971" y="1890"/>
                  <a:pt x="5494" y="155"/>
                  <a:pt x="4896" y="155"/>
                </a:cubicBezTo>
                <a:cubicBezTo>
                  <a:pt x="4863" y="155"/>
                  <a:pt x="4829" y="160"/>
                  <a:pt x="4795" y="171"/>
                </a:cubicBezTo>
                <a:cubicBezTo>
                  <a:pt x="4139" y="375"/>
                  <a:pt x="4026" y="1393"/>
                  <a:pt x="4026" y="1393"/>
                </a:cubicBezTo>
                <a:cubicBezTo>
                  <a:pt x="4026" y="1393"/>
                  <a:pt x="3804" y="69"/>
                  <a:pt x="3510" y="69"/>
                </a:cubicBezTo>
                <a:cubicBezTo>
                  <a:pt x="3479" y="69"/>
                  <a:pt x="3448" y="83"/>
                  <a:pt x="3416" y="115"/>
                </a:cubicBezTo>
                <a:cubicBezTo>
                  <a:pt x="3087" y="465"/>
                  <a:pt x="3664" y="1551"/>
                  <a:pt x="3664" y="1551"/>
                </a:cubicBezTo>
                <a:cubicBezTo>
                  <a:pt x="3664" y="1551"/>
                  <a:pt x="2939" y="738"/>
                  <a:pt x="2552" y="738"/>
                </a:cubicBezTo>
                <a:cubicBezTo>
                  <a:pt x="2478" y="738"/>
                  <a:pt x="2417" y="768"/>
                  <a:pt x="2375" y="839"/>
                </a:cubicBezTo>
                <a:cubicBezTo>
                  <a:pt x="2115" y="1280"/>
                  <a:pt x="3370" y="1925"/>
                  <a:pt x="3370" y="1925"/>
                </a:cubicBezTo>
                <a:cubicBezTo>
                  <a:pt x="3370" y="1925"/>
                  <a:pt x="3181" y="1884"/>
                  <a:pt x="2898" y="1884"/>
                </a:cubicBezTo>
                <a:cubicBezTo>
                  <a:pt x="2250" y="1884"/>
                  <a:pt x="1113" y="2098"/>
                  <a:pt x="656" y="3508"/>
                </a:cubicBezTo>
                <a:cubicBezTo>
                  <a:pt x="0" y="5532"/>
                  <a:pt x="1810" y="10632"/>
                  <a:pt x="1810" y="10632"/>
                </a:cubicBezTo>
                <a:lnTo>
                  <a:pt x="14204" y="7511"/>
                </a:lnTo>
                <a:cubicBezTo>
                  <a:pt x="14204" y="7511"/>
                  <a:pt x="13464" y="1370"/>
                  <a:pt x="10635" y="1370"/>
                </a:cubicBezTo>
                <a:cubicBezTo>
                  <a:pt x="10239" y="1370"/>
                  <a:pt x="9801" y="1491"/>
                  <a:pt x="9318" y="1766"/>
                </a:cubicBezTo>
                <a:cubicBezTo>
                  <a:pt x="9318" y="1766"/>
                  <a:pt x="10453" y="222"/>
                  <a:pt x="9917" y="222"/>
                </a:cubicBezTo>
                <a:cubicBezTo>
                  <a:pt x="9897" y="222"/>
                  <a:pt x="9874" y="224"/>
                  <a:pt x="9849" y="228"/>
                </a:cubicBezTo>
                <a:cubicBezTo>
                  <a:pt x="9160" y="364"/>
                  <a:pt x="9138" y="1043"/>
                  <a:pt x="9138" y="1043"/>
                </a:cubicBezTo>
                <a:cubicBezTo>
                  <a:pt x="9138" y="1043"/>
                  <a:pt x="8893" y="1"/>
                  <a:pt x="8582" y="1"/>
                </a:cubicBezTo>
                <a:close/>
              </a:path>
            </a:pathLst>
          </a:custGeom>
          <a:solidFill>
            <a:srgbClr val="EDB95C">
              <a:alpha val="47058"/>
            </a:srgb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360" name="Google Shape;360;p32"/>
          <p:cNvSpPr/>
          <p:nvPr/>
        </p:nvSpPr>
        <p:spPr>
          <a:xfrm>
            <a:off x="-341324" y="-260404"/>
            <a:ext cx="1919672" cy="1102599"/>
          </a:xfrm>
          <a:custGeom>
            <a:rect b="b" l="l" r="r" t="t"/>
            <a:pathLst>
              <a:path extrusionOk="0" h="3954" w="6884">
                <a:moveTo>
                  <a:pt x="2984" y="0"/>
                </a:moveTo>
                <a:cubicBezTo>
                  <a:pt x="2957" y="0"/>
                  <a:pt x="2931" y="1"/>
                  <a:pt x="2906" y="3"/>
                </a:cubicBezTo>
                <a:cubicBezTo>
                  <a:pt x="1911" y="71"/>
                  <a:pt x="1617" y="1099"/>
                  <a:pt x="2182" y="1789"/>
                </a:cubicBezTo>
                <a:cubicBezTo>
                  <a:pt x="1924" y="1647"/>
                  <a:pt x="1666" y="1557"/>
                  <a:pt x="1401" y="1557"/>
                </a:cubicBezTo>
                <a:cubicBezTo>
                  <a:pt x="1225" y="1557"/>
                  <a:pt x="1045" y="1597"/>
                  <a:pt x="860" y="1687"/>
                </a:cubicBezTo>
                <a:cubicBezTo>
                  <a:pt x="498" y="1857"/>
                  <a:pt x="0" y="2287"/>
                  <a:pt x="169" y="2739"/>
                </a:cubicBezTo>
                <a:cubicBezTo>
                  <a:pt x="324" y="3122"/>
                  <a:pt x="746" y="3249"/>
                  <a:pt x="1226" y="3249"/>
                </a:cubicBezTo>
                <a:cubicBezTo>
                  <a:pt x="1866" y="3249"/>
                  <a:pt x="2612" y="3023"/>
                  <a:pt x="2974" y="2875"/>
                </a:cubicBezTo>
                <a:lnTo>
                  <a:pt x="2974" y="2875"/>
                </a:lnTo>
                <a:cubicBezTo>
                  <a:pt x="2561" y="3601"/>
                  <a:pt x="3053" y="3954"/>
                  <a:pt x="3652" y="3954"/>
                </a:cubicBezTo>
                <a:cubicBezTo>
                  <a:pt x="4201" y="3954"/>
                  <a:pt x="4839" y="3657"/>
                  <a:pt x="4953" y="3079"/>
                </a:cubicBezTo>
                <a:cubicBezTo>
                  <a:pt x="5149" y="3172"/>
                  <a:pt x="5393" y="3222"/>
                  <a:pt x="5639" y="3222"/>
                </a:cubicBezTo>
                <a:cubicBezTo>
                  <a:pt x="6257" y="3222"/>
                  <a:pt x="6883" y="2904"/>
                  <a:pt x="6762" y="2151"/>
                </a:cubicBezTo>
                <a:cubicBezTo>
                  <a:pt x="6693" y="1694"/>
                  <a:pt x="6328" y="1533"/>
                  <a:pt x="5926" y="1533"/>
                </a:cubicBezTo>
                <a:cubicBezTo>
                  <a:pt x="5541" y="1533"/>
                  <a:pt x="5123" y="1680"/>
                  <a:pt x="4896" y="1857"/>
                </a:cubicBezTo>
                <a:cubicBezTo>
                  <a:pt x="5247" y="892"/>
                  <a:pt x="3852" y="0"/>
                  <a:pt x="2984" y="0"/>
                </a:cubicBezTo>
                <a:close/>
              </a:path>
            </a:pathLst>
          </a:custGeom>
          <a:solidFill>
            <a:srgbClr val="FFFFF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361" name="Google Shape;361;p32"/>
          <p:cNvSpPr/>
          <p:nvPr/>
        </p:nvSpPr>
        <p:spPr>
          <a:xfrm>
            <a:off x="11011637" y="1418372"/>
            <a:ext cx="1695172" cy="876523"/>
          </a:xfrm>
          <a:custGeom>
            <a:rect b="b" l="l" r="r" t="t"/>
            <a:pathLst>
              <a:path extrusionOk="0" h="8542" w="16520">
                <a:moveTo>
                  <a:pt x="11075" y="0"/>
                </a:moveTo>
                <a:cubicBezTo>
                  <a:pt x="9259" y="0"/>
                  <a:pt x="7870" y="1567"/>
                  <a:pt x="6953" y="3177"/>
                </a:cubicBezTo>
                <a:cubicBezTo>
                  <a:pt x="6534" y="2712"/>
                  <a:pt x="5833" y="2159"/>
                  <a:pt x="5257" y="1853"/>
                </a:cubicBezTo>
                <a:cubicBezTo>
                  <a:pt x="4660" y="1533"/>
                  <a:pt x="3974" y="1355"/>
                  <a:pt x="3311" y="1355"/>
                </a:cubicBezTo>
                <a:cubicBezTo>
                  <a:pt x="2128" y="1355"/>
                  <a:pt x="1019" y="1922"/>
                  <a:pt x="620" y="3255"/>
                </a:cubicBezTo>
                <a:cubicBezTo>
                  <a:pt x="1" y="5265"/>
                  <a:pt x="1439" y="5818"/>
                  <a:pt x="2948" y="5818"/>
                </a:cubicBezTo>
                <a:cubicBezTo>
                  <a:pt x="3477" y="5818"/>
                  <a:pt x="4015" y="5750"/>
                  <a:pt x="4476" y="5653"/>
                </a:cubicBezTo>
                <a:lnTo>
                  <a:pt x="4476" y="5653"/>
                </a:lnTo>
                <a:cubicBezTo>
                  <a:pt x="3759" y="7491"/>
                  <a:pt x="5774" y="8319"/>
                  <a:pt x="7720" y="8319"/>
                </a:cubicBezTo>
                <a:cubicBezTo>
                  <a:pt x="8874" y="8319"/>
                  <a:pt x="10004" y="8028"/>
                  <a:pt x="10526" y="7485"/>
                </a:cubicBezTo>
                <a:cubicBezTo>
                  <a:pt x="11381" y="8053"/>
                  <a:pt x="12633" y="8542"/>
                  <a:pt x="13790" y="8542"/>
                </a:cubicBezTo>
                <a:cubicBezTo>
                  <a:pt x="14545" y="8542"/>
                  <a:pt x="15260" y="8333"/>
                  <a:pt x="15796" y="7801"/>
                </a:cubicBezTo>
                <a:cubicBezTo>
                  <a:pt x="16520" y="7168"/>
                  <a:pt x="16474" y="6128"/>
                  <a:pt x="15841" y="5449"/>
                </a:cubicBezTo>
                <a:cubicBezTo>
                  <a:pt x="15274" y="4874"/>
                  <a:pt x="14513" y="4749"/>
                  <a:pt x="13758" y="4749"/>
                </a:cubicBezTo>
                <a:cubicBezTo>
                  <a:pt x="13549" y="4749"/>
                  <a:pt x="13341" y="4758"/>
                  <a:pt x="13138" y="4771"/>
                </a:cubicBezTo>
                <a:cubicBezTo>
                  <a:pt x="14337" y="3154"/>
                  <a:pt x="14756" y="1277"/>
                  <a:pt x="12562" y="338"/>
                </a:cubicBezTo>
                <a:cubicBezTo>
                  <a:pt x="12038" y="104"/>
                  <a:pt x="11543" y="0"/>
                  <a:pt x="11075" y="0"/>
                </a:cubicBezTo>
                <a:close/>
              </a:path>
            </a:pathLst>
          </a:custGeom>
          <a:solidFill>
            <a:srgbClr val="FFFFF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362" name="Google Shape;362;p32"/>
          <p:cNvSpPr/>
          <p:nvPr/>
        </p:nvSpPr>
        <p:spPr>
          <a:xfrm>
            <a:off x="9458061" y="115749"/>
            <a:ext cx="2465321" cy="1416525"/>
          </a:xfrm>
          <a:custGeom>
            <a:rect b="b" l="l" r="r" t="t"/>
            <a:pathLst>
              <a:path extrusionOk="0" h="8500" w="14794">
                <a:moveTo>
                  <a:pt x="8367" y="1"/>
                </a:moveTo>
                <a:cubicBezTo>
                  <a:pt x="6501" y="1"/>
                  <a:pt x="3499" y="1920"/>
                  <a:pt x="4254" y="3988"/>
                </a:cubicBezTo>
                <a:cubicBezTo>
                  <a:pt x="3775" y="3607"/>
                  <a:pt x="2879" y="3294"/>
                  <a:pt x="2054" y="3294"/>
                </a:cubicBezTo>
                <a:cubicBezTo>
                  <a:pt x="1186" y="3294"/>
                  <a:pt x="396" y="3641"/>
                  <a:pt x="251" y="4621"/>
                </a:cubicBezTo>
                <a:cubicBezTo>
                  <a:pt x="1" y="6243"/>
                  <a:pt x="1335" y="6921"/>
                  <a:pt x="2662" y="6921"/>
                </a:cubicBezTo>
                <a:cubicBezTo>
                  <a:pt x="3194" y="6921"/>
                  <a:pt x="3725" y="6812"/>
                  <a:pt x="4152" y="6611"/>
                </a:cubicBezTo>
                <a:cubicBezTo>
                  <a:pt x="4390" y="7863"/>
                  <a:pt x="5758" y="8500"/>
                  <a:pt x="6938" y="8500"/>
                </a:cubicBezTo>
                <a:cubicBezTo>
                  <a:pt x="8230" y="8500"/>
                  <a:pt x="9297" y="7736"/>
                  <a:pt x="8404" y="6181"/>
                </a:cubicBezTo>
                <a:lnTo>
                  <a:pt x="8404" y="6181"/>
                </a:lnTo>
                <a:cubicBezTo>
                  <a:pt x="9173" y="6505"/>
                  <a:pt x="10777" y="6990"/>
                  <a:pt x="12156" y="6990"/>
                </a:cubicBezTo>
                <a:cubicBezTo>
                  <a:pt x="13190" y="6990"/>
                  <a:pt x="14097" y="6717"/>
                  <a:pt x="14432" y="5898"/>
                </a:cubicBezTo>
                <a:cubicBezTo>
                  <a:pt x="14794" y="4903"/>
                  <a:pt x="13731" y="3988"/>
                  <a:pt x="12950" y="3626"/>
                </a:cubicBezTo>
                <a:cubicBezTo>
                  <a:pt x="12555" y="3428"/>
                  <a:pt x="12171" y="3343"/>
                  <a:pt x="11794" y="3343"/>
                </a:cubicBezTo>
                <a:cubicBezTo>
                  <a:pt x="11221" y="3343"/>
                  <a:pt x="10664" y="3540"/>
                  <a:pt x="10112" y="3840"/>
                </a:cubicBezTo>
                <a:cubicBezTo>
                  <a:pt x="11311" y="2347"/>
                  <a:pt x="10678" y="154"/>
                  <a:pt x="8552" y="7"/>
                </a:cubicBezTo>
                <a:cubicBezTo>
                  <a:pt x="8492" y="3"/>
                  <a:pt x="8430" y="1"/>
                  <a:pt x="8367" y="1"/>
                </a:cubicBezTo>
                <a:close/>
              </a:path>
            </a:pathLst>
          </a:custGeom>
          <a:solidFill>
            <a:srgbClr val="FFFFF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363" name="Google Shape;363;p32"/>
          <p:cNvSpPr txBox="1"/>
          <p:nvPr>
            <p:ph idx="1" type="subTitle"/>
          </p:nvPr>
        </p:nvSpPr>
        <p:spPr>
          <a:xfrm>
            <a:off x="960000" y="2898695"/>
            <a:ext cx="3345200" cy="406000"/>
          </a:xfrm>
          <a:prstGeom prst="rect">
            <a:avLst/>
          </a:prstGeom>
          <a:noFill/>
          <a:ln>
            <a:noFill/>
          </a:ln>
        </p:spPr>
        <p:txBody>
          <a:bodyPr anchorCtr="0" anchor="t" bIns="0" lIns="121900" spcFirstLastPara="1" rIns="121900" wrap="square" tIns="0">
            <a:noAutofit/>
          </a:bodyPr>
          <a:lstStyle>
            <a:lvl1pPr lvl="0" algn="ctr">
              <a:lnSpc>
                <a:spcPct val="100000"/>
              </a:lnSpc>
              <a:spcBef>
                <a:spcPts val="0"/>
              </a:spcBef>
              <a:spcAft>
                <a:spcPts val="0"/>
              </a:spcAft>
              <a:buSzPts val="2700"/>
              <a:buFont typeface="Arvo"/>
              <a:buNone/>
              <a:defRPr b="1" sz="2700">
                <a:latin typeface="Arvo"/>
                <a:ea typeface="Arvo"/>
                <a:cs typeface="Arvo"/>
                <a:sym typeface="Arvo"/>
              </a:defRPr>
            </a:lvl1pPr>
            <a:lvl2pPr lvl="1" algn="l">
              <a:lnSpc>
                <a:spcPct val="100000"/>
              </a:lnSpc>
              <a:spcBef>
                <a:spcPts val="0"/>
              </a:spcBef>
              <a:spcAft>
                <a:spcPts val="0"/>
              </a:spcAft>
              <a:buSzPts val="2700"/>
              <a:buFont typeface="Arvo"/>
              <a:buNone/>
              <a:defRPr b="1" sz="2700">
                <a:latin typeface="Arvo"/>
                <a:ea typeface="Arvo"/>
                <a:cs typeface="Arvo"/>
                <a:sym typeface="Arvo"/>
              </a:defRPr>
            </a:lvl2pPr>
            <a:lvl3pPr lvl="2" algn="l">
              <a:lnSpc>
                <a:spcPct val="100000"/>
              </a:lnSpc>
              <a:spcBef>
                <a:spcPts val="0"/>
              </a:spcBef>
              <a:spcAft>
                <a:spcPts val="0"/>
              </a:spcAft>
              <a:buSzPts val="2700"/>
              <a:buFont typeface="Arvo"/>
              <a:buNone/>
              <a:defRPr b="1" sz="2700">
                <a:latin typeface="Arvo"/>
                <a:ea typeface="Arvo"/>
                <a:cs typeface="Arvo"/>
                <a:sym typeface="Arvo"/>
              </a:defRPr>
            </a:lvl3pPr>
            <a:lvl4pPr lvl="3" algn="l">
              <a:lnSpc>
                <a:spcPct val="100000"/>
              </a:lnSpc>
              <a:spcBef>
                <a:spcPts val="0"/>
              </a:spcBef>
              <a:spcAft>
                <a:spcPts val="0"/>
              </a:spcAft>
              <a:buSzPts val="2700"/>
              <a:buFont typeface="Arvo"/>
              <a:buNone/>
              <a:defRPr b="1" sz="2700">
                <a:latin typeface="Arvo"/>
                <a:ea typeface="Arvo"/>
                <a:cs typeface="Arvo"/>
                <a:sym typeface="Arvo"/>
              </a:defRPr>
            </a:lvl4pPr>
            <a:lvl5pPr lvl="4" algn="l">
              <a:lnSpc>
                <a:spcPct val="100000"/>
              </a:lnSpc>
              <a:spcBef>
                <a:spcPts val="0"/>
              </a:spcBef>
              <a:spcAft>
                <a:spcPts val="0"/>
              </a:spcAft>
              <a:buSzPts val="2700"/>
              <a:buFont typeface="Arvo"/>
              <a:buNone/>
              <a:defRPr b="1" sz="2700">
                <a:latin typeface="Arvo"/>
                <a:ea typeface="Arvo"/>
                <a:cs typeface="Arvo"/>
                <a:sym typeface="Arvo"/>
              </a:defRPr>
            </a:lvl5pPr>
            <a:lvl6pPr lvl="5" algn="l">
              <a:lnSpc>
                <a:spcPct val="100000"/>
              </a:lnSpc>
              <a:spcBef>
                <a:spcPts val="0"/>
              </a:spcBef>
              <a:spcAft>
                <a:spcPts val="0"/>
              </a:spcAft>
              <a:buSzPts val="2700"/>
              <a:buFont typeface="Arvo"/>
              <a:buNone/>
              <a:defRPr b="1" sz="2700">
                <a:latin typeface="Arvo"/>
                <a:ea typeface="Arvo"/>
                <a:cs typeface="Arvo"/>
                <a:sym typeface="Arvo"/>
              </a:defRPr>
            </a:lvl6pPr>
            <a:lvl7pPr lvl="6" algn="l">
              <a:lnSpc>
                <a:spcPct val="100000"/>
              </a:lnSpc>
              <a:spcBef>
                <a:spcPts val="0"/>
              </a:spcBef>
              <a:spcAft>
                <a:spcPts val="0"/>
              </a:spcAft>
              <a:buSzPts val="2700"/>
              <a:buFont typeface="Arvo"/>
              <a:buNone/>
              <a:defRPr b="1" sz="2700">
                <a:latin typeface="Arvo"/>
                <a:ea typeface="Arvo"/>
                <a:cs typeface="Arvo"/>
                <a:sym typeface="Arvo"/>
              </a:defRPr>
            </a:lvl7pPr>
            <a:lvl8pPr lvl="7" algn="l">
              <a:lnSpc>
                <a:spcPct val="100000"/>
              </a:lnSpc>
              <a:spcBef>
                <a:spcPts val="0"/>
              </a:spcBef>
              <a:spcAft>
                <a:spcPts val="0"/>
              </a:spcAft>
              <a:buSzPts val="2700"/>
              <a:buFont typeface="Arvo"/>
              <a:buNone/>
              <a:defRPr b="1" sz="2700">
                <a:latin typeface="Arvo"/>
                <a:ea typeface="Arvo"/>
                <a:cs typeface="Arvo"/>
                <a:sym typeface="Arvo"/>
              </a:defRPr>
            </a:lvl8pPr>
            <a:lvl9pPr lvl="8" algn="l">
              <a:lnSpc>
                <a:spcPct val="100000"/>
              </a:lnSpc>
              <a:spcBef>
                <a:spcPts val="0"/>
              </a:spcBef>
              <a:spcAft>
                <a:spcPts val="0"/>
              </a:spcAft>
              <a:buSzPts val="2700"/>
              <a:buFont typeface="Arvo"/>
              <a:buNone/>
              <a:defRPr b="1" sz="2700">
                <a:latin typeface="Arvo"/>
                <a:ea typeface="Arvo"/>
                <a:cs typeface="Arvo"/>
                <a:sym typeface="Arvo"/>
              </a:defRPr>
            </a:lvl9pPr>
          </a:lstStyle>
          <a:p/>
        </p:txBody>
      </p:sp>
      <p:sp>
        <p:nvSpPr>
          <p:cNvPr id="364" name="Google Shape;364;p32"/>
          <p:cNvSpPr txBox="1"/>
          <p:nvPr>
            <p:ph idx="2" type="subTitle"/>
          </p:nvPr>
        </p:nvSpPr>
        <p:spPr>
          <a:xfrm>
            <a:off x="960000" y="3383500"/>
            <a:ext cx="3345200" cy="1000000"/>
          </a:xfrm>
          <a:prstGeom prst="rect">
            <a:avLst/>
          </a:prstGeom>
          <a:noFill/>
          <a:ln>
            <a:noFill/>
          </a:ln>
        </p:spPr>
        <p:txBody>
          <a:bodyPr anchorCtr="0" anchor="t" bIns="0" lIns="121900" spcFirstLastPara="1" rIns="121900" wrap="square" tIns="0">
            <a:noAutofit/>
          </a:bodyPr>
          <a:lstStyle>
            <a:lvl1pPr lvl="0" algn="ctr">
              <a:lnSpc>
                <a:spcPct val="100000"/>
              </a:lnSpc>
              <a:spcBef>
                <a:spcPts val="0"/>
              </a:spcBef>
              <a:spcAft>
                <a:spcPts val="0"/>
              </a:spcAft>
              <a:buSzPts val="2100"/>
              <a:buNone/>
              <a:defRPr/>
            </a:lvl1pPr>
            <a:lvl2pPr lvl="1" algn="l">
              <a:lnSpc>
                <a:spcPct val="100000"/>
              </a:lnSpc>
              <a:spcBef>
                <a:spcPts val="0"/>
              </a:spcBef>
              <a:spcAft>
                <a:spcPts val="0"/>
              </a:spcAft>
              <a:buSzPts val="2100"/>
              <a:buNone/>
              <a:defRPr/>
            </a:lvl2pPr>
            <a:lvl3pPr lvl="2" algn="l">
              <a:lnSpc>
                <a:spcPct val="100000"/>
              </a:lnSpc>
              <a:spcBef>
                <a:spcPts val="0"/>
              </a:spcBef>
              <a:spcAft>
                <a:spcPts val="0"/>
              </a:spcAft>
              <a:buSzPts val="2100"/>
              <a:buNone/>
              <a:defRPr/>
            </a:lvl3pPr>
            <a:lvl4pPr lvl="3" algn="l">
              <a:lnSpc>
                <a:spcPct val="100000"/>
              </a:lnSpc>
              <a:spcBef>
                <a:spcPts val="0"/>
              </a:spcBef>
              <a:spcAft>
                <a:spcPts val="0"/>
              </a:spcAft>
              <a:buSzPts val="2100"/>
              <a:buNone/>
              <a:defRPr/>
            </a:lvl4pPr>
            <a:lvl5pPr lvl="4" algn="l">
              <a:lnSpc>
                <a:spcPct val="100000"/>
              </a:lnSpc>
              <a:spcBef>
                <a:spcPts val="0"/>
              </a:spcBef>
              <a:spcAft>
                <a:spcPts val="0"/>
              </a:spcAft>
              <a:buSzPts val="2100"/>
              <a:buNone/>
              <a:defRPr/>
            </a:lvl5pPr>
            <a:lvl6pPr lvl="5" algn="l">
              <a:lnSpc>
                <a:spcPct val="100000"/>
              </a:lnSpc>
              <a:spcBef>
                <a:spcPts val="0"/>
              </a:spcBef>
              <a:spcAft>
                <a:spcPts val="0"/>
              </a:spcAft>
              <a:buSzPts val="2100"/>
              <a:buNone/>
              <a:defRPr/>
            </a:lvl6pPr>
            <a:lvl7pPr lvl="6" algn="l">
              <a:lnSpc>
                <a:spcPct val="100000"/>
              </a:lnSpc>
              <a:spcBef>
                <a:spcPts val="0"/>
              </a:spcBef>
              <a:spcAft>
                <a:spcPts val="0"/>
              </a:spcAft>
              <a:buSzPts val="2100"/>
              <a:buNone/>
              <a:defRPr/>
            </a:lvl7pPr>
            <a:lvl8pPr lvl="7" algn="l">
              <a:lnSpc>
                <a:spcPct val="100000"/>
              </a:lnSpc>
              <a:spcBef>
                <a:spcPts val="0"/>
              </a:spcBef>
              <a:spcAft>
                <a:spcPts val="0"/>
              </a:spcAft>
              <a:buSzPts val="2100"/>
              <a:buNone/>
              <a:defRPr/>
            </a:lvl8pPr>
            <a:lvl9pPr lvl="8" algn="l">
              <a:lnSpc>
                <a:spcPct val="100000"/>
              </a:lnSpc>
              <a:spcBef>
                <a:spcPts val="0"/>
              </a:spcBef>
              <a:spcAft>
                <a:spcPts val="0"/>
              </a:spcAft>
              <a:buSzPts val="2100"/>
              <a:buNone/>
              <a:defRPr/>
            </a:lvl9pPr>
          </a:lstStyle>
          <a:p/>
        </p:txBody>
      </p:sp>
      <p:sp>
        <p:nvSpPr>
          <p:cNvPr id="365" name="Google Shape;365;p32"/>
          <p:cNvSpPr txBox="1"/>
          <p:nvPr>
            <p:ph idx="3" type="subTitle"/>
          </p:nvPr>
        </p:nvSpPr>
        <p:spPr>
          <a:xfrm>
            <a:off x="4423400" y="2898695"/>
            <a:ext cx="3345200" cy="406000"/>
          </a:xfrm>
          <a:prstGeom prst="rect">
            <a:avLst/>
          </a:prstGeom>
          <a:noFill/>
          <a:ln>
            <a:noFill/>
          </a:ln>
        </p:spPr>
        <p:txBody>
          <a:bodyPr anchorCtr="0" anchor="t" bIns="0" lIns="121900" spcFirstLastPara="1" rIns="121900" wrap="square" tIns="0">
            <a:noAutofit/>
          </a:bodyPr>
          <a:lstStyle>
            <a:lvl1pPr lvl="0" algn="ctr">
              <a:lnSpc>
                <a:spcPct val="100000"/>
              </a:lnSpc>
              <a:spcBef>
                <a:spcPts val="0"/>
              </a:spcBef>
              <a:spcAft>
                <a:spcPts val="0"/>
              </a:spcAft>
              <a:buSzPts val="2700"/>
              <a:buFont typeface="Arvo"/>
              <a:buNone/>
              <a:defRPr b="1" sz="2700">
                <a:latin typeface="Arvo"/>
                <a:ea typeface="Arvo"/>
                <a:cs typeface="Arvo"/>
                <a:sym typeface="Arvo"/>
              </a:defRPr>
            </a:lvl1pPr>
            <a:lvl2pPr lvl="1" algn="l">
              <a:lnSpc>
                <a:spcPct val="100000"/>
              </a:lnSpc>
              <a:spcBef>
                <a:spcPts val="0"/>
              </a:spcBef>
              <a:spcAft>
                <a:spcPts val="0"/>
              </a:spcAft>
              <a:buSzPts val="2700"/>
              <a:buFont typeface="Arvo"/>
              <a:buNone/>
              <a:defRPr b="1" sz="2700">
                <a:latin typeface="Arvo"/>
                <a:ea typeface="Arvo"/>
                <a:cs typeface="Arvo"/>
                <a:sym typeface="Arvo"/>
              </a:defRPr>
            </a:lvl2pPr>
            <a:lvl3pPr lvl="2" algn="l">
              <a:lnSpc>
                <a:spcPct val="100000"/>
              </a:lnSpc>
              <a:spcBef>
                <a:spcPts val="0"/>
              </a:spcBef>
              <a:spcAft>
                <a:spcPts val="0"/>
              </a:spcAft>
              <a:buSzPts val="2700"/>
              <a:buFont typeface="Arvo"/>
              <a:buNone/>
              <a:defRPr b="1" sz="2700">
                <a:latin typeface="Arvo"/>
                <a:ea typeface="Arvo"/>
                <a:cs typeface="Arvo"/>
                <a:sym typeface="Arvo"/>
              </a:defRPr>
            </a:lvl3pPr>
            <a:lvl4pPr lvl="3" algn="l">
              <a:lnSpc>
                <a:spcPct val="100000"/>
              </a:lnSpc>
              <a:spcBef>
                <a:spcPts val="0"/>
              </a:spcBef>
              <a:spcAft>
                <a:spcPts val="0"/>
              </a:spcAft>
              <a:buSzPts val="2700"/>
              <a:buFont typeface="Arvo"/>
              <a:buNone/>
              <a:defRPr b="1" sz="2700">
                <a:latin typeface="Arvo"/>
                <a:ea typeface="Arvo"/>
                <a:cs typeface="Arvo"/>
                <a:sym typeface="Arvo"/>
              </a:defRPr>
            </a:lvl4pPr>
            <a:lvl5pPr lvl="4" algn="l">
              <a:lnSpc>
                <a:spcPct val="100000"/>
              </a:lnSpc>
              <a:spcBef>
                <a:spcPts val="0"/>
              </a:spcBef>
              <a:spcAft>
                <a:spcPts val="0"/>
              </a:spcAft>
              <a:buSzPts val="2700"/>
              <a:buFont typeface="Arvo"/>
              <a:buNone/>
              <a:defRPr b="1" sz="2700">
                <a:latin typeface="Arvo"/>
                <a:ea typeface="Arvo"/>
                <a:cs typeface="Arvo"/>
                <a:sym typeface="Arvo"/>
              </a:defRPr>
            </a:lvl5pPr>
            <a:lvl6pPr lvl="5" algn="l">
              <a:lnSpc>
                <a:spcPct val="100000"/>
              </a:lnSpc>
              <a:spcBef>
                <a:spcPts val="0"/>
              </a:spcBef>
              <a:spcAft>
                <a:spcPts val="0"/>
              </a:spcAft>
              <a:buSzPts val="2700"/>
              <a:buFont typeface="Arvo"/>
              <a:buNone/>
              <a:defRPr b="1" sz="2700">
                <a:latin typeface="Arvo"/>
                <a:ea typeface="Arvo"/>
                <a:cs typeface="Arvo"/>
                <a:sym typeface="Arvo"/>
              </a:defRPr>
            </a:lvl6pPr>
            <a:lvl7pPr lvl="6" algn="l">
              <a:lnSpc>
                <a:spcPct val="100000"/>
              </a:lnSpc>
              <a:spcBef>
                <a:spcPts val="0"/>
              </a:spcBef>
              <a:spcAft>
                <a:spcPts val="0"/>
              </a:spcAft>
              <a:buSzPts val="2700"/>
              <a:buFont typeface="Arvo"/>
              <a:buNone/>
              <a:defRPr b="1" sz="2700">
                <a:latin typeface="Arvo"/>
                <a:ea typeface="Arvo"/>
                <a:cs typeface="Arvo"/>
                <a:sym typeface="Arvo"/>
              </a:defRPr>
            </a:lvl7pPr>
            <a:lvl8pPr lvl="7" algn="l">
              <a:lnSpc>
                <a:spcPct val="100000"/>
              </a:lnSpc>
              <a:spcBef>
                <a:spcPts val="0"/>
              </a:spcBef>
              <a:spcAft>
                <a:spcPts val="0"/>
              </a:spcAft>
              <a:buSzPts val="2700"/>
              <a:buFont typeface="Arvo"/>
              <a:buNone/>
              <a:defRPr b="1" sz="2700">
                <a:latin typeface="Arvo"/>
                <a:ea typeface="Arvo"/>
                <a:cs typeface="Arvo"/>
                <a:sym typeface="Arvo"/>
              </a:defRPr>
            </a:lvl8pPr>
            <a:lvl9pPr lvl="8" algn="l">
              <a:lnSpc>
                <a:spcPct val="100000"/>
              </a:lnSpc>
              <a:spcBef>
                <a:spcPts val="0"/>
              </a:spcBef>
              <a:spcAft>
                <a:spcPts val="0"/>
              </a:spcAft>
              <a:buSzPts val="2700"/>
              <a:buFont typeface="Arvo"/>
              <a:buNone/>
              <a:defRPr b="1" sz="2700">
                <a:latin typeface="Arvo"/>
                <a:ea typeface="Arvo"/>
                <a:cs typeface="Arvo"/>
                <a:sym typeface="Arvo"/>
              </a:defRPr>
            </a:lvl9pPr>
          </a:lstStyle>
          <a:p/>
        </p:txBody>
      </p:sp>
      <p:sp>
        <p:nvSpPr>
          <p:cNvPr id="366" name="Google Shape;366;p32"/>
          <p:cNvSpPr txBox="1"/>
          <p:nvPr>
            <p:ph idx="4" type="subTitle"/>
          </p:nvPr>
        </p:nvSpPr>
        <p:spPr>
          <a:xfrm>
            <a:off x="4423400" y="3383500"/>
            <a:ext cx="3345200" cy="1000000"/>
          </a:xfrm>
          <a:prstGeom prst="rect">
            <a:avLst/>
          </a:prstGeom>
          <a:noFill/>
          <a:ln>
            <a:noFill/>
          </a:ln>
        </p:spPr>
        <p:txBody>
          <a:bodyPr anchorCtr="0" anchor="t" bIns="0" lIns="121900" spcFirstLastPara="1" rIns="121900" wrap="square" tIns="0">
            <a:noAutofit/>
          </a:bodyPr>
          <a:lstStyle>
            <a:lvl1pPr lvl="0" algn="ctr">
              <a:lnSpc>
                <a:spcPct val="100000"/>
              </a:lnSpc>
              <a:spcBef>
                <a:spcPts val="0"/>
              </a:spcBef>
              <a:spcAft>
                <a:spcPts val="0"/>
              </a:spcAft>
              <a:buSzPts val="2100"/>
              <a:buNone/>
              <a:defRPr/>
            </a:lvl1pPr>
            <a:lvl2pPr lvl="1" algn="l">
              <a:lnSpc>
                <a:spcPct val="100000"/>
              </a:lnSpc>
              <a:spcBef>
                <a:spcPts val="0"/>
              </a:spcBef>
              <a:spcAft>
                <a:spcPts val="0"/>
              </a:spcAft>
              <a:buSzPts val="2100"/>
              <a:buNone/>
              <a:defRPr/>
            </a:lvl2pPr>
            <a:lvl3pPr lvl="2" algn="l">
              <a:lnSpc>
                <a:spcPct val="100000"/>
              </a:lnSpc>
              <a:spcBef>
                <a:spcPts val="0"/>
              </a:spcBef>
              <a:spcAft>
                <a:spcPts val="0"/>
              </a:spcAft>
              <a:buSzPts val="2100"/>
              <a:buNone/>
              <a:defRPr/>
            </a:lvl3pPr>
            <a:lvl4pPr lvl="3" algn="l">
              <a:lnSpc>
                <a:spcPct val="100000"/>
              </a:lnSpc>
              <a:spcBef>
                <a:spcPts val="0"/>
              </a:spcBef>
              <a:spcAft>
                <a:spcPts val="0"/>
              </a:spcAft>
              <a:buSzPts val="2100"/>
              <a:buNone/>
              <a:defRPr/>
            </a:lvl4pPr>
            <a:lvl5pPr lvl="4" algn="l">
              <a:lnSpc>
                <a:spcPct val="100000"/>
              </a:lnSpc>
              <a:spcBef>
                <a:spcPts val="0"/>
              </a:spcBef>
              <a:spcAft>
                <a:spcPts val="0"/>
              </a:spcAft>
              <a:buSzPts val="2100"/>
              <a:buNone/>
              <a:defRPr/>
            </a:lvl5pPr>
            <a:lvl6pPr lvl="5" algn="l">
              <a:lnSpc>
                <a:spcPct val="100000"/>
              </a:lnSpc>
              <a:spcBef>
                <a:spcPts val="0"/>
              </a:spcBef>
              <a:spcAft>
                <a:spcPts val="0"/>
              </a:spcAft>
              <a:buSzPts val="2100"/>
              <a:buNone/>
              <a:defRPr/>
            </a:lvl6pPr>
            <a:lvl7pPr lvl="6" algn="l">
              <a:lnSpc>
                <a:spcPct val="100000"/>
              </a:lnSpc>
              <a:spcBef>
                <a:spcPts val="0"/>
              </a:spcBef>
              <a:spcAft>
                <a:spcPts val="0"/>
              </a:spcAft>
              <a:buSzPts val="2100"/>
              <a:buNone/>
              <a:defRPr/>
            </a:lvl7pPr>
            <a:lvl8pPr lvl="7" algn="l">
              <a:lnSpc>
                <a:spcPct val="100000"/>
              </a:lnSpc>
              <a:spcBef>
                <a:spcPts val="0"/>
              </a:spcBef>
              <a:spcAft>
                <a:spcPts val="0"/>
              </a:spcAft>
              <a:buSzPts val="2100"/>
              <a:buNone/>
              <a:defRPr/>
            </a:lvl8pPr>
            <a:lvl9pPr lvl="8" algn="l">
              <a:lnSpc>
                <a:spcPct val="100000"/>
              </a:lnSpc>
              <a:spcBef>
                <a:spcPts val="0"/>
              </a:spcBef>
              <a:spcAft>
                <a:spcPts val="0"/>
              </a:spcAft>
              <a:buSzPts val="2100"/>
              <a:buNone/>
              <a:defRPr/>
            </a:lvl9pPr>
          </a:lstStyle>
          <a:p/>
        </p:txBody>
      </p:sp>
      <p:sp>
        <p:nvSpPr>
          <p:cNvPr id="367" name="Google Shape;367;p32"/>
          <p:cNvSpPr txBox="1"/>
          <p:nvPr>
            <p:ph idx="5" type="subTitle"/>
          </p:nvPr>
        </p:nvSpPr>
        <p:spPr>
          <a:xfrm>
            <a:off x="7886800" y="2898695"/>
            <a:ext cx="3345200" cy="406000"/>
          </a:xfrm>
          <a:prstGeom prst="rect">
            <a:avLst/>
          </a:prstGeom>
          <a:noFill/>
          <a:ln>
            <a:noFill/>
          </a:ln>
        </p:spPr>
        <p:txBody>
          <a:bodyPr anchorCtr="0" anchor="t" bIns="0" lIns="121900" spcFirstLastPara="1" rIns="121900" wrap="square" tIns="0">
            <a:noAutofit/>
          </a:bodyPr>
          <a:lstStyle>
            <a:lvl1pPr lvl="0" algn="ctr">
              <a:lnSpc>
                <a:spcPct val="100000"/>
              </a:lnSpc>
              <a:spcBef>
                <a:spcPts val="0"/>
              </a:spcBef>
              <a:spcAft>
                <a:spcPts val="0"/>
              </a:spcAft>
              <a:buSzPts val="2700"/>
              <a:buFont typeface="Arvo"/>
              <a:buNone/>
              <a:defRPr b="1" sz="2700">
                <a:latin typeface="Arvo"/>
                <a:ea typeface="Arvo"/>
                <a:cs typeface="Arvo"/>
                <a:sym typeface="Arvo"/>
              </a:defRPr>
            </a:lvl1pPr>
            <a:lvl2pPr lvl="1" algn="l">
              <a:lnSpc>
                <a:spcPct val="100000"/>
              </a:lnSpc>
              <a:spcBef>
                <a:spcPts val="0"/>
              </a:spcBef>
              <a:spcAft>
                <a:spcPts val="0"/>
              </a:spcAft>
              <a:buSzPts val="2700"/>
              <a:buFont typeface="Arvo"/>
              <a:buNone/>
              <a:defRPr b="1" sz="2700">
                <a:latin typeface="Arvo"/>
                <a:ea typeface="Arvo"/>
                <a:cs typeface="Arvo"/>
                <a:sym typeface="Arvo"/>
              </a:defRPr>
            </a:lvl2pPr>
            <a:lvl3pPr lvl="2" algn="l">
              <a:lnSpc>
                <a:spcPct val="100000"/>
              </a:lnSpc>
              <a:spcBef>
                <a:spcPts val="0"/>
              </a:spcBef>
              <a:spcAft>
                <a:spcPts val="0"/>
              </a:spcAft>
              <a:buSzPts val="2700"/>
              <a:buFont typeface="Arvo"/>
              <a:buNone/>
              <a:defRPr b="1" sz="2700">
                <a:latin typeface="Arvo"/>
                <a:ea typeface="Arvo"/>
                <a:cs typeface="Arvo"/>
                <a:sym typeface="Arvo"/>
              </a:defRPr>
            </a:lvl3pPr>
            <a:lvl4pPr lvl="3" algn="l">
              <a:lnSpc>
                <a:spcPct val="100000"/>
              </a:lnSpc>
              <a:spcBef>
                <a:spcPts val="0"/>
              </a:spcBef>
              <a:spcAft>
                <a:spcPts val="0"/>
              </a:spcAft>
              <a:buSzPts val="2700"/>
              <a:buFont typeface="Arvo"/>
              <a:buNone/>
              <a:defRPr b="1" sz="2700">
                <a:latin typeface="Arvo"/>
                <a:ea typeface="Arvo"/>
                <a:cs typeface="Arvo"/>
                <a:sym typeface="Arvo"/>
              </a:defRPr>
            </a:lvl4pPr>
            <a:lvl5pPr lvl="4" algn="l">
              <a:lnSpc>
                <a:spcPct val="100000"/>
              </a:lnSpc>
              <a:spcBef>
                <a:spcPts val="0"/>
              </a:spcBef>
              <a:spcAft>
                <a:spcPts val="0"/>
              </a:spcAft>
              <a:buSzPts val="2700"/>
              <a:buFont typeface="Arvo"/>
              <a:buNone/>
              <a:defRPr b="1" sz="2700">
                <a:latin typeface="Arvo"/>
                <a:ea typeface="Arvo"/>
                <a:cs typeface="Arvo"/>
                <a:sym typeface="Arvo"/>
              </a:defRPr>
            </a:lvl5pPr>
            <a:lvl6pPr lvl="5" algn="l">
              <a:lnSpc>
                <a:spcPct val="100000"/>
              </a:lnSpc>
              <a:spcBef>
                <a:spcPts val="0"/>
              </a:spcBef>
              <a:spcAft>
                <a:spcPts val="0"/>
              </a:spcAft>
              <a:buSzPts val="2700"/>
              <a:buFont typeface="Arvo"/>
              <a:buNone/>
              <a:defRPr b="1" sz="2700">
                <a:latin typeface="Arvo"/>
                <a:ea typeface="Arvo"/>
                <a:cs typeface="Arvo"/>
                <a:sym typeface="Arvo"/>
              </a:defRPr>
            </a:lvl6pPr>
            <a:lvl7pPr lvl="6" algn="l">
              <a:lnSpc>
                <a:spcPct val="100000"/>
              </a:lnSpc>
              <a:spcBef>
                <a:spcPts val="0"/>
              </a:spcBef>
              <a:spcAft>
                <a:spcPts val="0"/>
              </a:spcAft>
              <a:buSzPts val="2700"/>
              <a:buFont typeface="Arvo"/>
              <a:buNone/>
              <a:defRPr b="1" sz="2700">
                <a:latin typeface="Arvo"/>
                <a:ea typeface="Arvo"/>
                <a:cs typeface="Arvo"/>
                <a:sym typeface="Arvo"/>
              </a:defRPr>
            </a:lvl7pPr>
            <a:lvl8pPr lvl="7" algn="l">
              <a:lnSpc>
                <a:spcPct val="100000"/>
              </a:lnSpc>
              <a:spcBef>
                <a:spcPts val="0"/>
              </a:spcBef>
              <a:spcAft>
                <a:spcPts val="0"/>
              </a:spcAft>
              <a:buSzPts val="2700"/>
              <a:buFont typeface="Arvo"/>
              <a:buNone/>
              <a:defRPr b="1" sz="2700">
                <a:latin typeface="Arvo"/>
                <a:ea typeface="Arvo"/>
                <a:cs typeface="Arvo"/>
                <a:sym typeface="Arvo"/>
              </a:defRPr>
            </a:lvl8pPr>
            <a:lvl9pPr lvl="8" algn="l">
              <a:lnSpc>
                <a:spcPct val="100000"/>
              </a:lnSpc>
              <a:spcBef>
                <a:spcPts val="0"/>
              </a:spcBef>
              <a:spcAft>
                <a:spcPts val="0"/>
              </a:spcAft>
              <a:buSzPts val="2700"/>
              <a:buFont typeface="Arvo"/>
              <a:buNone/>
              <a:defRPr b="1" sz="2700">
                <a:latin typeface="Arvo"/>
                <a:ea typeface="Arvo"/>
                <a:cs typeface="Arvo"/>
                <a:sym typeface="Arvo"/>
              </a:defRPr>
            </a:lvl9pPr>
          </a:lstStyle>
          <a:p/>
        </p:txBody>
      </p:sp>
      <p:sp>
        <p:nvSpPr>
          <p:cNvPr id="368" name="Google Shape;368;p32"/>
          <p:cNvSpPr txBox="1"/>
          <p:nvPr>
            <p:ph idx="6" type="subTitle"/>
          </p:nvPr>
        </p:nvSpPr>
        <p:spPr>
          <a:xfrm>
            <a:off x="7886800" y="3383500"/>
            <a:ext cx="3345200" cy="1000000"/>
          </a:xfrm>
          <a:prstGeom prst="rect">
            <a:avLst/>
          </a:prstGeom>
          <a:noFill/>
          <a:ln>
            <a:noFill/>
          </a:ln>
        </p:spPr>
        <p:txBody>
          <a:bodyPr anchorCtr="0" anchor="t" bIns="0" lIns="121900" spcFirstLastPara="1" rIns="121900" wrap="square" tIns="0">
            <a:noAutofit/>
          </a:bodyPr>
          <a:lstStyle>
            <a:lvl1pPr lvl="0" algn="ctr">
              <a:lnSpc>
                <a:spcPct val="100000"/>
              </a:lnSpc>
              <a:spcBef>
                <a:spcPts val="0"/>
              </a:spcBef>
              <a:spcAft>
                <a:spcPts val="0"/>
              </a:spcAft>
              <a:buSzPts val="2100"/>
              <a:buNone/>
              <a:defRPr/>
            </a:lvl1pPr>
            <a:lvl2pPr lvl="1" algn="l">
              <a:lnSpc>
                <a:spcPct val="100000"/>
              </a:lnSpc>
              <a:spcBef>
                <a:spcPts val="0"/>
              </a:spcBef>
              <a:spcAft>
                <a:spcPts val="0"/>
              </a:spcAft>
              <a:buSzPts val="2100"/>
              <a:buNone/>
              <a:defRPr/>
            </a:lvl2pPr>
            <a:lvl3pPr lvl="2" algn="l">
              <a:lnSpc>
                <a:spcPct val="100000"/>
              </a:lnSpc>
              <a:spcBef>
                <a:spcPts val="0"/>
              </a:spcBef>
              <a:spcAft>
                <a:spcPts val="0"/>
              </a:spcAft>
              <a:buSzPts val="2100"/>
              <a:buNone/>
              <a:defRPr/>
            </a:lvl3pPr>
            <a:lvl4pPr lvl="3" algn="l">
              <a:lnSpc>
                <a:spcPct val="100000"/>
              </a:lnSpc>
              <a:spcBef>
                <a:spcPts val="0"/>
              </a:spcBef>
              <a:spcAft>
                <a:spcPts val="0"/>
              </a:spcAft>
              <a:buSzPts val="2100"/>
              <a:buNone/>
              <a:defRPr/>
            </a:lvl4pPr>
            <a:lvl5pPr lvl="4" algn="l">
              <a:lnSpc>
                <a:spcPct val="100000"/>
              </a:lnSpc>
              <a:spcBef>
                <a:spcPts val="0"/>
              </a:spcBef>
              <a:spcAft>
                <a:spcPts val="0"/>
              </a:spcAft>
              <a:buSzPts val="2100"/>
              <a:buNone/>
              <a:defRPr/>
            </a:lvl5pPr>
            <a:lvl6pPr lvl="5" algn="l">
              <a:lnSpc>
                <a:spcPct val="100000"/>
              </a:lnSpc>
              <a:spcBef>
                <a:spcPts val="0"/>
              </a:spcBef>
              <a:spcAft>
                <a:spcPts val="0"/>
              </a:spcAft>
              <a:buSzPts val="2100"/>
              <a:buNone/>
              <a:defRPr/>
            </a:lvl6pPr>
            <a:lvl7pPr lvl="6" algn="l">
              <a:lnSpc>
                <a:spcPct val="100000"/>
              </a:lnSpc>
              <a:spcBef>
                <a:spcPts val="0"/>
              </a:spcBef>
              <a:spcAft>
                <a:spcPts val="0"/>
              </a:spcAft>
              <a:buSzPts val="2100"/>
              <a:buNone/>
              <a:defRPr/>
            </a:lvl7pPr>
            <a:lvl8pPr lvl="7" algn="l">
              <a:lnSpc>
                <a:spcPct val="100000"/>
              </a:lnSpc>
              <a:spcBef>
                <a:spcPts val="0"/>
              </a:spcBef>
              <a:spcAft>
                <a:spcPts val="0"/>
              </a:spcAft>
              <a:buSzPts val="2100"/>
              <a:buNone/>
              <a:defRPr/>
            </a:lvl8pPr>
            <a:lvl9pPr lvl="8" algn="l">
              <a:lnSpc>
                <a:spcPct val="100000"/>
              </a:lnSpc>
              <a:spcBef>
                <a:spcPts val="0"/>
              </a:spcBef>
              <a:spcAft>
                <a:spcPts val="0"/>
              </a:spcAft>
              <a:buSzPts val="2100"/>
              <a:buNone/>
              <a:defRPr/>
            </a:lvl9pPr>
          </a:lstStyle>
          <a:p/>
        </p:txBody>
      </p:sp>
      <p:sp>
        <p:nvSpPr>
          <p:cNvPr id="369" name="Google Shape;369;p32"/>
          <p:cNvSpPr txBox="1"/>
          <p:nvPr>
            <p:ph idx="7" type="title"/>
          </p:nvPr>
        </p:nvSpPr>
        <p:spPr>
          <a:xfrm>
            <a:off x="1248200" y="5211695"/>
            <a:ext cx="2768800" cy="856800"/>
          </a:xfrm>
          <a:prstGeom prst="rect">
            <a:avLst/>
          </a:prstGeom>
          <a:noFill/>
          <a:ln>
            <a:noFill/>
          </a:ln>
        </p:spPr>
        <p:txBody>
          <a:bodyPr anchorCtr="0" anchor="b" bIns="0" lIns="121900" spcFirstLastPara="1" rIns="121900" wrap="square" tIns="0">
            <a:noAutofit/>
          </a:bodyPr>
          <a:lstStyle>
            <a:lvl1pPr lvl="0" algn="ctr">
              <a:lnSpc>
                <a:spcPct val="100000"/>
              </a:lnSpc>
              <a:spcBef>
                <a:spcPts val="0"/>
              </a:spcBef>
              <a:spcAft>
                <a:spcPts val="0"/>
              </a:spcAft>
              <a:buSzPts val="8000"/>
              <a:buNone/>
              <a:defRPr sz="5700">
                <a:solidFill>
                  <a:schemeClr val="accent3"/>
                </a:solidFill>
              </a:defRPr>
            </a:lvl1pPr>
            <a:lvl2pPr lvl="1" algn="ctr">
              <a:lnSpc>
                <a:spcPct val="100000"/>
              </a:lnSpc>
              <a:spcBef>
                <a:spcPts val="0"/>
              </a:spcBef>
              <a:spcAft>
                <a:spcPts val="0"/>
              </a:spcAft>
              <a:buSzPts val="8000"/>
              <a:buNone/>
              <a:defRPr sz="8000"/>
            </a:lvl2pPr>
            <a:lvl3pPr lvl="2" algn="ctr">
              <a:lnSpc>
                <a:spcPct val="100000"/>
              </a:lnSpc>
              <a:spcBef>
                <a:spcPts val="0"/>
              </a:spcBef>
              <a:spcAft>
                <a:spcPts val="0"/>
              </a:spcAft>
              <a:buSzPts val="8000"/>
              <a:buNone/>
              <a:defRPr sz="8000"/>
            </a:lvl3pPr>
            <a:lvl4pPr lvl="3" algn="ctr">
              <a:lnSpc>
                <a:spcPct val="100000"/>
              </a:lnSpc>
              <a:spcBef>
                <a:spcPts val="0"/>
              </a:spcBef>
              <a:spcAft>
                <a:spcPts val="0"/>
              </a:spcAft>
              <a:buSzPts val="8000"/>
              <a:buNone/>
              <a:defRPr sz="8000"/>
            </a:lvl4pPr>
            <a:lvl5pPr lvl="4" algn="ctr">
              <a:lnSpc>
                <a:spcPct val="100000"/>
              </a:lnSpc>
              <a:spcBef>
                <a:spcPts val="0"/>
              </a:spcBef>
              <a:spcAft>
                <a:spcPts val="0"/>
              </a:spcAft>
              <a:buSzPts val="8000"/>
              <a:buNone/>
              <a:defRPr sz="8000"/>
            </a:lvl5pPr>
            <a:lvl6pPr lvl="5" algn="ctr">
              <a:lnSpc>
                <a:spcPct val="100000"/>
              </a:lnSpc>
              <a:spcBef>
                <a:spcPts val="0"/>
              </a:spcBef>
              <a:spcAft>
                <a:spcPts val="0"/>
              </a:spcAft>
              <a:buSzPts val="8000"/>
              <a:buNone/>
              <a:defRPr sz="8000"/>
            </a:lvl6pPr>
            <a:lvl7pPr lvl="6" algn="ctr">
              <a:lnSpc>
                <a:spcPct val="100000"/>
              </a:lnSpc>
              <a:spcBef>
                <a:spcPts val="0"/>
              </a:spcBef>
              <a:spcAft>
                <a:spcPts val="0"/>
              </a:spcAft>
              <a:buSzPts val="8000"/>
              <a:buNone/>
              <a:defRPr sz="8000"/>
            </a:lvl7pPr>
            <a:lvl8pPr lvl="7" algn="ctr">
              <a:lnSpc>
                <a:spcPct val="100000"/>
              </a:lnSpc>
              <a:spcBef>
                <a:spcPts val="0"/>
              </a:spcBef>
              <a:spcAft>
                <a:spcPts val="0"/>
              </a:spcAft>
              <a:buSzPts val="8000"/>
              <a:buNone/>
              <a:defRPr sz="8000"/>
            </a:lvl8pPr>
            <a:lvl9pPr lvl="8" algn="ctr">
              <a:lnSpc>
                <a:spcPct val="100000"/>
              </a:lnSpc>
              <a:spcBef>
                <a:spcPts val="0"/>
              </a:spcBef>
              <a:spcAft>
                <a:spcPts val="0"/>
              </a:spcAft>
              <a:buSzPts val="8000"/>
              <a:buNone/>
              <a:defRPr sz="8000"/>
            </a:lvl9pPr>
          </a:lstStyle>
          <a:p/>
        </p:txBody>
      </p:sp>
      <p:sp>
        <p:nvSpPr>
          <p:cNvPr id="370" name="Google Shape;370;p32"/>
          <p:cNvSpPr txBox="1"/>
          <p:nvPr>
            <p:ph idx="8" type="title"/>
          </p:nvPr>
        </p:nvSpPr>
        <p:spPr>
          <a:xfrm>
            <a:off x="4711600" y="5211695"/>
            <a:ext cx="2768800" cy="856800"/>
          </a:xfrm>
          <a:prstGeom prst="rect">
            <a:avLst/>
          </a:prstGeom>
          <a:noFill/>
          <a:ln>
            <a:noFill/>
          </a:ln>
        </p:spPr>
        <p:txBody>
          <a:bodyPr anchorCtr="0" anchor="b" bIns="0" lIns="121900" spcFirstLastPara="1" rIns="121900" wrap="square" tIns="0">
            <a:noAutofit/>
          </a:bodyPr>
          <a:lstStyle>
            <a:lvl1pPr lvl="0" algn="ctr">
              <a:lnSpc>
                <a:spcPct val="100000"/>
              </a:lnSpc>
              <a:spcBef>
                <a:spcPts val="0"/>
              </a:spcBef>
              <a:spcAft>
                <a:spcPts val="0"/>
              </a:spcAft>
              <a:buSzPts val="8000"/>
              <a:buNone/>
              <a:defRPr sz="5700">
                <a:solidFill>
                  <a:schemeClr val="accent3"/>
                </a:solidFill>
              </a:defRPr>
            </a:lvl1pPr>
            <a:lvl2pPr lvl="1" algn="ctr">
              <a:lnSpc>
                <a:spcPct val="100000"/>
              </a:lnSpc>
              <a:spcBef>
                <a:spcPts val="0"/>
              </a:spcBef>
              <a:spcAft>
                <a:spcPts val="0"/>
              </a:spcAft>
              <a:buSzPts val="8000"/>
              <a:buNone/>
              <a:defRPr sz="8000"/>
            </a:lvl2pPr>
            <a:lvl3pPr lvl="2" algn="ctr">
              <a:lnSpc>
                <a:spcPct val="100000"/>
              </a:lnSpc>
              <a:spcBef>
                <a:spcPts val="0"/>
              </a:spcBef>
              <a:spcAft>
                <a:spcPts val="0"/>
              </a:spcAft>
              <a:buSzPts val="8000"/>
              <a:buNone/>
              <a:defRPr sz="8000"/>
            </a:lvl3pPr>
            <a:lvl4pPr lvl="3" algn="ctr">
              <a:lnSpc>
                <a:spcPct val="100000"/>
              </a:lnSpc>
              <a:spcBef>
                <a:spcPts val="0"/>
              </a:spcBef>
              <a:spcAft>
                <a:spcPts val="0"/>
              </a:spcAft>
              <a:buSzPts val="8000"/>
              <a:buNone/>
              <a:defRPr sz="8000"/>
            </a:lvl4pPr>
            <a:lvl5pPr lvl="4" algn="ctr">
              <a:lnSpc>
                <a:spcPct val="100000"/>
              </a:lnSpc>
              <a:spcBef>
                <a:spcPts val="0"/>
              </a:spcBef>
              <a:spcAft>
                <a:spcPts val="0"/>
              </a:spcAft>
              <a:buSzPts val="8000"/>
              <a:buNone/>
              <a:defRPr sz="8000"/>
            </a:lvl5pPr>
            <a:lvl6pPr lvl="5" algn="ctr">
              <a:lnSpc>
                <a:spcPct val="100000"/>
              </a:lnSpc>
              <a:spcBef>
                <a:spcPts val="0"/>
              </a:spcBef>
              <a:spcAft>
                <a:spcPts val="0"/>
              </a:spcAft>
              <a:buSzPts val="8000"/>
              <a:buNone/>
              <a:defRPr sz="8000"/>
            </a:lvl6pPr>
            <a:lvl7pPr lvl="6" algn="ctr">
              <a:lnSpc>
                <a:spcPct val="100000"/>
              </a:lnSpc>
              <a:spcBef>
                <a:spcPts val="0"/>
              </a:spcBef>
              <a:spcAft>
                <a:spcPts val="0"/>
              </a:spcAft>
              <a:buSzPts val="8000"/>
              <a:buNone/>
              <a:defRPr sz="8000"/>
            </a:lvl7pPr>
            <a:lvl8pPr lvl="7" algn="ctr">
              <a:lnSpc>
                <a:spcPct val="100000"/>
              </a:lnSpc>
              <a:spcBef>
                <a:spcPts val="0"/>
              </a:spcBef>
              <a:spcAft>
                <a:spcPts val="0"/>
              </a:spcAft>
              <a:buSzPts val="8000"/>
              <a:buNone/>
              <a:defRPr sz="8000"/>
            </a:lvl8pPr>
            <a:lvl9pPr lvl="8" algn="ctr">
              <a:lnSpc>
                <a:spcPct val="100000"/>
              </a:lnSpc>
              <a:spcBef>
                <a:spcPts val="0"/>
              </a:spcBef>
              <a:spcAft>
                <a:spcPts val="0"/>
              </a:spcAft>
              <a:buSzPts val="8000"/>
              <a:buNone/>
              <a:defRPr sz="8000"/>
            </a:lvl9pPr>
          </a:lstStyle>
          <a:p/>
        </p:txBody>
      </p:sp>
      <p:sp>
        <p:nvSpPr>
          <p:cNvPr id="371" name="Google Shape;371;p32"/>
          <p:cNvSpPr txBox="1"/>
          <p:nvPr>
            <p:ph idx="9" type="title"/>
          </p:nvPr>
        </p:nvSpPr>
        <p:spPr>
          <a:xfrm>
            <a:off x="8175000" y="5211695"/>
            <a:ext cx="2768800" cy="856800"/>
          </a:xfrm>
          <a:prstGeom prst="rect">
            <a:avLst/>
          </a:prstGeom>
          <a:noFill/>
          <a:ln>
            <a:noFill/>
          </a:ln>
        </p:spPr>
        <p:txBody>
          <a:bodyPr anchorCtr="0" anchor="b" bIns="0" lIns="121900" spcFirstLastPara="1" rIns="121900" wrap="square" tIns="0">
            <a:noAutofit/>
          </a:bodyPr>
          <a:lstStyle>
            <a:lvl1pPr lvl="0" algn="ctr">
              <a:lnSpc>
                <a:spcPct val="100000"/>
              </a:lnSpc>
              <a:spcBef>
                <a:spcPts val="0"/>
              </a:spcBef>
              <a:spcAft>
                <a:spcPts val="0"/>
              </a:spcAft>
              <a:buSzPts val="8000"/>
              <a:buNone/>
              <a:defRPr sz="5700">
                <a:solidFill>
                  <a:schemeClr val="accent3"/>
                </a:solidFill>
              </a:defRPr>
            </a:lvl1pPr>
            <a:lvl2pPr lvl="1" algn="ctr">
              <a:lnSpc>
                <a:spcPct val="100000"/>
              </a:lnSpc>
              <a:spcBef>
                <a:spcPts val="0"/>
              </a:spcBef>
              <a:spcAft>
                <a:spcPts val="0"/>
              </a:spcAft>
              <a:buSzPts val="8000"/>
              <a:buNone/>
              <a:defRPr sz="8000"/>
            </a:lvl2pPr>
            <a:lvl3pPr lvl="2" algn="ctr">
              <a:lnSpc>
                <a:spcPct val="100000"/>
              </a:lnSpc>
              <a:spcBef>
                <a:spcPts val="0"/>
              </a:spcBef>
              <a:spcAft>
                <a:spcPts val="0"/>
              </a:spcAft>
              <a:buSzPts val="8000"/>
              <a:buNone/>
              <a:defRPr sz="8000"/>
            </a:lvl3pPr>
            <a:lvl4pPr lvl="3" algn="ctr">
              <a:lnSpc>
                <a:spcPct val="100000"/>
              </a:lnSpc>
              <a:spcBef>
                <a:spcPts val="0"/>
              </a:spcBef>
              <a:spcAft>
                <a:spcPts val="0"/>
              </a:spcAft>
              <a:buSzPts val="8000"/>
              <a:buNone/>
              <a:defRPr sz="8000"/>
            </a:lvl4pPr>
            <a:lvl5pPr lvl="4" algn="ctr">
              <a:lnSpc>
                <a:spcPct val="100000"/>
              </a:lnSpc>
              <a:spcBef>
                <a:spcPts val="0"/>
              </a:spcBef>
              <a:spcAft>
                <a:spcPts val="0"/>
              </a:spcAft>
              <a:buSzPts val="8000"/>
              <a:buNone/>
              <a:defRPr sz="8000"/>
            </a:lvl5pPr>
            <a:lvl6pPr lvl="5" algn="ctr">
              <a:lnSpc>
                <a:spcPct val="100000"/>
              </a:lnSpc>
              <a:spcBef>
                <a:spcPts val="0"/>
              </a:spcBef>
              <a:spcAft>
                <a:spcPts val="0"/>
              </a:spcAft>
              <a:buSzPts val="8000"/>
              <a:buNone/>
              <a:defRPr sz="8000"/>
            </a:lvl6pPr>
            <a:lvl7pPr lvl="6" algn="ctr">
              <a:lnSpc>
                <a:spcPct val="100000"/>
              </a:lnSpc>
              <a:spcBef>
                <a:spcPts val="0"/>
              </a:spcBef>
              <a:spcAft>
                <a:spcPts val="0"/>
              </a:spcAft>
              <a:buSzPts val="8000"/>
              <a:buNone/>
              <a:defRPr sz="8000"/>
            </a:lvl7pPr>
            <a:lvl8pPr lvl="7" algn="ctr">
              <a:lnSpc>
                <a:spcPct val="100000"/>
              </a:lnSpc>
              <a:spcBef>
                <a:spcPts val="0"/>
              </a:spcBef>
              <a:spcAft>
                <a:spcPts val="0"/>
              </a:spcAft>
              <a:buSzPts val="8000"/>
              <a:buNone/>
              <a:defRPr sz="8000"/>
            </a:lvl8pPr>
            <a:lvl9pPr lvl="8" algn="ctr">
              <a:lnSpc>
                <a:spcPct val="100000"/>
              </a:lnSpc>
              <a:spcBef>
                <a:spcPts val="0"/>
              </a:spcBef>
              <a:spcAft>
                <a:spcPts val="0"/>
              </a:spcAft>
              <a:buSzPts val="8000"/>
              <a:buNone/>
              <a:defRPr sz="8000"/>
            </a:lvl9pPr>
          </a:lstStyl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2">
  <p:cSld name="MAIN_POINT_1_2">
    <p:spTree>
      <p:nvGrpSpPr>
        <p:cNvPr id="372" name="Shape 372"/>
        <p:cNvGrpSpPr/>
        <p:nvPr/>
      </p:nvGrpSpPr>
      <p:grpSpPr>
        <a:xfrm>
          <a:off x="0" y="0"/>
          <a:ext cx="0" cy="0"/>
          <a:chOff x="0" y="0"/>
          <a:chExt cx="0" cy="0"/>
        </a:xfrm>
      </p:grpSpPr>
      <p:sp>
        <p:nvSpPr>
          <p:cNvPr id="373" name="Google Shape;373;p33"/>
          <p:cNvSpPr/>
          <p:nvPr/>
        </p:nvSpPr>
        <p:spPr>
          <a:xfrm>
            <a:off x="10386585" y="4560157"/>
            <a:ext cx="1493145" cy="1265472"/>
          </a:xfrm>
          <a:custGeom>
            <a:rect b="b" l="l" r="r" t="t"/>
            <a:pathLst>
              <a:path extrusionOk="0" h="8511" w="10042">
                <a:moveTo>
                  <a:pt x="6179" y="1"/>
                </a:moveTo>
                <a:cubicBezTo>
                  <a:pt x="5320" y="1"/>
                  <a:pt x="4953" y="4451"/>
                  <a:pt x="4953" y="4451"/>
                </a:cubicBezTo>
                <a:cubicBezTo>
                  <a:pt x="4953" y="4451"/>
                  <a:pt x="5111" y="1850"/>
                  <a:pt x="3166" y="1205"/>
                </a:cubicBezTo>
                <a:cubicBezTo>
                  <a:pt x="3059" y="1169"/>
                  <a:pt x="2965" y="1152"/>
                  <a:pt x="2883" y="1152"/>
                </a:cubicBezTo>
                <a:cubicBezTo>
                  <a:pt x="1489" y="1152"/>
                  <a:pt x="3596" y="6034"/>
                  <a:pt x="3596" y="6034"/>
                </a:cubicBezTo>
                <a:cubicBezTo>
                  <a:pt x="3596" y="6034"/>
                  <a:pt x="2106" y="4099"/>
                  <a:pt x="1160" y="4099"/>
                </a:cubicBezTo>
                <a:cubicBezTo>
                  <a:pt x="1061" y="4099"/>
                  <a:pt x="967" y="4121"/>
                  <a:pt x="882" y="4168"/>
                </a:cubicBezTo>
                <a:cubicBezTo>
                  <a:pt x="0" y="4666"/>
                  <a:pt x="3483" y="8510"/>
                  <a:pt x="3483" y="8510"/>
                </a:cubicBezTo>
                <a:lnTo>
                  <a:pt x="8142" y="8510"/>
                </a:lnTo>
                <a:cubicBezTo>
                  <a:pt x="8142" y="8510"/>
                  <a:pt x="10042" y="4836"/>
                  <a:pt x="9556" y="3874"/>
                </a:cubicBezTo>
                <a:cubicBezTo>
                  <a:pt x="9401" y="3564"/>
                  <a:pt x="9139" y="3459"/>
                  <a:pt x="8855" y="3459"/>
                </a:cubicBezTo>
                <a:cubicBezTo>
                  <a:pt x="8246" y="3459"/>
                  <a:pt x="7531" y="3942"/>
                  <a:pt x="7531" y="3942"/>
                </a:cubicBezTo>
                <a:cubicBezTo>
                  <a:pt x="7531" y="3942"/>
                  <a:pt x="9285" y="1906"/>
                  <a:pt x="8436" y="1273"/>
                </a:cubicBezTo>
                <a:cubicBezTo>
                  <a:pt x="8341" y="1202"/>
                  <a:pt x="8236" y="1171"/>
                  <a:pt x="8124" y="1171"/>
                </a:cubicBezTo>
                <a:cubicBezTo>
                  <a:pt x="7257" y="1171"/>
                  <a:pt x="6005" y="3071"/>
                  <a:pt x="6005" y="3071"/>
                </a:cubicBezTo>
                <a:cubicBezTo>
                  <a:pt x="6005" y="3071"/>
                  <a:pt x="7272" y="561"/>
                  <a:pt x="6322" y="41"/>
                </a:cubicBezTo>
                <a:cubicBezTo>
                  <a:pt x="6273" y="14"/>
                  <a:pt x="6225" y="1"/>
                  <a:pt x="6179" y="1"/>
                </a:cubicBezTo>
                <a:close/>
              </a:path>
            </a:pathLst>
          </a:custGeom>
          <a:solidFill>
            <a:srgbClr val="EDB95C">
              <a:alpha val="47058"/>
            </a:srgb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374" name="Google Shape;374;p33"/>
          <p:cNvSpPr/>
          <p:nvPr/>
        </p:nvSpPr>
        <p:spPr>
          <a:xfrm>
            <a:off x="5421976" y="4422741"/>
            <a:ext cx="1403829" cy="1540304"/>
          </a:xfrm>
          <a:custGeom>
            <a:rect b="b" l="l" r="r" t="t"/>
            <a:pathLst>
              <a:path extrusionOk="0" h="4728" w="4309">
                <a:moveTo>
                  <a:pt x="1793" y="1"/>
                </a:moveTo>
                <a:cubicBezTo>
                  <a:pt x="1178" y="1"/>
                  <a:pt x="1900" y="1889"/>
                  <a:pt x="1900" y="1889"/>
                </a:cubicBezTo>
                <a:cubicBezTo>
                  <a:pt x="1900" y="1889"/>
                  <a:pt x="1524" y="1480"/>
                  <a:pt x="1232" y="1480"/>
                </a:cubicBezTo>
                <a:cubicBezTo>
                  <a:pt x="1184" y="1480"/>
                  <a:pt x="1139" y="1491"/>
                  <a:pt x="1097" y="1516"/>
                </a:cubicBezTo>
                <a:cubicBezTo>
                  <a:pt x="792" y="1697"/>
                  <a:pt x="1776" y="3054"/>
                  <a:pt x="1776" y="3054"/>
                </a:cubicBezTo>
                <a:cubicBezTo>
                  <a:pt x="1776" y="3054"/>
                  <a:pt x="1328" y="2754"/>
                  <a:pt x="895" y="2754"/>
                </a:cubicBezTo>
                <a:cubicBezTo>
                  <a:pt x="752" y="2754"/>
                  <a:pt x="610" y="2786"/>
                  <a:pt x="487" y="2873"/>
                </a:cubicBezTo>
                <a:cubicBezTo>
                  <a:pt x="0" y="3213"/>
                  <a:pt x="1776" y="4648"/>
                  <a:pt x="1776" y="4648"/>
                </a:cubicBezTo>
                <a:lnTo>
                  <a:pt x="3789" y="4728"/>
                </a:lnTo>
                <a:cubicBezTo>
                  <a:pt x="3789" y="4728"/>
                  <a:pt x="4309" y="3484"/>
                  <a:pt x="4026" y="2670"/>
                </a:cubicBezTo>
                <a:cubicBezTo>
                  <a:pt x="3920" y="2377"/>
                  <a:pt x="3758" y="2283"/>
                  <a:pt x="3595" y="2283"/>
                </a:cubicBezTo>
                <a:cubicBezTo>
                  <a:pt x="3304" y="2283"/>
                  <a:pt x="3008" y="2579"/>
                  <a:pt x="3008" y="2579"/>
                </a:cubicBezTo>
                <a:cubicBezTo>
                  <a:pt x="3008" y="2579"/>
                  <a:pt x="3585" y="1426"/>
                  <a:pt x="3099" y="1132"/>
                </a:cubicBezTo>
                <a:cubicBezTo>
                  <a:pt x="3035" y="1093"/>
                  <a:pt x="2978" y="1077"/>
                  <a:pt x="2927" y="1077"/>
                </a:cubicBezTo>
                <a:cubicBezTo>
                  <a:pt x="2593" y="1077"/>
                  <a:pt x="2533" y="1810"/>
                  <a:pt x="2533" y="1810"/>
                </a:cubicBezTo>
                <a:cubicBezTo>
                  <a:pt x="2533" y="1810"/>
                  <a:pt x="2465" y="24"/>
                  <a:pt x="1809" y="1"/>
                </a:cubicBezTo>
                <a:cubicBezTo>
                  <a:pt x="1804" y="1"/>
                  <a:pt x="1798" y="1"/>
                  <a:pt x="1793" y="1"/>
                </a:cubicBezTo>
                <a:close/>
              </a:path>
            </a:pathLst>
          </a:custGeom>
          <a:solidFill>
            <a:srgbClr val="EDB95C">
              <a:alpha val="47058"/>
            </a:srgb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375" name="Google Shape;375;p33"/>
          <p:cNvSpPr/>
          <p:nvPr/>
        </p:nvSpPr>
        <p:spPr>
          <a:xfrm>
            <a:off x="35367" y="4557175"/>
            <a:ext cx="2111993" cy="1580836"/>
          </a:xfrm>
          <a:custGeom>
            <a:rect b="b" l="l" r="r" t="t"/>
            <a:pathLst>
              <a:path extrusionOk="0" h="10632" w="14204">
                <a:moveTo>
                  <a:pt x="8582" y="1"/>
                </a:moveTo>
                <a:cubicBezTo>
                  <a:pt x="8545" y="1"/>
                  <a:pt x="8508" y="15"/>
                  <a:pt x="8470" y="47"/>
                </a:cubicBezTo>
                <a:cubicBezTo>
                  <a:pt x="8141" y="335"/>
                  <a:pt x="8569" y="1314"/>
                  <a:pt x="8650" y="1490"/>
                </a:cubicBezTo>
                <a:lnTo>
                  <a:pt x="8650" y="1490"/>
                </a:lnTo>
                <a:cubicBezTo>
                  <a:pt x="8554" y="1289"/>
                  <a:pt x="7934" y="52"/>
                  <a:pt x="7141" y="52"/>
                </a:cubicBezTo>
                <a:cubicBezTo>
                  <a:pt x="7019" y="52"/>
                  <a:pt x="6892" y="81"/>
                  <a:pt x="6763" y="149"/>
                </a:cubicBezTo>
                <a:cubicBezTo>
                  <a:pt x="5711" y="703"/>
                  <a:pt x="5971" y="1890"/>
                  <a:pt x="5971" y="1890"/>
                </a:cubicBezTo>
                <a:cubicBezTo>
                  <a:pt x="5971" y="1890"/>
                  <a:pt x="5494" y="155"/>
                  <a:pt x="4896" y="155"/>
                </a:cubicBezTo>
                <a:cubicBezTo>
                  <a:pt x="4863" y="155"/>
                  <a:pt x="4829" y="160"/>
                  <a:pt x="4795" y="171"/>
                </a:cubicBezTo>
                <a:cubicBezTo>
                  <a:pt x="4139" y="375"/>
                  <a:pt x="4026" y="1393"/>
                  <a:pt x="4026" y="1393"/>
                </a:cubicBezTo>
                <a:cubicBezTo>
                  <a:pt x="4026" y="1393"/>
                  <a:pt x="3804" y="69"/>
                  <a:pt x="3510" y="69"/>
                </a:cubicBezTo>
                <a:cubicBezTo>
                  <a:pt x="3479" y="69"/>
                  <a:pt x="3448" y="83"/>
                  <a:pt x="3416" y="115"/>
                </a:cubicBezTo>
                <a:cubicBezTo>
                  <a:pt x="3087" y="465"/>
                  <a:pt x="3664" y="1551"/>
                  <a:pt x="3664" y="1551"/>
                </a:cubicBezTo>
                <a:cubicBezTo>
                  <a:pt x="3664" y="1551"/>
                  <a:pt x="2939" y="738"/>
                  <a:pt x="2552" y="738"/>
                </a:cubicBezTo>
                <a:cubicBezTo>
                  <a:pt x="2478" y="738"/>
                  <a:pt x="2417" y="768"/>
                  <a:pt x="2375" y="839"/>
                </a:cubicBezTo>
                <a:cubicBezTo>
                  <a:pt x="2115" y="1280"/>
                  <a:pt x="3370" y="1925"/>
                  <a:pt x="3370" y="1925"/>
                </a:cubicBezTo>
                <a:cubicBezTo>
                  <a:pt x="3370" y="1925"/>
                  <a:pt x="3181" y="1884"/>
                  <a:pt x="2898" y="1884"/>
                </a:cubicBezTo>
                <a:cubicBezTo>
                  <a:pt x="2250" y="1884"/>
                  <a:pt x="1113" y="2098"/>
                  <a:pt x="656" y="3508"/>
                </a:cubicBezTo>
                <a:cubicBezTo>
                  <a:pt x="0" y="5532"/>
                  <a:pt x="1810" y="10632"/>
                  <a:pt x="1810" y="10632"/>
                </a:cubicBezTo>
                <a:lnTo>
                  <a:pt x="14204" y="7511"/>
                </a:lnTo>
                <a:cubicBezTo>
                  <a:pt x="14204" y="7511"/>
                  <a:pt x="13464" y="1370"/>
                  <a:pt x="10635" y="1370"/>
                </a:cubicBezTo>
                <a:cubicBezTo>
                  <a:pt x="10239" y="1370"/>
                  <a:pt x="9801" y="1491"/>
                  <a:pt x="9318" y="1766"/>
                </a:cubicBezTo>
                <a:cubicBezTo>
                  <a:pt x="9318" y="1766"/>
                  <a:pt x="10453" y="222"/>
                  <a:pt x="9917" y="222"/>
                </a:cubicBezTo>
                <a:cubicBezTo>
                  <a:pt x="9897" y="222"/>
                  <a:pt x="9874" y="224"/>
                  <a:pt x="9849" y="228"/>
                </a:cubicBezTo>
                <a:cubicBezTo>
                  <a:pt x="9160" y="364"/>
                  <a:pt x="9138" y="1043"/>
                  <a:pt x="9138" y="1043"/>
                </a:cubicBezTo>
                <a:cubicBezTo>
                  <a:pt x="9138" y="1043"/>
                  <a:pt x="8893" y="1"/>
                  <a:pt x="8582" y="1"/>
                </a:cubicBezTo>
                <a:close/>
              </a:path>
            </a:pathLst>
          </a:custGeom>
          <a:solidFill>
            <a:srgbClr val="EDB95C">
              <a:alpha val="47058"/>
            </a:srgb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376" name="Google Shape;376;p33"/>
          <p:cNvSpPr/>
          <p:nvPr/>
        </p:nvSpPr>
        <p:spPr>
          <a:xfrm>
            <a:off x="131543" y="168696"/>
            <a:ext cx="1919672" cy="1102599"/>
          </a:xfrm>
          <a:custGeom>
            <a:rect b="b" l="l" r="r" t="t"/>
            <a:pathLst>
              <a:path extrusionOk="0" h="3954" w="6884">
                <a:moveTo>
                  <a:pt x="2984" y="0"/>
                </a:moveTo>
                <a:cubicBezTo>
                  <a:pt x="2957" y="0"/>
                  <a:pt x="2931" y="1"/>
                  <a:pt x="2906" y="3"/>
                </a:cubicBezTo>
                <a:cubicBezTo>
                  <a:pt x="1911" y="71"/>
                  <a:pt x="1617" y="1099"/>
                  <a:pt x="2182" y="1789"/>
                </a:cubicBezTo>
                <a:cubicBezTo>
                  <a:pt x="1924" y="1647"/>
                  <a:pt x="1666" y="1557"/>
                  <a:pt x="1401" y="1557"/>
                </a:cubicBezTo>
                <a:cubicBezTo>
                  <a:pt x="1225" y="1557"/>
                  <a:pt x="1045" y="1597"/>
                  <a:pt x="860" y="1687"/>
                </a:cubicBezTo>
                <a:cubicBezTo>
                  <a:pt x="498" y="1857"/>
                  <a:pt x="0" y="2287"/>
                  <a:pt x="169" y="2739"/>
                </a:cubicBezTo>
                <a:cubicBezTo>
                  <a:pt x="324" y="3122"/>
                  <a:pt x="746" y="3249"/>
                  <a:pt x="1226" y="3249"/>
                </a:cubicBezTo>
                <a:cubicBezTo>
                  <a:pt x="1866" y="3249"/>
                  <a:pt x="2612" y="3023"/>
                  <a:pt x="2974" y="2875"/>
                </a:cubicBezTo>
                <a:lnTo>
                  <a:pt x="2974" y="2875"/>
                </a:lnTo>
                <a:cubicBezTo>
                  <a:pt x="2561" y="3601"/>
                  <a:pt x="3053" y="3954"/>
                  <a:pt x="3652" y="3954"/>
                </a:cubicBezTo>
                <a:cubicBezTo>
                  <a:pt x="4201" y="3954"/>
                  <a:pt x="4839" y="3657"/>
                  <a:pt x="4953" y="3079"/>
                </a:cubicBezTo>
                <a:cubicBezTo>
                  <a:pt x="5149" y="3172"/>
                  <a:pt x="5393" y="3222"/>
                  <a:pt x="5639" y="3222"/>
                </a:cubicBezTo>
                <a:cubicBezTo>
                  <a:pt x="6257" y="3222"/>
                  <a:pt x="6883" y="2904"/>
                  <a:pt x="6762" y="2151"/>
                </a:cubicBezTo>
                <a:cubicBezTo>
                  <a:pt x="6693" y="1694"/>
                  <a:pt x="6328" y="1533"/>
                  <a:pt x="5926" y="1533"/>
                </a:cubicBezTo>
                <a:cubicBezTo>
                  <a:pt x="5541" y="1533"/>
                  <a:pt x="5123" y="1680"/>
                  <a:pt x="4896" y="1857"/>
                </a:cubicBezTo>
                <a:cubicBezTo>
                  <a:pt x="5247" y="892"/>
                  <a:pt x="3852" y="0"/>
                  <a:pt x="2984" y="0"/>
                </a:cubicBezTo>
                <a:close/>
              </a:path>
            </a:pathLst>
          </a:custGeom>
          <a:solidFill>
            <a:srgbClr val="FFFFF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377" name="Google Shape;377;p33"/>
          <p:cNvSpPr/>
          <p:nvPr/>
        </p:nvSpPr>
        <p:spPr>
          <a:xfrm>
            <a:off x="10162171" y="229572"/>
            <a:ext cx="1695172" cy="876523"/>
          </a:xfrm>
          <a:custGeom>
            <a:rect b="b" l="l" r="r" t="t"/>
            <a:pathLst>
              <a:path extrusionOk="0" h="8542" w="16520">
                <a:moveTo>
                  <a:pt x="11075" y="0"/>
                </a:moveTo>
                <a:cubicBezTo>
                  <a:pt x="9259" y="0"/>
                  <a:pt x="7870" y="1567"/>
                  <a:pt x="6953" y="3177"/>
                </a:cubicBezTo>
                <a:cubicBezTo>
                  <a:pt x="6534" y="2712"/>
                  <a:pt x="5833" y="2159"/>
                  <a:pt x="5257" y="1853"/>
                </a:cubicBezTo>
                <a:cubicBezTo>
                  <a:pt x="4660" y="1533"/>
                  <a:pt x="3974" y="1355"/>
                  <a:pt x="3311" y="1355"/>
                </a:cubicBezTo>
                <a:cubicBezTo>
                  <a:pt x="2128" y="1355"/>
                  <a:pt x="1019" y="1922"/>
                  <a:pt x="620" y="3255"/>
                </a:cubicBezTo>
                <a:cubicBezTo>
                  <a:pt x="1" y="5265"/>
                  <a:pt x="1439" y="5818"/>
                  <a:pt x="2948" y="5818"/>
                </a:cubicBezTo>
                <a:cubicBezTo>
                  <a:pt x="3477" y="5818"/>
                  <a:pt x="4015" y="5750"/>
                  <a:pt x="4476" y="5653"/>
                </a:cubicBezTo>
                <a:lnTo>
                  <a:pt x="4476" y="5653"/>
                </a:lnTo>
                <a:cubicBezTo>
                  <a:pt x="3759" y="7491"/>
                  <a:pt x="5774" y="8319"/>
                  <a:pt x="7720" y="8319"/>
                </a:cubicBezTo>
                <a:cubicBezTo>
                  <a:pt x="8874" y="8319"/>
                  <a:pt x="10004" y="8028"/>
                  <a:pt x="10526" y="7485"/>
                </a:cubicBezTo>
                <a:cubicBezTo>
                  <a:pt x="11381" y="8053"/>
                  <a:pt x="12633" y="8542"/>
                  <a:pt x="13790" y="8542"/>
                </a:cubicBezTo>
                <a:cubicBezTo>
                  <a:pt x="14545" y="8542"/>
                  <a:pt x="15260" y="8333"/>
                  <a:pt x="15796" y="7801"/>
                </a:cubicBezTo>
                <a:cubicBezTo>
                  <a:pt x="16520" y="7168"/>
                  <a:pt x="16474" y="6128"/>
                  <a:pt x="15841" y="5449"/>
                </a:cubicBezTo>
                <a:cubicBezTo>
                  <a:pt x="15274" y="4874"/>
                  <a:pt x="14513" y="4749"/>
                  <a:pt x="13758" y="4749"/>
                </a:cubicBezTo>
                <a:cubicBezTo>
                  <a:pt x="13549" y="4749"/>
                  <a:pt x="13341" y="4758"/>
                  <a:pt x="13138" y="4771"/>
                </a:cubicBezTo>
                <a:cubicBezTo>
                  <a:pt x="14337" y="3154"/>
                  <a:pt x="14756" y="1277"/>
                  <a:pt x="12562" y="338"/>
                </a:cubicBezTo>
                <a:cubicBezTo>
                  <a:pt x="12038" y="104"/>
                  <a:pt x="11543" y="0"/>
                  <a:pt x="11075" y="0"/>
                </a:cubicBezTo>
                <a:close/>
              </a:path>
            </a:pathLst>
          </a:custGeom>
          <a:solidFill>
            <a:srgbClr val="FFFFF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378" name="Google Shape;378;p33"/>
          <p:cNvSpPr/>
          <p:nvPr/>
        </p:nvSpPr>
        <p:spPr>
          <a:xfrm>
            <a:off x="3538395" y="229583"/>
            <a:ext cx="2465321" cy="1416525"/>
          </a:xfrm>
          <a:custGeom>
            <a:rect b="b" l="l" r="r" t="t"/>
            <a:pathLst>
              <a:path extrusionOk="0" h="8500" w="14794">
                <a:moveTo>
                  <a:pt x="8367" y="1"/>
                </a:moveTo>
                <a:cubicBezTo>
                  <a:pt x="6501" y="1"/>
                  <a:pt x="3499" y="1920"/>
                  <a:pt x="4254" y="3988"/>
                </a:cubicBezTo>
                <a:cubicBezTo>
                  <a:pt x="3775" y="3607"/>
                  <a:pt x="2879" y="3294"/>
                  <a:pt x="2054" y="3294"/>
                </a:cubicBezTo>
                <a:cubicBezTo>
                  <a:pt x="1186" y="3294"/>
                  <a:pt x="396" y="3641"/>
                  <a:pt x="251" y="4621"/>
                </a:cubicBezTo>
                <a:cubicBezTo>
                  <a:pt x="1" y="6243"/>
                  <a:pt x="1335" y="6921"/>
                  <a:pt x="2662" y="6921"/>
                </a:cubicBezTo>
                <a:cubicBezTo>
                  <a:pt x="3194" y="6921"/>
                  <a:pt x="3725" y="6812"/>
                  <a:pt x="4152" y="6611"/>
                </a:cubicBezTo>
                <a:cubicBezTo>
                  <a:pt x="4390" y="7863"/>
                  <a:pt x="5758" y="8500"/>
                  <a:pt x="6938" y="8500"/>
                </a:cubicBezTo>
                <a:cubicBezTo>
                  <a:pt x="8230" y="8500"/>
                  <a:pt x="9297" y="7736"/>
                  <a:pt x="8404" y="6181"/>
                </a:cubicBezTo>
                <a:lnTo>
                  <a:pt x="8404" y="6181"/>
                </a:lnTo>
                <a:cubicBezTo>
                  <a:pt x="9173" y="6505"/>
                  <a:pt x="10777" y="6990"/>
                  <a:pt x="12156" y="6990"/>
                </a:cubicBezTo>
                <a:cubicBezTo>
                  <a:pt x="13190" y="6990"/>
                  <a:pt x="14097" y="6717"/>
                  <a:pt x="14432" y="5898"/>
                </a:cubicBezTo>
                <a:cubicBezTo>
                  <a:pt x="14794" y="4903"/>
                  <a:pt x="13731" y="3988"/>
                  <a:pt x="12950" y="3626"/>
                </a:cubicBezTo>
                <a:cubicBezTo>
                  <a:pt x="12555" y="3428"/>
                  <a:pt x="12171" y="3343"/>
                  <a:pt x="11794" y="3343"/>
                </a:cubicBezTo>
                <a:cubicBezTo>
                  <a:pt x="11221" y="3343"/>
                  <a:pt x="10664" y="3540"/>
                  <a:pt x="10112" y="3840"/>
                </a:cubicBezTo>
                <a:cubicBezTo>
                  <a:pt x="11311" y="2347"/>
                  <a:pt x="10678" y="154"/>
                  <a:pt x="8552" y="7"/>
                </a:cubicBezTo>
                <a:cubicBezTo>
                  <a:pt x="8492" y="3"/>
                  <a:pt x="8430" y="1"/>
                  <a:pt x="8367" y="1"/>
                </a:cubicBezTo>
                <a:close/>
              </a:path>
            </a:pathLst>
          </a:custGeom>
          <a:solidFill>
            <a:srgbClr val="FFFFF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379" name="Google Shape;379;p33"/>
          <p:cNvSpPr/>
          <p:nvPr/>
        </p:nvSpPr>
        <p:spPr>
          <a:xfrm>
            <a:off x="6369291" y="4997813"/>
            <a:ext cx="742707" cy="629473"/>
          </a:xfrm>
          <a:custGeom>
            <a:rect b="b" l="l" r="r" t="t"/>
            <a:pathLst>
              <a:path extrusionOk="0" h="8511" w="10042">
                <a:moveTo>
                  <a:pt x="6179" y="1"/>
                </a:moveTo>
                <a:cubicBezTo>
                  <a:pt x="5320" y="1"/>
                  <a:pt x="4953" y="4451"/>
                  <a:pt x="4953" y="4451"/>
                </a:cubicBezTo>
                <a:cubicBezTo>
                  <a:pt x="4953" y="4451"/>
                  <a:pt x="5111" y="1850"/>
                  <a:pt x="3166" y="1205"/>
                </a:cubicBezTo>
                <a:cubicBezTo>
                  <a:pt x="3059" y="1169"/>
                  <a:pt x="2965" y="1152"/>
                  <a:pt x="2883" y="1152"/>
                </a:cubicBezTo>
                <a:cubicBezTo>
                  <a:pt x="1489" y="1152"/>
                  <a:pt x="3596" y="6034"/>
                  <a:pt x="3596" y="6034"/>
                </a:cubicBezTo>
                <a:cubicBezTo>
                  <a:pt x="3596" y="6034"/>
                  <a:pt x="2106" y="4099"/>
                  <a:pt x="1160" y="4099"/>
                </a:cubicBezTo>
                <a:cubicBezTo>
                  <a:pt x="1061" y="4099"/>
                  <a:pt x="967" y="4121"/>
                  <a:pt x="882" y="4168"/>
                </a:cubicBezTo>
                <a:cubicBezTo>
                  <a:pt x="0" y="4666"/>
                  <a:pt x="3483" y="8510"/>
                  <a:pt x="3483" y="8510"/>
                </a:cubicBezTo>
                <a:lnTo>
                  <a:pt x="8142" y="8510"/>
                </a:lnTo>
                <a:cubicBezTo>
                  <a:pt x="8142" y="8510"/>
                  <a:pt x="10042" y="4836"/>
                  <a:pt x="9556" y="3874"/>
                </a:cubicBezTo>
                <a:cubicBezTo>
                  <a:pt x="9401" y="3564"/>
                  <a:pt x="9139" y="3459"/>
                  <a:pt x="8855" y="3459"/>
                </a:cubicBezTo>
                <a:cubicBezTo>
                  <a:pt x="8246" y="3459"/>
                  <a:pt x="7531" y="3942"/>
                  <a:pt x="7531" y="3942"/>
                </a:cubicBezTo>
                <a:cubicBezTo>
                  <a:pt x="7531" y="3942"/>
                  <a:pt x="9285" y="1906"/>
                  <a:pt x="8436" y="1273"/>
                </a:cubicBezTo>
                <a:cubicBezTo>
                  <a:pt x="8341" y="1202"/>
                  <a:pt x="8236" y="1171"/>
                  <a:pt x="8124" y="1171"/>
                </a:cubicBezTo>
                <a:cubicBezTo>
                  <a:pt x="7257" y="1171"/>
                  <a:pt x="6005" y="3071"/>
                  <a:pt x="6005" y="3071"/>
                </a:cubicBezTo>
                <a:cubicBezTo>
                  <a:pt x="6005" y="3071"/>
                  <a:pt x="7272" y="561"/>
                  <a:pt x="6322" y="41"/>
                </a:cubicBezTo>
                <a:cubicBezTo>
                  <a:pt x="6273" y="14"/>
                  <a:pt x="6225" y="1"/>
                  <a:pt x="6179" y="1"/>
                </a:cubicBezTo>
                <a:close/>
              </a:path>
            </a:pathLst>
          </a:custGeom>
          <a:solidFill>
            <a:schemeClr val="accent3"/>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380" name="Google Shape;380;p33"/>
          <p:cNvSpPr/>
          <p:nvPr/>
        </p:nvSpPr>
        <p:spPr>
          <a:xfrm flipH="1">
            <a:off x="7" y="5102913"/>
            <a:ext cx="742707" cy="629473"/>
          </a:xfrm>
          <a:custGeom>
            <a:rect b="b" l="l" r="r" t="t"/>
            <a:pathLst>
              <a:path extrusionOk="0" h="8511" w="10042">
                <a:moveTo>
                  <a:pt x="6179" y="1"/>
                </a:moveTo>
                <a:cubicBezTo>
                  <a:pt x="5320" y="1"/>
                  <a:pt x="4953" y="4451"/>
                  <a:pt x="4953" y="4451"/>
                </a:cubicBezTo>
                <a:cubicBezTo>
                  <a:pt x="4953" y="4451"/>
                  <a:pt x="5111" y="1850"/>
                  <a:pt x="3166" y="1205"/>
                </a:cubicBezTo>
                <a:cubicBezTo>
                  <a:pt x="3059" y="1169"/>
                  <a:pt x="2965" y="1152"/>
                  <a:pt x="2883" y="1152"/>
                </a:cubicBezTo>
                <a:cubicBezTo>
                  <a:pt x="1489" y="1152"/>
                  <a:pt x="3596" y="6034"/>
                  <a:pt x="3596" y="6034"/>
                </a:cubicBezTo>
                <a:cubicBezTo>
                  <a:pt x="3596" y="6034"/>
                  <a:pt x="2106" y="4099"/>
                  <a:pt x="1160" y="4099"/>
                </a:cubicBezTo>
                <a:cubicBezTo>
                  <a:pt x="1061" y="4099"/>
                  <a:pt x="967" y="4121"/>
                  <a:pt x="882" y="4168"/>
                </a:cubicBezTo>
                <a:cubicBezTo>
                  <a:pt x="0" y="4666"/>
                  <a:pt x="3483" y="8510"/>
                  <a:pt x="3483" y="8510"/>
                </a:cubicBezTo>
                <a:lnTo>
                  <a:pt x="8142" y="8510"/>
                </a:lnTo>
                <a:cubicBezTo>
                  <a:pt x="8142" y="8510"/>
                  <a:pt x="10042" y="4836"/>
                  <a:pt x="9556" y="3874"/>
                </a:cubicBezTo>
                <a:cubicBezTo>
                  <a:pt x="9401" y="3564"/>
                  <a:pt x="9139" y="3459"/>
                  <a:pt x="8855" y="3459"/>
                </a:cubicBezTo>
                <a:cubicBezTo>
                  <a:pt x="8246" y="3459"/>
                  <a:pt x="7531" y="3942"/>
                  <a:pt x="7531" y="3942"/>
                </a:cubicBezTo>
                <a:cubicBezTo>
                  <a:pt x="7531" y="3942"/>
                  <a:pt x="9285" y="1906"/>
                  <a:pt x="8436" y="1273"/>
                </a:cubicBezTo>
                <a:cubicBezTo>
                  <a:pt x="8341" y="1202"/>
                  <a:pt x="8236" y="1171"/>
                  <a:pt x="8124" y="1171"/>
                </a:cubicBezTo>
                <a:cubicBezTo>
                  <a:pt x="7257" y="1171"/>
                  <a:pt x="6005" y="3071"/>
                  <a:pt x="6005" y="3071"/>
                </a:cubicBezTo>
                <a:cubicBezTo>
                  <a:pt x="6005" y="3071"/>
                  <a:pt x="7272" y="561"/>
                  <a:pt x="6322" y="41"/>
                </a:cubicBezTo>
                <a:cubicBezTo>
                  <a:pt x="6273" y="14"/>
                  <a:pt x="6225" y="1"/>
                  <a:pt x="6179" y="1"/>
                </a:cubicBezTo>
                <a:close/>
              </a:path>
            </a:pathLst>
          </a:custGeom>
          <a:solidFill>
            <a:schemeClr val="accent3"/>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381" name="Google Shape;381;p33"/>
          <p:cNvSpPr/>
          <p:nvPr/>
        </p:nvSpPr>
        <p:spPr>
          <a:xfrm flipH="1">
            <a:off x="10162173" y="5102913"/>
            <a:ext cx="742707" cy="629473"/>
          </a:xfrm>
          <a:custGeom>
            <a:rect b="b" l="l" r="r" t="t"/>
            <a:pathLst>
              <a:path extrusionOk="0" h="8511" w="10042">
                <a:moveTo>
                  <a:pt x="6179" y="1"/>
                </a:moveTo>
                <a:cubicBezTo>
                  <a:pt x="5320" y="1"/>
                  <a:pt x="4953" y="4451"/>
                  <a:pt x="4953" y="4451"/>
                </a:cubicBezTo>
                <a:cubicBezTo>
                  <a:pt x="4953" y="4451"/>
                  <a:pt x="5111" y="1850"/>
                  <a:pt x="3166" y="1205"/>
                </a:cubicBezTo>
                <a:cubicBezTo>
                  <a:pt x="3059" y="1169"/>
                  <a:pt x="2965" y="1152"/>
                  <a:pt x="2883" y="1152"/>
                </a:cubicBezTo>
                <a:cubicBezTo>
                  <a:pt x="1489" y="1152"/>
                  <a:pt x="3596" y="6034"/>
                  <a:pt x="3596" y="6034"/>
                </a:cubicBezTo>
                <a:cubicBezTo>
                  <a:pt x="3596" y="6034"/>
                  <a:pt x="2106" y="4099"/>
                  <a:pt x="1160" y="4099"/>
                </a:cubicBezTo>
                <a:cubicBezTo>
                  <a:pt x="1061" y="4099"/>
                  <a:pt x="967" y="4121"/>
                  <a:pt x="882" y="4168"/>
                </a:cubicBezTo>
                <a:cubicBezTo>
                  <a:pt x="0" y="4666"/>
                  <a:pt x="3483" y="8510"/>
                  <a:pt x="3483" y="8510"/>
                </a:cubicBezTo>
                <a:lnTo>
                  <a:pt x="8142" y="8510"/>
                </a:lnTo>
                <a:cubicBezTo>
                  <a:pt x="8142" y="8510"/>
                  <a:pt x="10042" y="4836"/>
                  <a:pt x="9556" y="3874"/>
                </a:cubicBezTo>
                <a:cubicBezTo>
                  <a:pt x="9401" y="3564"/>
                  <a:pt x="9139" y="3459"/>
                  <a:pt x="8855" y="3459"/>
                </a:cubicBezTo>
                <a:cubicBezTo>
                  <a:pt x="8246" y="3459"/>
                  <a:pt x="7531" y="3942"/>
                  <a:pt x="7531" y="3942"/>
                </a:cubicBezTo>
                <a:cubicBezTo>
                  <a:pt x="7531" y="3942"/>
                  <a:pt x="9285" y="1906"/>
                  <a:pt x="8436" y="1273"/>
                </a:cubicBezTo>
                <a:cubicBezTo>
                  <a:pt x="8341" y="1202"/>
                  <a:pt x="8236" y="1171"/>
                  <a:pt x="8124" y="1171"/>
                </a:cubicBezTo>
                <a:cubicBezTo>
                  <a:pt x="7257" y="1171"/>
                  <a:pt x="6005" y="3071"/>
                  <a:pt x="6005" y="3071"/>
                </a:cubicBezTo>
                <a:cubicBezTo>
                  <a:pt x="6005" y="3071"/>
                  <a:pt x="7272" y="561"/>
                  <a:pt x="6322" y="41"/>
                </a:cubicBezTo>
                <a:cubicBezTo>
                  <a:pt x="6273" y="14"/>
                  <a:pt x="6225" y="1"/>
                  <a:pt x="6179" y="1"/>
                </a:cubicBezTo>
                <a:close/>
              </a:path>
            </a:pathLst>
          </a:custGeom>
          <a:solidFill>
            <a:schemeClr val="accent3"/>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382" name="Google Shape;382;p33"/>
          <p:cNvSpPr/>
          <p:nvPr/>
        </p:nvSpPr>
        <p:spPr>
          <a:xfrm>
            <a:off x="-34933" y="5578733"/>
            <a:ext cx="12268800" cy="1279200"/>
          </a:xfrm>
          <a:prstGeom prst="rect">
            <a:avLst/>
          </a:prstGeom>
          <a:solidFill>
            <a:schemeClr val="accent6"/>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383" name="Google Shape;383;p33"/>
          <p:cNvSpPr txBox="1"/>
          <p:nvPr>
            <p:ph type="title"/>
          </p:nvPr>
        </p:nvSpPr>
        <p:spPr>
          <a:xfrm>
            <a:off x="6411633" y="1934833"/>
            <a:ext cx="4180800" cy="763600"/>
          </a:xfrm>
          <a:prstGeom prst="rect">
            <a:avLst/>
          </a:prstGeom>
          <a:noFill/>
          <a:ln>
            <a:noFill/>
          </a:ln>
        </p:spPr>
        <p:txBody>
          <a:bodyPr anchorCtr="0" anchor="b" bIns="121900" lIns="121900" spcFirstLastPara="1" rIns="121900" wrap="square" tIns="121900">
            <a:no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p:txBody>
      </p:sp>
      <p:sp>
        <p:nvSpPr>
          <p:cNvPr id="384" name="Google Shape;384;p33"/>
          <p:cNvSpPr txBox="1"/>
          <p:nvPr>
            <p:ph idx="1" type="subTitle"/>
          </p:nvPr>
        </p:nvSpPr>
        <p:spPr>
          <a:xfrm>
            <a:off x="6419900" y="2815500"/>
            <a:ext cx="4180800" cy="1525200"/>
          </a:xfrm>
          <a:prstGeom prst="rect">
            <a:avLst/>
          </a:prstGeom>
          <a:noFill/>
          <a:ln>
            <a:noFill/>
          </a:ln>
        </p:spPr>
        <p:txBody>
          <a:bodyPr anchorCtr="0" anchor="t" bIns="121900" lIns="121900" spcFirstLastPara="1" rIns="121900" wrap="square" tIns="121900">
            <a:noAutofit/>
          </a:bodyPr>
          <a:lstStyle>
            <a:lvl1pPr lvl="0" algn="l">
              <a:lnSpc>
                <a:spcPct val="100000"/>
              </a:lnSpc>
              <a:spcBef>
                <a:spcPts val="0"/>
              </a:spcBef>
              <a:spcAft>
                <a:spcPts val="0"/>
              </a:spcAft>
              <a:buSzPts val="2100"/>
              <a:buNone/>
              <a:defRPr/>
            </a:lvl1pPr>
            <a:lvl2pPr lvl="1" algn="l">
              <a:lnSpc>
                <a:spcPct val="100000"/>
              </a:lnSpc>
              <a:spcBef>
                <a:spcPts val="0"/>
              </a:spcBef>
              <a:spcAft>
                <a:spcPts val="0"/>
              </a:spcAft>
              <a:buSzPts val="2100"/>
              <a:buNone/>
              <a:defRPr/>
            </a:lvl2pPr>
            <a:lvl3pPr lvl="2" algn="l">
              <a:lnSpc>
                <a:spcPct val="100000"/>
              </a:lnSpc>
              <a:spcBef>
                <a:spcPts val="0"/>
              </a:spcBef>
              <a:spcAft>
                <a:spcPts val="0"/>
              </a:spcAft>
              <a:buSzPts val="2100"/>
              <a:buNone/>
              <a:defRPr/>
            </a:lvl3pPr>
            <a:lvl4pPr lvl="3" algn="l">
              <a:lnSpc>
                <a:spcPct val="100000"/>
              </a:lnSpc>
              <a:spcBef>
                <a:spcPts val="0"/>
              </a:spcBef>
              <a:spcAft>
                <a:spcPts val="0"/>
              </a:spcAft>
              <a:buSzPts val="2100"/>
              <a:buNone/>
              <a:defRPr/>
            </a:lvl4pPr>
            <a:lvl5pPr lvl="4" algn="l">
              <a:lnSpc>
                <a:spcPct val="100000"/>
              </a:lnSpc>
              <a:spcBef>
                <a:spcPts val="0"/>
              </a:spcBef>
              <a:spcAft>
                <a:spcPts val="0"/>
              </a:spcAft>
              <a:buSzPts val="2100"/>
              <a:buNone/>
              <a:defRPr/>
            </a:lvl5pPr>
            <a:lvl6pPr lvl="5" algn="l">
              <a:lnSpc>
                <a:spcPct val="100000"/>
              </a:lnSpc>
              <a:spcBef>
                <a:spcPts val="0"/>
              </a:spcBef>
              <a:spcAft>
                <a:spcPts val="0"/>
              </a:spcAft>
              <a:buSzPts val="2100"/>
              <a:buNone/>
              <a:defRPr/>
            </a:lvl6pPr>
            <a:lvl7pPr lvl="6" algn="l">
              <a:lnSpc>
                <a:spcPct val="100000"/>
              </a:lnSpc>
              <a:spcBef>
                <a:spcPts val="0"/>
              </a:spcBef>
              <a:spcAft>
                <a:spcPts val="0"/>
              </a:spcAft>
              <a:buSzPts val="2100"/>
              <a:buNone/>
              <a:defRPr/>
            </a:lvl7pPr>
            <a:lvl8pPr lvl="7" algn="l">
              <a:lnSpc>
                <a:spcPct val="100000"/>
              </a:lnSpc>
              <a:spcBef>
                <a:spcPts val="0"/>
              </a:spcBef>
              <a:spcAft>
                <a:spcPts val="0"/>
              </a:spcAft>
              <a:buSzPts val="2100"/>
              <a:buNone/>
              <a:defRPr/>
            </a:lvl8pPr>
            <a:lvl9pPr lvl="8" algn="l">
              <a:lnSpc>
                <a:spcPct val="100000"/>
              </a:lnSpc>
              <a:spcBef>
                <a:spcPts val="0"/>
              </a:spcBef>
              <a:spcAft>
                <a:spcPts val="0"/>
              </a:spcAft>
              <a:buSzPts val="2100"/>
              <a:buNone/>
              <a:defRPr/>
            </a:lvl9pPr>
          </a:lstStyle>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1">
  <p:cSld name="MAIN_POINT_1_1">
    <p:spTree>
      <p:nvGrpSpPr>
        <p:cNvPr id="385" name="Shape 385"/>
        <p:cNvGrpSpPr/>
        <p:nvPr/>
      </p:nvGrpSpPr>
      <p:grpSpPr>
        <a:xfrm>
          <a:off x="0" y="0"/>
          <a:ext cx="0" cy="0"/>
          <a:chOff x="0" y="0"/>
          <a:chExt cx="0" cy="0"/>
        </a:xfrm>
      </p:grpSpPr>
      <p:sp>
        <p:nvSpPr>
          <p:cNvPr id="386" name="Google Shape;386;p34"/>
          <p:cNvSpPr/>
          <p:nvPr/>
        </p:nvSpPr>
        <p:spPr>
          <a:xfrm flipH="1">
            <a:off x="319203" y="4560157"/>
            <a:ext cx="1493145" cy="1265472"/>
          </a:xfrm>
          <a:custGeom>
            <a:rect b="b" l="l" r="r" t="t"/>
            <a:pathLst>
              <a:path extrusionOk="0" h="8511" w="10042">
                <a:moveTo>
                  <a:pt x="6179" y="1"/>
                </a:moveTo>
                <a:cubicBezTo>
                  <a:pt x="5320" y="1"/>
                  <a:pt x="4953" y="4451"/>
                  <a:pt x="4953" y="4451"/>
                </a:cubicBezTo>
                <a:cubicBezTo>
                  <a:pt x="4953" y="4451"/>
                  <a:pt x="5111" y="1850"/>
                  <a:pt x="3166" y="1205"/>
                </a:cubicBezTo>
                <a:cubicBezTo>
                  <a:pt x="3059" y="1169"/>
                  <a:pt x="2965" y="1152"/>
                  <a:pt x="2883" y="1152"/>
                </a:cubicBezTo>
                <a:cubicBezTo>
                  <a:pt x="1489" y="1152"/>
                  <a:pt x="3596" y="6034"/>
                  <a:pt x="3596" y="6034"/>
                </a:cubicBezTo>
                <a:cubicBezTo>
                  <a:pt x="3596" y="6034"/>
                  <a:pt x="2106" y="4099"/>
                  <a:pt x="1160" y="4099"/>
                </a:cubicBezTo>
                <a:cubicBezTo>
                  <a:pt x="1061" y="4099"/>
                  <a:pt x="967" y="4121"/>
                  <a:pt x="882" y="4168"/>
                </a:cubicBezTo>
                <a:cubicBezTo>
                  <a:pt x="0" y="4666"/>
                  <a:pt x="3483" y="8510"/>
                  <a:pt x="3483" y="8510"/>
                </a:cubicBezTo>
                <a:lnTo>
                  <a:pt x="8142" y="8510"/>
                </a:lnTo>
                <a:cubicBezTo>
                  <a:pt x="8142" y="8510"/>
                  <a:pt x="10042" y="4836"/>
                  <a:pt x="9556" y="3874"/>
                </a:cubicBezTo>
                <a:cubicBezTo>
                  <a:pt x="9401" y="3564"/>
                  <a:pt x="9139" y="3459"/>
                  <a:pt x="8855" y="3459"/>
                </a:cubicBezTo>
                <a:cubicBezTo>
                  <a:pt x="8246" y="3459"/>
                  <a:pt x="7531" y="3942"/>
                  <a:pt x="7531" y="3942"/>
                </a:cubicBezTo>
                <a:cubicBezTo>
                  <a:pt x="7531" y="3942"/>
                  <a:pt x="9285" y="1906"/>
                  <a:pt x="8436" y="1273"/>
                </a:cubicBezTo>
                <a:cubicBezTo>
                  <a:pt x="8341" y="1202"/>
                  <a:pt x="8236" y="1171"/>
                  <a:pt x="8124" y="1171"/>
                </a:cubicBezTo>
                <a:cubicBezTo>
                  <a:pt x="7257" y="1171"/>
                  <a:pt x="6005" y="3071"/>
                  <a:pt x="6005" y="3071"/>
                </a:cubicBezTo>
                <a:cubicBezTo>
                  <a:pt x="6005" y="3071"/>
                  <a:pt x="7272" y="561"/>
                  <a:pt x="6322" y="41"/>
                </a:cubicBezTo>
                <a:cubicBezTo>
                  <a:pt x="6273" y="14"/>
                  <a:pt x="6225" y="1"/>
                  <a:pt x="6179" y="1"/>
                </a:cubicBezTo>
                <a:close/>
              </a:path>
            </a:pathLst>
          </a:custGeom>
          <a:solidFill>
            <a:srgbClr val="EDB95C">
              <a:alpha val="47058"/>
            </a:srgb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387" name="Google Shape;387;p34"/>
          <p:cNvSpPr/>
          <p:nvPr/>
        </p:nvSpPr>
        <p:spPr>
          <a:xfrm flipH="1">
            <a:off x="5373128" y="4422741"/>
            <a:ext cx="1403829" cy="1540304"/>
          </a:xfrm>
          <a:custGeom>
            <a:rect b="b" l="l" r="r" t="t"/>
            <a:pathLst>
              <a:path extrusionOk="0" h="4728" w="4309">
                <a:moveTo>
                  <a:pt x="1793" y="1"/>
                </a:moveTo>
                <a:cubicBezTo>
                  <a:pt x="1178" y="1"/>
                  <a:pt x="1900" y="1889"/>
                  <a:pt x="1900" y="1889"/>
                </a:cubicBezTo>
                <a:cubicBezTo>
                  <a:pt x="1900" y="1889"/>
                  <a:pt x="1524" y="1480"/>
                  <a:pt x="1232" y="1480"/>
                </a:cubicBezTo>
                <a:cubicBezTo>
                  <a:pt x="1184" y="1480"/>
                  <a:pt x="1139" y="1491"/>
                  <a:pt x="1097" y="1516"/>
                </a:cubicBezTo>
                <a:cubicBezTo>
                  <a:pt x="792" y="1697"/>
                  <a:pt x="1776" y="3054"/>
                  <a:pt x="1776" y="3054"/>
                </a:cubicBezTo>
                <a:cubicBezTo>
                  <a:pt x="1776" y="3054"/>
                  <a:pt x="1328" y="2754"/>
                  <a:pt x="895" y="2754"/>
                </a:cubicBezTo>
                <a:cubicBezTo>
                  <a:pt x="752" y="2754"/>
                  <a:pt x="610" y="2786"/>
                  <a:pt x="487" y="2873"/>
                </a:cubicBezTo>
                <a:cubicBezTo>
                  <a:pt x="0" y="3213"/>
                  <a:pt x="1776" y="4648"/>
                  <a:pt x="1776" y="4648"/>
                </a:cubicBezTo>
                <a:lnTo>
                  <a:pt x="3789" y="4728"/>
                </a:lnTo>
                <a:cubicBezTo>
                  <a:pt x="3789" y="4728"/>
                  <a:pt x="4309" y="3484"/>
                  <a:pt x="4026" y="2670"/>
                </a:cubicBezTo>
                <a:cubicBezTo>
                  <a:pt x="3920" y="2377"/>
                  <a:pt x="3758" y="2283"/>
                  <a:pt x="3595" y="2283"/>
                </a:cubicBezTo>
                <a:cubicBezTo>
                  <a:pt x="3304" y="2283"/>
                  <a:pt x="3008" y="2579"/>
                  <a:pt x="3008" y="2579"/>
                </a:cubicBezTo>
                <a:cubicBezTo>
                  <a:pt x="3008" y="2579"/>
                  <a:pt x="3585" y="1426"/>
                  <a:pt x="3099" y="1132"/>
                </a:cubicBezTo>
                <a:cubicBezTo>
                  <a:pt x="3035" y="1093"/>
                  <a:pt x="2978" y="1077"/>
                  <a:pt x="2927" y="1077"/>
                </a:cubicBezTo>
                <a:cubicBezTo>
                  <a:pt x="2593" y="1077"/>
                  <a:pt x="2533" y="1810"/>
                  <a:pt x="2533" y="1810"/>
                </a:cubicBezTo>
                <a:cubicBezTo>
                  <a:pt x="2533" y="1810"/>
                  <a:pt x="2465" y="24"/>
                  <a:pt x="1809" y="1"/>
                </a:cubicBezTo>
                <a:cubicBezTo>
                  <a:pt x="1804" y="1"/>
                  <a:pt x="1798" y="1"/>
                  <a:pt x="1793" y="1"/>
                </a:cubicBezTo>
                <a:close/>
              </a:path>
            </a:pathLst>
          </a:custGeom>
          <a:solidFill>
            <a:srgbClr val="EDB95C">
              <a:alpha val="47058"/>
            </a:srgb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388" name="Google Shape;388;p34"/>
          <p:cNvSpPr/>
          <p:nvPr/>
        </p:nvSpPr>
        <p:spPr>
          <a:xfrm flipH="1">
            <a:off x="10051575" y="4557175"/>
            <a:ext cx="2111993" cy="1580836"/>
          </a:xfrm>
          <a:custGeom>
            <a:rect b="b" l="l" r="r" t="t"/>
            <a:pathLst>
              <a:path extrusionOk="0" h="10632" w="14204">
                <a:moveTo>
                  <a:pt x="8582" y="1"/>
                </a:moveTo>
                <a:cubicBezTo>
                  <a:pt x="8545" y="1"/>
                  <a:pt x="8508" y="15"/>
                  <a:pt x="8470" y="47"/>
                </a:cubicBezTo>
                <a:cubicBezTo>
                  <a:pt x="8141" y="335"/>
                  <a:pt x="8569" y="1314"/>
                  <a:pt x="8650" y="1490"/>
                </a:cubicBezTo>
                <a:lnTo>
                  <a:pt x="8650" y="1490"/>
                </a:lnTo>
                <a:cubicBezTo>
                  <a:pt x="8554" y="1289"/>
                  <a:pt x="7934" y="52"/>
                  <a:pt x="7141" y="52"/>
                </a:cubicBezTo>
                <a:cubicBezTo>
                  <a:pt x="7019" y="52"/>
                  <a:pt x="6892" y="81"/>
                  <a:pt x="6763" y="149"/>
                </a:cubicBezTo>
                <a:cubicBezTo>
                  <a:pt x="5711" y="703"/>
                  <a:pt x="5971" y="1890"/>
                  <a:pt x="5971" y="1890"/>
                </a:cubicBezTo>
                <a:cubicBezTo>
                  <a:pt x="5971" y="1890"/>
                  <a:pt x="5494" y="155"/>
                  <a:pt x="4896" y="155"/>
                </a:cubicBezTo>
                <a:cubicBezTo>
                  <a:pt x="4863" y="155"/>
                  <a:pt x="4829" y="160"/>
                  <a:pt x="4795" y="171"/>
                </a:cubicBezTo>
                <a:cubicBezTo>
                  <a:pt x="4139" y="375"/>
                  <a:pt x="4026" y="1393"/>
                  <a:pt x="4026" y="1393"/>
                </a:cubicBezTo>
                <a:cubicBezTo>
                  <a:pt x="4026" y="1393"/>
                  <a:pt x="3804" y="69"/>
                  <a:pt x="3510" y="69"/>
                </a:cubicBezTo>
                <a:cubicBezTo>
                  <a:pt x="3479" y="69"/>
                  <a:pt x="3448" y="83"/>
                  <a:pt x="3416" y="115"/>
                </a:cubicBezTo>
                <a:cubicBezTo>
                  <a:pt x="3087" y="465"/>
                  <a:pt x="3664" y="1551"/>
                  <a:pt x="3664" y="1551"/>
                </a:cubicBezTo>
                <a:cubicBezTo>
                  <a:pt x="3664" y="1551"/>
                  <a:pt x="2939" y="738"/>
                  <a:pt x="2552" y="738"/>
                </a:cubicBezTo>
                <a:cubicBezTo>
                  <a:pt x="2478" y="738"/>
                  <a:pt x="2417" y="768"/>
                  <a:pt x="2375" y="839"/>
                </a:cubicBezTo>
                <a:cubicBezTo>
                  <a:pt x="2115" y="1280"/>
                  <a:pt x="3370" y="1925"/>
                  <a:pt x="3370" y="1925"/>
                </a:cubicBezTo>
                <a:cubicBezTo>
                  <a:pt x="3370" y="1925"/>
                  <a:pt x="3181" y="1884"/>
                  <a:pt x="2898" y="1884"/>
                </a:cubicBezTo>
                <a:cubicBezTo>
                  <a:pt x="2250" y="1884"/>
                  <a:pt x="1113" y="2098"/>
                  <a:pt x="656" y="3508"/>
                </a:cubicBezTo>
                <a:cubicBezTo>
                  <a:pt x="0" y="5532"/>
                  <a:pt x="1810" y="10632"/>
                  <a:pt x="1810" y="10632"/>
                </a:cubicBezTo>
                <a:lnTo>
                  <a:pt x="14204" y="7511"/>
                </a:lnTo>
                <a:cubicBezTo>
                  <a:pt x="14204" y="7511"/>
                  <a:pt x="13464" y="1370"/>
                  <a:pt x="10635" y="1370"/>
                </a:cubicBezTo>
                <a:cubicBezTo>
                  <a:pt x="10239" y="1370"/>
                  <a:pt x="9801" y="1491"/>
                  <a:pt x="9318" y="1766"/>
                </a:cubicBezTo>
                <a:cubicBezTo>
                  <a:pt x="9318" y="1766"/>
                  <a:pt x="10453" y="222"/>
                  <a:pt x="9917" y="222"/>
                </a:cubicBezTo>
                <a:cubicBezTo>
                  <a:pt x="9897" y="222"/>
                  <a:pt x="9874" y="224"/>
                  <a:pt x="9849" y="228"/>
                </a:cubicBezTo>
                <a:cubicBezTo>
                  <a:pt x="9160" y="364"/>
                  <a:pt x="9138" y="1043"/>
                  <a:pt x="9138" y="1043"/>
                </a:cubicBezTo>
                <a:cubicBezTo>
                  <a:pt x="9138" y="1043"/>
                  <a:pt x="8893" y="1"/>
                  <a:pt x="8582" y="1"/>
                </a:cubicBezTo>
                <a:close/>
              </a:path>
            </a:pathLst>
          </a:custGeom>
          <a:solidFill>
            <a:srgbClr val="EDB95C">
              <a:alpha val="47058"/>
            </a:srgb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389" name="Google Shape;389;p34"/>
          <p:cNvSpPr/>
          <p:nvPr/>
        </p:nvSpPr>
        <p:spPr>
          <a:xfrm flipH="1">
            <a:off x="10147719" y="168696"/>
            <a:ext cx="1919672" cy="1102599"/>
          </a:xfrm>
          <a:custGeom>
            <a:rect b="b" l="l" r="r" t="t"/>
            <a:pathLst>
              <a:path extrusionOk="0" h="3954" w="6884">
                <a:moveTo>
                  <a:pt x="2984" y="0"/>
                </a:moveTo>
                <a:cubicBezTo>
                  <a:pt x="2957" y="0"/>
                  <a:pt x="2931" y="1"/>
                  <a:pt x="2906" y="3"/>
                </a:cubicBezTo>
                <a:cubicBezTo>
                  <a:pt x="1911" y="71"/>
                  <a:pt x="1617" y="1099"/>
                  <a:pt x="2182" y="1789"/>
                </a:cubicBezTo>
                <a:cubicBezTo>
                  <a:pt x="1924" y="1647"/>
                  <a:pt x="1666" y="1557"/>
                  <a:pt x="1401" y="1557"/>
                </a:cubicBezTo>
                <a:cubicBezTo>
                  <a:pt x="1225" y="1557"/>
                  <a:pt x="1045" y="1597"/>
                  <a:pt x="860" y="1687"/>
                </a:cubicBezTo>
                <a:cubicBezTo>
                  <a:pt x="498" y="1857"/>
                  <a:pt x="0" y="2287"/>
                  <a:pt x="169" y="2739"/>
                </a:cubicBezTo>
                <a:cubicBezTo>
                  <a:pt x="324" y="3122"/>
                  <a:pt x="746" y="3249"/>
                  <a:pt x="1226" y="3249"/>
                </a:cubicBezTo>
                <a:cubicBezTo>
                  <a:pt x="1866" y="3249"/>
                  <a:pt x="2612" y="3023"/>
                  <a:pt x="2974" y="2875"/>
                </a:cubicBezTo>
                <a:lnTo>
                  <a:pt x="2974" y="2875"/>
                </a:lnTo>
                <a:cubicBezTo>
                  <a:pt x="2561" y="3601"/>
                  <a:pt x="3053" y="3954"/>
                  <a:pt x="3652" y="3954"/>
                </a:cubicBezTo>
                <a:cubicBezTo>
                  <a:pt x="4201" y="3954"/>
                  <a:pt x="4839" y="3657"/>
                  <a:pt x="4953" y="3079"/>
                </a:cubicBezTo>
                <a:cubicBezTo>
                  <a:pt x="5149" y="3172"/>
                  <a:pt x="5393" y="3222"/>
                  <a:pt x="5639" y="3222"/>
                </a:cubicBezTo>
                <a:cubicBezTo>
                  <a:pt x="6257" y="3222"/>
                  <a:pt x="6883" y="2904"/>
                  <a:pt x="6762" y="2151"/>
                </a:cubicBezTo>
                <a:cubicBezTo>
                  <a:pt x="6693" y="1694"/>
                  <a:pt x="6328" y="1533"/>
                  <a:pt x="5926" y="1533"/>
                </a:cubicBezTo>
                <a:cubicBezTo>
                  <a:pt x="5541" y="1533"/>
                  <a:pt x="5123" y="1680"/>
                  <a:pt x="4896" y="1857"/>
                </a:cubicBezTo>
                <a:cubicBezTo>
                  <a:pt x="5247" y="892"/>
                  <a:pt x="3852" y="0"/>
                  <a:pt x="2984" y="0"/>
                </a:cubicBezTo>
                <a:close/>
              </a:path>
            </a:pathLst>
          </a:custGeom>
          <a:solidFill>
            <a:srgbClr val="FFFFF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390" name="Google Shape;390;p34"/>
          <p:cNvSpPr/>
          <p:nvPr/>
        </p:nvSpPr>
        <p:spPr>
          <a:xfrm flipH="1">
            <a:off x="341591" y="229572"/>
            <a:ext cx="1695172" cy="876523"/>
          </a:xfrm>
          <a:custGeom>
            <a:rect b="b" l="l" r="r" t="t"/>
            <a:pathLst>
              <a:path extrusionOk="0" h="8542" w="16520">
                <a:moveTo>
                  <a:pt x="11075" y="0"/>
                </a:moveTo>
                <a:cubicBezTo>
                  <a:pt x="9259" y="0"/>
                  <a:pt x="7870" y="1567"/>
                  <a:pt x="6953" y="3177"/>
                </a:cubicBezTo>
                <a:cubicBezTo>
                  <a:pt x="6534" y="2712"/>
                  <a:pt x="5833" y="2159"/>
                  <a:pt x="5257" y="1853"/>
                </a:cubicBezTo>
                <a:cubicBezTo>
                  <a:pt x="4660" y="1533"/>
                  <a:pt x="3974" y="1355"/>
                  <a:pt x="3311" y="1355"/>
                </a:cubicBezTo>
                <a:cubicBezTo>
                  <a:pt x="2128" y="1355"/>
                  <a:pt x="1019" y="1922"/>
                  <a:pt x="620" y="3255"/>
                </a:cubicBezTo>
                <a:cubicBezTo>
                  <a:pt x="1" y="5265"/>
                  <a:pt x="1439" y="5818"/>
                  <a:pt x="2948" y="5818"/>
                </a:cubicBezTo>
                <a:cubicBezTo>
                  <a:pt x="3477" y="5818"/>
                  <a:pt x="4015" y="5750"/>
                  <a:pt x="4476" y="5653"/>
                </a:cubicBezTo>
                <a:lnTo>
                  <a:pt x="4476" y="5653"/>
                </a:lnTo>
                <a:cubicBezTo>
                  <a:pt x="3759" y="7491"/>
                  <a:pt x="5774" y="8319"/>
                  <a:pt x="7720" y="8319"/>
                </a:cubicBezTo>
                <a:cubicBezTo>
                  <a:pt x="8874" y="8319"/>
                  <a:pt x="10004" y="8028"/>
                  <a:pt x="10526" y="7485"/>
                </a:cubicBezTo>
                <a:cubicBezTo>
                  <a:pt x="11381" y="8053"/>
                  <a:pt x="12633" y="8542"/>
                  <a:pt x="13790" y="8542"/>
                </a:cubicBezTo>
                <a:cubicBezTo>
                  <a:pt x="14545" y="8542"/>
                  <a:pt x="15260" y="8333"/>
                  <a:pt x="15796" y="7801"/>
                </a:cubicBezTo>
                <a:cubicBezTo>
                  <a:pt x="16520" y="7168"/>
                  <a:pt x="16474" y="6128"/>
                  <a:pt x="15841" y="5449"/>
                </a:cubicBezTo>
                <a:cubicBezTo>
                  <a:pt x="15274" y="4874"/>
                  <a:pt x="14513" y="4749"/>
                  <a:pt x="13758" y="4749"/>
                </a:cubicBezTo>
                <a:cubicBezTo>
                  <a:pt x="13549" y="4749"/>
                  <a:pt x="13341" y="4758"/>
                  <a:pt x="13138" y="4771"/>
                </a:cubicBezTo>
                <a:cubicBezTo>
                  <a:pt x="14337" y="3154"/>
                  <a:pt x="14756" y="1277"/>
                  <a:pt x="12562" y="338"/>
                </a:cubicBezTo>
                <a:cubicBezTo>
                  <a:pt x="12038" y="104"/>
                  <a:pt x="11543" y="0"/>
                  <a:pt x="11075" y="0"/>
                </a:cubicBezTo>
                <a:close/>
              </a:path>
            </a:pathLst>
          </a:custGeom>
          <a:solidFill>
            <a:srgbClr val="FFFFF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391" name="Google Shape;391;p34"/>
          <p:cNvSpPr/>
          <p:nvPr/>
        </p:nvSpPr>
        <p:spPr>
          <a:xfrm flipH="1">
            <a:off x="6195217" y="229583"/>
            <a:ext cx="2465321" cy="1416525"/>
          </a:xfrm>
          <a:custGeom>
            <a:rect b="b" l="l" r="r" t="t"/>
            <a:pathLst>
              <a:path extrusionOk="0" h="8500" w="14794">
                <a:moveTo>
                  <a:pt x="8367" y="1"/>
                </a:moveTo>
                <a:cubicBezTo>
                  <a:pt x="6501" y="1"/>
                  <a:pt x="3499" y="1920"/>
                  <a:pt x="4254" y="3988"/>
                </a:cubicBezTo>
                <a:cubicBezTo>
                  <a:pt x="3775" y="3607"/>
                  <a:pt x="2879" y="3294"/>
                  <a:pt x="2054" y="3294"/>
                </a:cubicBezTo>
                <a:cubicBezTo>
                  <a:pt x="1186" y="3294"/>
                  <a:pt x="396" y="3641"/>
                  <a:pt x="251" y="4621"/>
                </a:cubicBezTo>
                <a:cubicBezTo>
                  <a:pt x="1" y="6243"/>
                  <a:pt x="1335" y="6921"/>
                  <a:pt x="2662" y="6921"/>
                </a:cubicBezTo>
                <a:cubicBezTo>
                  <a:pt x="3194" y="6921"/>
                  <a:pt x="3725" y="6812"/>
                  <a:pt x="4152" y="6611"/>
                </a:cubicBezTo>
                <a:cubicBezTo>
                  <a:pt x="4390" y="7863"/>
                  <a:pt x="5758" y="8500"/>
                  <a:pt x="6938" y="8500"/>
                </a:cubicBezTo>
                <a:cubicBezTo>
                  <a:pt x="8230" y="8500"/>
                  <a:pt x="9297" y="7736"/>
                  <a:pt x="8404" y="6181"/>
                </a:cubicBezTo>
                <a:lnTo>
                  <a:pt x="8404" y="6181"/>
                </a:lnTo>
                <a:cubicBezTo>
                  <a:pt x="9173" y="6505"/>
                  <a:pt x="10777" y="6990"/>
                  <a:pt x="12156" y="6990"/>
                </a:cubicBezTo>
                <a:cubicBezTo>
                  <a:pt x="13190" y="6990"/>
                  <a:pt x="14097" y="6717"/>
                  <a:pt x="14432" y="5898"/>
                </a:cubicBezTo>
                <a:cubicBezTo>
                  <a:pt x="14794" y="4903"/>
                  <a:pt x="13731" y="3988"/>
                  <a:pt x="12950" y="3626"/>
                </a:cubicBezTo>
                <a:cubicBezTo>
                  <a:pt x="12555" y="3428"/>
                  <a:pt x="12171" y="3343"/>
                  <a:pt x="11794" y="3343"/>
                </a:cubicBezTo>
                <a:cubicBezTo>
                  <a:pt x="11221" y="3343"/>
                  <a:pt x="10664" y="3540"/>
                  <a:pt x="10112" y="3840"/>
                </a:cubicBezTo>
                <a:cubicBezTo>
                  <a:pt x="11311" y="2347"/>
                  <a:pt x="10678" y="154"/>
                  <a:pt x="8552" y="7"/>
                </a:cubicBezTo>
                <a:cubicBezTo>
                  <a:pt x="8492" y="3"/>
                  <a:pt x="8430" y="1"/>
                  <a:pt x="8367" y="1"/>
                </a:cubicBezTo>
                <a:close/>
              </a:path>
            </a:pathLst>
          </a:custGeom>
          <a:solidFill>
            <a:srgbClr val="FFFFF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392" name="Google Shape;392;p34"/>
          <p:cNvSpPr/>
          <p:nvPr/>
        </p:nvSpPr>
        <p:spPr>
          <a:xfrm flipH="1">
            <a:off x="5086937" y="4997813"/>
            <a:ext cx="742707" cy="629473"/>
          </a:xfrm>
          <a:custGeom>
            <a:rect b="b" l="l" r="r" t="t"/>
            <a:pathLst>
              <a:path extrusionOk="0" h="8511" w="10042">
                <a:moveTo>
                  <a:pt x="6179" y="1"/>
                </a:moveTo>
                <a:cubicBezTo>
                  <a:pt x="5320" y="1"/>
                  <a:pt x="4953" y="4451"/>
                  <a:pt x="4953" y="4451"/>
                </a:cubicBezTo>
                <a:cubicBezTo>
                  <a:pt x="4953" y="4451"/>
                  <a:pt x="5111" y="1850"/>
                  <a:pt x="3166" y="1205"/>
                </a:cubicBezTo>
                <a:cubicBezTo>
                  <a:pt x="3059" y="1169"/>
                  <a:pt x="2965" y="1152"/>
                  <a:pt x="2883" y="1152"/>
                </a:cubicBezTo>
                <a:cubicBezTo>
                  <a:pt x="1489" y="1152"/>
                  <a:pt x="3596" y="6034"/>
                  <a:pt x="3596" y="6034"/>
                </a:cubicBezTo>
                <a:cubicBezTo>
                  <a:pt x="3596" y="6034"/>
                  <a:pt x="2106" y="4099"/>
                  <a:pt x="1160" y="4099"/>
                </a:cubicBezTo>
                <a:cubicBezTo>
                  <a:pt x="1061" y="4099"/>
                  <a:pt x="967" y="4121"/>
                  <a:pt x="882" y="4168"/>
                </a:cubicBezTo>
                <a:cubicBezTo>
                  <a:pt x="0" y="4666"/>
                  <a:pt x="3483" y="8510"/>
                  <a:pt x="3483" y="8510"/>
                </a:cubicBezTo>
                <a:lnTo>
                  <a:pt x="8142" y="8510"/>
                </a:lnTo>
                <a:cubicBezTo>
                  <a:pt x="8142" y="8510"/>
                  <a:pt x="10042" y="4836"/>
                  <a:pt x="9556" y="3874"/>
                </a:cubicBezTo>
                <a:cubicBezTo>
                  <a:pt x="9401" y="3564"/>
                  <a:pt x="9139" y="3459"/>
                  <a:pt x="8855" y="3459"/>
                </a:cubicBezTo>
                <a:cubicBezTo>
                  <a:pt x="8246" y="3459"/>
                  <a:pt x="7531" y="3942"/>
                  <a:pt x="7531" y="3942"/>
                </a:cubicBezTo>
                <a:cubicBezTo>
                  <a:pt x="7531" y="3942"/>
                  <a:pt x="9285" y="1906"/>
                  <a:pt x="8436" y="1273"/>
                </a:cubicBezTo>
                <a:cubicBezTo>
                  <a:pt x="8341" y="1202"/>
                  <a:pt x="8236" y="1171"/>
                  <a:pt x="8124" y="1171"/>
                </a:cubicBezTo>
                <a:cubicBezTo>
                  <a:pt x="7257" y="1171"/>
                  <a:pt x="6005" y="3071"/>
                  <a:pt x="6005" y="3071"/>
                </a:cubicBezTo>
                <a:cubicBezTo>
                  <a:pt x="6005" y="3071"/>
                  <a:pt x="7272" y="561"/>
                  <a:pt x="6322" y="41"/>
                </a:cubicBezTo>
                <a:cubicBezTo>
                  <a:pt x="6273" y="14"/>
                  <a:pt x="6225" y="1"/>
                  <a:pt x="6179" y="1"/>
                </a:cubicBezTo>
                <a:close/>
              </a:path>
            </a:pathLst>
          </a:custGeom>
          <a:solidFill>
            <a:schemeClr val="accent3"/>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393" name="Google Shape;393;p34"/>
          <p:cNvSpPr/>
          <p:nvPr/>
        </p:nvSpPr>
        <p:spPr>
          <a:xfrm>
            <a:off x="11456220" y="5102913"/>
            <a:ext cx="742707" cy="629473"/>
          </a:xfrm>
          <a:custGeom>
            <a:rect b="b" l="l" r="r" t="t"/>
            <a:pathLst>
              <a:path extrusionOk="0" h="8511" w="10042">
                <a:moveTo>
                  <a:pt x="6179" y="1"/>
                </a:moveTo>
                <a:cubicBezTo>
                  <a:pt x="5320" y="1"/>
                  <a:pt x="4953" y="4451"/>
                  <a:pt x="4953" y="4451"/>
                </a:cubicBezTo>
                <a:cubicBezTo>
                  <a:pt x="4953" y="4451"/>
                  <a:pt x="5111" y="1850"/>
                  <a:pt x="3166" y="1205"/>
                </a:cubicBezTo>
                <a:cubicBezTo>
                  <a:pt x="3059" y="1169"/>
                  <a:pt x="2965" y="1152"/>
                  <a:pt x="2883" y="1152"/>
                </a:cubicBezTo>
                <a:cubicBezTo>
                  <a:pt x="1489" y="1152"/>
                  <a:pt x="3596" y="6034"/>
                  <a:pt x="3596" y="6034"/>
                </a:cubicBezTo>
                <a:cubicBezTo>
                  <a:pt x="3596" y="6034"/>
                  <a:pt x="2106" y="4099"/>
                  <a:pt x="1160" y="4099"/>
                </a:cubicBezTo>
                <a:cubicBezTo>
                  <a:pt x="1061" y="4099"/>
                  <a:pt x="967" y="4121"/>
                  <a:pt x="882" y="4168"/>
                </a:cubicBezTo>
                <a:cubicBezTo>
                  <a:pt x="0" y="4666"/>
                  <a:pt x="3483" y="8510"/>
                  <a:pt x="3483" y="8510"/>
                </a:cubicBezTo>
                <a:lnTo>
                  <a:pt x="8142" y="8510"/>
                </a:lnTo>
                <a:cubicBezTo>
                  <a:pt x="8142" y="8510"/>
                  <a:pt x="10042" y="4836"/>
                  <a:pt x="9556" y="3874"/>
                </a:cubicBezTo>
                <a:cubicBezTo>
                  <a:pt x="9401" y="3564"/>
                  <a:pt x="9139" y="3459"/>
                  <a:pt x="8855" y="3459"/>
                </a:cubicBezTo>
                <a:cubicBezTo>
                  <a:pt x="8246" y="3459"/>
                  <a:pt x="7531" y="3942"/>
                  <a:pt x="7531" y="3942"/>
                </a:cubicBezTo>
                <a:cubicBezTo>
                  <a:pt x="7531" y="3942"/>
                  <a:pt x="9285" y="1906"/>
                  <a:pt x="8436" y="1273"/>
                </a:cubicBezTo>
                <a:cubicBezTo>
                  <a:pt x="8341" y="1202"/>
                  <a:pt x="8236" y="1171"/>
                  <a:pt x="8124" y="1171"/>
                </a:cubicBezTo>
                <a:cubicBezTo>
                  <a:pt x="7257" y="1171"/>
                  <a:pt x="6005" y="3071"/>
                  <a:pt x="6005" y="3071"/>
                </a:cubicBezTo>
                <a:cubicBezTo>
                  <a:pt x="6005" y="3071"/>
                  <a:pt x="7272" y="561"/>
                  <a:pt x="6322" y="41"/>
                </a:cubicBezTo>
                <a:cubicBezTo>
                  <a:pt x="6273" y="14"/>
                  <a:pt x="6225" y="1"/>
                  <a:pt x="6179" y="1"/>
                </a:cubicBezTo>
                <a:close/>
              </a:path>
            </a:pathLst>
          </a:custGeom>
          <a:solidFill>
            <a:schemeClr val="accent3"/>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394" name="Google Shape;394;p34"/>
          <p:cNvSpPr/>
          <p:nvPr/>
        </p:nvSpPr>
        <p:spPr>
          <a:xfrm>
            <a:off x="1294053" y="5102913"/>
            <a:ext cx="742707" cy="629473"/>
          </a:xfrm>
          <a:custGeom>
            <a:rect b="b" l="l" r="r" t="t"/>
            <a:pathLst>
              <a:path extrusionOk="0" h="8511" w="10042">
                <a:moveTo>
                  <a:pt x="6179" y="1"/>
                </a:moveTo>
                <a:cubicBezTo>
                  <a:pt x="5320" y="1"/>
                  <a:pt x="4953" y="4451"/>
                  <a:pt x="4953" y="4451"/>
                </a:cubicBezTo>
                <a:cubicBezTo>
                  <a:pt x="4953" y="4451"/>
                  <a:pt x="5111" y="1850"/>
                  <a:pt x="3166" y="1205"/>
                </a:cubicBezTo>
                <a:cubicBezTo>
                  <a:pt x="3059" y="1169"/>
                  <a:pt x="2965" y="1152"/>
                  <a:pt x="2883" y="1152"/>
                </a:cubicBezTo>
                <a:cubicBezTo>
                  <a:pt x="1489" y="1152"/>
                  <a:pt x="3596" y="6034"/>
                  <a:pt x="3596" y="6034"/>
                </a:cubicBezTo>
                <a:cubicBezTo>
                  <a:pt x="3596" y="6034"/>
                  <a:pt x="2106" y="4099"/>
                  <a:pt x="1160" y="4099"/>
                </a:cubicBezTo>
                <a:cubicBezTo>
                  <a:pt x="1061" y="4099"/>
                  <a:pt x="967" y="4121"/>
                  <a:pt x="882" y="4168"/>
                </a:cubicBezTo>
                <a:cubicBezTo>
                  <a:pt x="0" y="4666"/>
                  <a:pt x="3483" y="8510"/>
                  <a:pt x="3483" y="8510"/>
                </a:cubicBezTo>
                <a:lnTo>
                  <a:pt x="8142" y="8510"/>
                </a:lnTo>
                <a:cubicBezTo>
                  <a:pt x="8142" y="8510"/>
                  <a:pt x="10042" y="4836"/>
                  <a:pt x="9556" y="3874"/>
                </a:cubicBezTo>
                <a:cubicBezTo>
                  <a:pt x="9401" y="3564"/>
                  <a:pt x="9139" y="3459"/>
                  <a:pt x="8855" y="3459"/>
                </a:cubicBezTo>
                <a:cubicBezTo>
                  <a:pt x="8246" y="3459"/>
                  <a:pt x="7531" y="3942"/>
                  <a:pt x="7531" y="3942"/>
                </a:cubicBezTo>
                <a:cubicBezTo>
                  <a:pt x="7531" y="3942"/>
                  <a:pt x="9285" y="1906"/>
                  <a:pt x="8436" y="1273"/>
                </a:cubicBezTo>
                <a:cubicBezTo>
                  <a:pt x="8341" y="1202"/>
                  <a:pt x="8236" y="1171"/>
                  <a:pt x="8124" y="1171"/>
                </a:cubicBezTo>
                <a:cubicBezTo>
                  <a:pt x="7257" y="1171"/>
                  <a:pt x="6005" y="3071"/>
                  <a:pt x="6005" y="3071"/>
                </a:cubicBezTo>
                <a:cubicBezTo>
                  <a:pt x="6005" y="3071"/>
                  <a:pt x="7272" y="561"/>
                  <a:pt x="6322" y="41"/>
                </a:cubicBezTo>
                <a:cubicBezTo>
                  <a:pt x="6273" y="14"/>
                  <a:pt x="6225" y="1"/>
                  <a:pt x="6179" y="1"/>
                </a:cubicBezTo>
                <a:close/>
              </a:path>
            </a:pathLst>
          </a:custGeom>
          <a:solidFill>
            <a:schemeClr val="accent3"/>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395" name="Google Shape;395;p34"/>
          <p:cNvSpPr/>
          <p:nvPr/>
        </p:nvSpPr>
        <p:spPr>
          <a:xfrm flipH="1">
            <a:off x="-34933" y="5578733"/>
            <a:ext cx="12268800" cy="1279200"/>
          </a:xfrm>
          <a:prstGeom prst="rect">
            <a:avLst/>
          </a:prstGeom>
          <a:solidFill>
            <a:schemeClr val="accent2"/>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396" name="Google Shape;396;p34"/>
          <p:cNvSpPr txBox="1"/>
          <p:nvPr>
            <p:ph type="title"/>
          </p:nvPr>
        </p:nvSpPr>
        <p:spPr>
          <a:xfrm>
            <a:off x="960000" y="1934833"/>
            <a:ext cx="4289200" cy="763600"/>
          </a:xfrm>
          <a:prstGeom prst="rect">
            <a:avLst/>
          </a:prstGeom>
          <a:noFill/>
          <a:ln>
            <a:noFill/>
          </a:ln>
        </p:spPr>
        <p:txBody>
          <a:bodyPr anchorCtr="0" anchor="b" bIns="121900" lIns="121900" spcFirstLastPara="1" rIns="121900" wrap="square" tIns="121900">
            <a:no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p:txBody>
      </p:sp>
      <p:sp>
        <p:nvSpPr>
          <p:cNvPr id="397" name="Google Shape;397;p34"/>
          <p:cNvSpPr txBox="1"/>
          <p:nvPr>
            <p:ph idx="1" type="subTitle"/>
          </p:nvPr>
        </p:nvSpPr>
        <p:spPr>
          <a:xfrm>
            <a:off x="968267" y="2815500"/>
            <a:ext cx="4289200" cy="1747600"/>
          </a:xfrm>
          <a:prstGeom prst="rect">
            <a:avLst/>
          </a:prstGeom>
          <a:noFill/>
          <a:ln>
            <a:noFill/>
          </a:ln>
        </p:spPr>
        <p:txBody>
          <a:bodyPr anchorCtr="0" anchor="t" bIns="121900" lIns="121900" spcFirstLastPara="1" rIns="121900" wrap="square" tIns="121900">
            <a:noAutofit/>
          </a:bodyPr>
          <a:lstStyle>
            <a:lvl1pPr lvl="0" algn="l">
              <a:lnSpc>
                <a:spcPct val="100000"/>
              </a:lnSpc>
              <a:spcBef>
                <a:spcPts val="0"/>
              </a:spcBef>
              <a:spcAft>
                <a:spcPts val="0"/>
              </a:spcAft>
              <a:buSzPts val="2100"/>
              <a:buNone/>
              <a:defRPr/>
            </a:lvl1pPr>
            <a:lvl2pPr lvl="1" algn="l">
              <a:lnSpc>
                <a:spcPct val="100000"/>
              </a:lnSpc>
              <a:spcBef>
                <a:spcPts val="0"/>
              </a:spcBef>
              <a:spcAft>
                <a:spcPts val="0"/>
              </a:spcAft>
              <a:buSzPts val="2100"/>
              <a:buNone/>
              <a:defRPr/>
            </a:lvl2pPr>
            <a:lvl3pPr lvl="2" algn="l">
              <a:lnSpc>
                <a:spcPct val="100000"/>
              </a:lnSpc>
              <a:spcBef>
                <a:spcPts val="0"/>
              </a:spcBef>
              <a:spcAft>
                <a:spcPts val="0"/>
              </a:spcAft>
              <a:buSzPts val="2100"/>
              <a:buNone/>
              <a:defRPr/>
            </a:lvl3pPr>
            <a:lvl4pPr lvl="3" algn="l">
              <a:lnSpc>
                <a:spcPct val="100000"/>
              </a:lnSpc>
              <a:spcBef>
                <a:spcPts val="0"/>
              </a:spcBef>
              <a:spcAft>
                <a:spcPts val="0"/>
              </a:spcAft>
              <a:buSzPts val="2100"/>
              <a:buNone/>
              <a:defRPr/>
            </a:lvl4pPr>
            <a:lvl5pPr lvl="4" algn="l">
              <a:lnSpc>
                <a:spcPct val="100000"/>
              </a:lnSpc>
              <a:spcBef>
                <a:spcPts val="0"/>
              </a:spcBef>
              <a:spcAft>
                <a:spcPts val="0"/>
              </a:spcAft>
              <a:buSzPts val="2100"/>
              <a:buNone/>
              <a:defRPr/>
            </a:lvl5pPr>
            <a:lvl6pPr lvl="5" algn="l">
              <a:lnSpc>
                <a:spcPct val="100000"/>
              </a:lnSpc>
              <a:spcBef>
                <a:spcPts val="0"/>
              </a:spcBef>
              <a:spcAft>
                <a:spcPts val="0"/>
              </a:spcAft>
              <a:buSzPts val="2100"/>
              <a:buNone/>
              <a:defRPr/>
            </a:lvl6pPr>
            <a:lvl7pPr lvl="6" algn="l">
              <a:lnSpc>
                <a:spcPct val="100000"/>
              </a:lnSpc>
              <a:spcBef>
                <a:spcPts val="0"/>
              </a:spcBef>
              <a:spcAft>
                <a:spcPts val="0"/>
              </a:spcAft>
              <a:buSzPts val="2100"/>
              <a:buNone/>
              <a:defRPr/>
            </a:lvl7pPr>
            <a:lvl8pPr lvl="7" algn="l">
              <a:lnSpc>
                <a:spcPct val="100000"/>
              </a:lnSpc>
              <a:spcBef>
                <a:spcPts val="0"/>
              </a:spcBef>
              <a:spcAft>
                <a:spcPts val="0"/>
              </a:spcAft>
              <a:buSzPts val="2100"/>
              <a:buNone/>
              <a:defRPr/>
            </a:lvl8pPr>
            <a:lvl9pPr lvl="8" algn="l">
              <a:lnSpc>
                <a:spcPct val="100000"/>
              </a:lnSpc>
              <a:spcBef>
                <a:spcPts val="0"/>
              </a:spcBef>
              <a:spcAft>
                <a:spcPts val="0"/>
              </a:spcAft>
              <a:buSzPts val="2100"/>
              <a:buNone/>
              <a:defRPr/>
            </a:lvl9pPr>
          </a:lstStyle>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1">
  <p:cSld name="ONE_COLUMN_TEXT_1_3">
    <p:spTree>
      <p:nvGrpSpPr>
        <p:cNvPr id="398" name="Shape 398"/>
        <p:cNvGrpSpPr/>
        <p:nvPr/>
      </p:nvGrpSpPr>
      <p:grpSpPr>
        <a:xfrm>
          <a:off x="0" y="0"/>
          <a:ext cx="0" cy="0"/>
          <a:chOff x="0" y="0"/>
          <a:chExt cx="0" cy="0"/>
        </a:xfrm>
      </p:grpSpPr>
      <p:sp>
        <p:nvSpPr>
          <p:cNvPr id="399" name="Google Shape;399;p35"/>
          <p:cNvSpPr/>
          <p:nvPr/>
        </p:nvSpPr>
        <p:spPr>
          <a:xfrm>
            <a:off x="8172072" y="5324365"/>
            <a:ext cx="977756" cy="828688"/>
          </a:xfrm>
          <a:custGeom>
            <a:rect b="b" l="l" r="r" t="t"/>
            <a:pathLst>
              <a:path extrusionOk="0" h="8511" w="10042">
                <a:moveTo>
                  <a:pt x="6179" y="1"/>
                </a:moveTo>
                <a:cubicBezTo>
                  <a:pt x="5320" y="1"/>
                  <a:pt x="4953" y="4451"/>
                  <a:pt x="4953" y="4451"/>
                </a:cubicBezTo>
                <a:cubicBezTo>
                  <a:pt x="4953" y="4451"/>
                  <a:pt x="5111" y="1850"/>
                  <a:pt x="3166" y="1205"/>
                </a:cubicBezTo>
                <a:cubicBezTo>
                  <a:pt x="3059" y="1169"/>
                  <a:pt x="2965" y="1152"/>
                  <a:pt x="2883" y="1152"/>
                </a:cubicBezTo>
                <a:cubicBezTo>
                  <a:pt x="1489" y="1152"/>
                  <a:pt x="3596" y="6034"/>
                  <a:pt x="3596" y="6034"/>
                </a:cubicBezTo>
                <a:cubicBezTo>
                  <a:pt x="3596" y="6034"/>
                  <a:pt x="2106" y="4099"/>
                  <a:pt x="1160" y="4099"/>
                </a:cubicBezTo>
                <a:cubicBezTo>
                  <a:pt x="1061" y="4099"/>
                  <a:pt x="967" y="4121"/>
                  <a:pt x="882" y="4168"/>
                </a:cubicBezTo>
                <a:cubicBezTo>
                  <a:pt x="0" y="4666"/>
                  <a:pt x="3483" y="8510"/>
                  <a:pt x="3483" y="8510"/>
                </a:cubicBezTo>
                <a:lnTo>
                  <a:pt x="8142" y="8510"/>
                </a:lnTo>
                <a:cubicBezTo>
                  <a:pt x="8142" y="8510"/>
                  <a:pt x="10042" y="4836"/>
                  <a:pt x="9556" y="3874"/>
                </a:cubicBezTo>
                <a:cubicBezTo>
                  <a:pt x="9401" y="3564"/>
                  <a:pt x="9139" y="3459"/>
                  <a:pt x="8855" y="3459"/>
                </a:cubicBezTo>
                <a:cubicBezTo>
                  <a:pt x="8246" y="3459"/>
                  <a:pt x="7531" y="3942"/>
                  <a:pt x="7531" y="3942"/>
                </a:cubicBezTo>
                <a:cubicBezTo>
                  <a:pt x="7531" y="3942"/>
                  <a:pt x="9285" y="1906"/>
                  <a:pt x="8436" y="1273"/>
                </a:cubicBezTo>
                <a:cubicBezTo>
                  <a:pt x="8341" y="1202"/>
                  <a:pt x="8236" y="1171"/>
                  <a:pt x="8124" y="1171"/>
                </a:cubicBezTo>
                <a:cubicBezTo>
                  <a:pt x="7257" y="1171"/>
                  <a:pt x="6005" y="3071"/>
                  <a:pt x="6005" y="3071"/>
                </a:cubicBezTo>
                <a:cubicBezTo>
                  <a:pt x="6005" y="3071"/>
                  <a:pt x="7272" y="561"/>
                  <a:pt x="6322" y="41"/>
                </a:cubicBezTo>
                <a:cubicBezTo>
                  <a:pt x="6273" y="14"/>
                  <a:pt x="6225" y="1"/>
                  <a:pt x="6179" y="1"/>
                </a:cubicBezTo>
                <a:close/>
              </a:path>
            </a:pathLst>
          </a:custGeom>
          <a:solidFill>
            <a:srgbClr val="EDB95C">
              <a:alpha val="47058"/>
            </a:srgb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400" name="Google Shape;400;p35"/>
          <p:cNvSpPr txBox="1"/>
          <p:nvPr>
            <p:ph type="title"/>
          </p:nvPr>
        </p:nvSpPr>
        <p:spPr>
          <a:xfrm>
            <a:off x="960000" y="593367"/>
            <a:ext cx="10272000" cy="763600"/>
          </a:xfrm>
          <a:prstGeom prst="rect">
            <a:avLst/>
          </a:prstGeom>
          <a:noFill/>
          <a:ln>
            <a:noFill/>
          </a:ln>
        </p:spPr>
        <p:txBody>
          <a:bodyPr anchorCtr="0" anchor="t" bIns="121900" lIns="121900" spcFirstLastPara="1" rIns="121900" wrap="square" tIns="121900">
            <a:no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p:txBody>
      </p:sp>
      <p:sp>
        <p:nvSpPr>
          <p:cNvPr id="401" name="Google Shape;401;p35"/>
          <p:cNvSpPr/>
          <p:nvPr/>
        </p:nvSpPr>
        <p:spPr>
          <a:xfrm flipH="1">
            <a:off x="-149461" y="5324365"/>
            <a:ext cx="977756" cy="828688"/>
          </a:xfrm>
          <a:custGeom>
            <a:rect b="b" l="l" r="r" t="t"/>
            <a:pathLst>
              <a:path extrusionOk="0" h="8511" w="10042">
                <a:moveTo>
                  <a:pt x="6179" y="1"/>
                </a:moveTo>
                <a:cubicBezTo>
                  <a:pt x="5320" y="1"/>
                  <a:pt x="4953" y="4451"/>
                  <a:pt x="4953" y="4451"/>
                </a:cubicBezTo>
                <a:cubicBezTo>
                  <a:pt x="4953" y="4451"/>
                  <a:pt x="5111" y="1850"/>
                  <a:pt x="3166" y="1205"/>
                </a:cubicBezTo>
                <a:cubicBezTo>
                  <a:pt x="3059" y="1169"/>
                  <a:pt x="2965" y="1152"/>
                  <a:pt x="2883" y="1152"/>
                </a:cubicBezTo>
                <a:cubicBezTo>
                  <a:pt x="1489" y="1152"/>
                  <a:pt x="3596" y="6034"/>
                  <a:pt x="3596" y="6034"/>
                </a:cubicBezTo>
                <a:cubicBezTo>
                  <a:pt x="3596" y="6034"/>
                  <a:pt x="2106" y="4099"/>
                  <a:pt x="1160" y="4099"/>
                </a:cubicBezTo>
                <a:cubicBezTo>
                  <a:pt x="1061" y="4099"/>
                  <a:pt x="967" y="4121"/>
                  <a:pt x="882" y="4168"/>
                </a:cubicBezTo>
                <a:cubicBezTo>
                  <a:pt x="0" y="4666"/>
                  <a:pt x="3483" y="8510"/>
                  <a:pt x="3483" y="8510"/>
                </a:cubicBezTo>
                <a:lnTo>
                  <a:pt x="8142" y="8510"/>
                </a:lnTo>
                <a:cubicBezTo>
                  <a:pt x="8142" y="8510"/>
                  <a:pt x="10042" y="4836"/>
                  <a:pt x="9556" y="3874"/>
                </a:cubicBezTo>
                <a:cubicBezTo>
                  <a:pt x="9401" y="3564"/>
                  <a:pt x="9139" y="3459"/>
                  <a:pt x="8855" y="3459"/>
                </a:cubicBezTo>
                <a:cubicBezTo>
                  <a:pt x="8246" y="3459"/>
                  <a:pt x="7531" y="3942"/>
                  <a:pt x="7531" y="3942"/>
                </a:cubicBezTo>
                <a:cubicBezTo>
                  <a:pt x="7531" y="3942"/>
                  <a:pt x="9285" y="1906"/>
                  <a:pt x="8436" y="1273"/>
                </a:cubicBezTo>
                <a:cubicBezTo>
                  <a:pt x="8341" y="1202"/>
                  <a:pt x="8236" y="1171"/>
                  <a:pt x="8124" y="1171"/>
                </a:cubicBezTo>
                <a:cubicBezTo>
                  <a:pt x="7257" y="1171"/>
                  <a:pt x="6005" y="3071"/>
                  <a:pt x="6005" y="3071"/>
                </a:cubicBezTo>
                <a:cubicBezTo>
                  <a:pt x="6005" y="3071"/>
                  <a:pt x="7272" y="561"/>
                  <a:pt x="6322" y="41"/>
                </a:cubicBezTo>
                <a:cubicBezTo>
                  <a:pt x="6273" y="14"/>
                  <a:pt x="6225" y="1"/>
                  <a:pt x="6179" y="1"/>
                </a:cubicBezTo>
                <a:close/>
              </a:path>
            </a:pathLst>
          </a:custGeom>
          <a:solidFill>
            <a:srgbClr val="EDB95C">
              <a:alpha val="47058"/>
            </a:srgb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402" name="Google Shape;402;p35"/>
          <p:cNvSpPr/>
          <p:nvPr/>
        </p:nvSpPr>
        <p:spPr>
          <a:xfrm flipH="1">
            <a:off x="879644" y="4813875"/>
            <a:ext cx="1403829" cy="1540304"/>
          </a:xfrm>
          <a:custGeom>
            <a:rect b="b" l="l" r="r" t="t"/>
            <a:pathLst>
              <a:path extrusionOk="0" h="4728" w="4309">
                <a:moveTo>
                  <a:pt x="1793" y="1"/>
                </a:moveTo>
                <a:cubicBezTo>
                  <a:pt x="1178" y="1"/>
                  <a:pt x="1900" y="1889"/>
                  <a:pt x="1900" y="1889"/>
                </a:cubicBezTo>
                <a:cubicBezTo>
                  <a:pt x="1900" y="1889"/>
                  <a:pt x="1524" y="1480"/>
                  <a:pt x="1232" y="1480"/>
                </a:cubicBezTo>
                <a:cubicBezTo>
                  <a:pt x="1184" y="1480"/>
                  <a:pt x="1139" y="1491"/>
                  <a:pt x="1097" y="1516"/>
                </a:cubicBezTo>
                <a:cubicBezTo>
                  <a:pt x="792" y="1697"/>
                  <a:pt x="1776" y="3054"/>
                  <a:pt x="1776" y="3054"/>
                </a:cubicBezTo>
                <a:cubicBezTo>
                  <a:pt x="1776" y="3054"/>
                  <a:pt x="1328" y="2754"/>
                  <a:pt x="895" y="2754"/>
                </a:cubicBezTo>
                <a:cubicBezTo>
                  <a:pt x="752" y="2754"/>
                  <a:pt x="610" y="2786"/>
                  <a:pt x="487" y="2873"/>
                </a:cubicBezTo>
                <a:cubicBezTo>
                  <a:pt x="0" y="3213"/>
                  <a:pt x="1776" y="4648"/>
                  <a:pt x="1776" y="4648"/>
                </a:cubicBezTo>
                <a:lnTo>
                  <a:pt x="3789" y="4728"/>
                </a:lnTo>
                <a:cubicBezTo>
                  <a:pt x="3789" y="4728"/>
                  <a:pt x="4309" y="3484"/>
                  <a:pt x="4026" y="2670"/>
                </a:cubicBezTo>
                <a:cubicBezTo>
                  <a:pt x="3920" y="2377"/>
                  <a:pt x="3758" y="2283"/>
                  <a:pt x="3595" y="2283"/>
                </a:cubicBezTo>
                <a:cubicBezTo>
                  <a:pt x="3304" y="2283"/>
                  <a:pt x="3008" y="2579"/>
                  <a:pt x="3008" y="2579"/>
                </a:cubicBezTo>
                <a:cubicBezTo>
                  <a:pt x="3008" y="2579"/>
                  <a:pt x="3585" y="1426"/>
                  <a:pt x="3099" y="1132"/>
                </a:cubicBezTo>
                <a:cubicBezTo>
                  <a:pt x="3035" y="1093"/>
                  <a:pt x="2978" y="1077"/>
                  <a:pt x="2927" y="1077"/>
                </a:cubicBezTo>
                <a:cubicBezTo>
                  <a:pt x="2593" y="1077"/>
                  <a:pt x="2533" y="1810"/>
                  <a:pt x="2533" y="1810"/>
                </a:cubicBezTo>
                <a:cubicBezTo>
                  <a:pt x="2533" y="1810"/>
                  <a:pt x="2465" y="24"/>
                  <a:pt x="1809" y="1"/>
                </a:cubicBezTo>
                <a:cubicBezTo>
                  <a:pt x="1804" y="1"/>
                  <a:pt x="1798" y="1"/>
                  <a:pt x="1793" y="1"/>
                </a:cubicBezTo>
                <a:close/>
              </a:path>
            </a:pathLst>
          </a:custGeom>
          <a:solidFill>
            <a:srgbClr val="EDB95C">
              <a:alpha val="47058"/>
            </a:srgb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403" name="Google Shape;403;p35"/>
          <p:cNvSpPr/>
          <p:nvPr/>
        </p:nvSpPr>
        <p:spPr>
          <a:xfrm flipH="1">
            <a:off x="9378971" y="5176497"/>
            <a:ext cx="2768928" cy="2072567"/>
          </a:xfrm>
          <a:custGeom>
            <a:rect b="b" l="l" r="r" t="t"/>
            <a:pathLst>
              <a:path extrusionOk="0" h="10632" w="14204">
                <a:moveTo>
                  <a:pt x="8582" y="1"/>
                </a:moveTo>
                <a:cubicBezTo>
                  <a:pt x="8545" y="1"/>
                  <a:pt x="8508" y="15"/>
                  <a:pt x="8470" y="47"/>
                </a:cubicBezTo>
                <a:cubicBezTo>
                  <a:pt x="8141" y="335"/>
                  <a:pt x="8569" y="1314"/>
                  <a:pt x="8650" y="1490"/>
                </a:cubicBezTo>
                <a:lnTo>
                  <a:pt x="8650" y="1490"/>
                </a:lnTo>
                <a:cubicBezTo>
                  <a:pt x="8554" y="1289"/>
                  <a:pt x="7934" y="52"/>
                  <a:pt x="7141" y="52"/>
                </a:cubicBezTo>
                <a:cubicBezTo>
                  <a:pt x="7019" y="52"/>
                  <a:pt x="6892" y="81"/>
                  <a:pt x="6763" y="149"/>
                </a:cubicBezTo>
                <a:cubicBezTo>
                  <a:pt x="5711" y="703"/>
                  <a:pt x="5971" y="1890"/>
                  <a:pt x="5971" y="1890"/>
                </a:cubicBezTo>
                <a:cubicBezTo>
                  <a:pt x="5971" y="1890"/>
                  <a:pt x="5494" y="155"/>
                  <a:pt x="4896" y="155"/>
                </a:cubicBezTo>
                <a:cubicBezTo>
                  <a:pt x="4863" y="155"/>
                  <a:pt x="4829" y="160"/>
                  <a:pt x="4795" y="171"/>
                </a:cubicBezTo>
                <a:cubicBezTo>
                  <a:pt x="4139" y="375"/>
                  <a:pt x="4026" y="1393"/>
                  <a:pt x="4026" y="1393"/>
                </a:cubicBezTo>
                <a:cubicBezTo>
                  <a:pt x="4026" y="1393"/>
                  <a:pt x="3804" y="69"/>
                  <a:pt x="3510" y="69"/>
                </a:cubicBezTo>
                <a:cubicBezTo>
                  <a:pt x="3479" y="69"/>
                  <a:pt x="3448" y="83"/>
                  <a:pt x="3416" y="115"/>
                </a:cubicBezTo>
                <a:cubicBezTo>
                  <a:pt x="3087" y="465"/>
                  <a:pt x="3664" y="1551"/>
                  <a:pt x="3664" y="1551"/>
                </a:cubicBezTo>
                <a:cubicBezTo>
                  <a:pt x="3664" y="1551"/>
                  <a:pt x="2939" y="738"/>
                  <a:pt x="2552" y="738"/>
                </a:cubicBezTo>
                <a:cubicBezTo>
                  <a:pt x="2478" y="738"/>
                  <a:pt x="2417" y="768"/>
                  <a:pt x="2375" y="839"/>
                </a:cubicBezTo>
                <a:cubicBezTo>
                  <a:pt x="2115" y="1280"/>
                  <a:pt x="3370" y="1925"/>
                  <a:pt x="3370" y="1925"/>
                </a:cubicBezTo>
                <a:cubicBezTo>
                  <a:pt x="3370" y="1925"/>
                  <a:pt x="3181" y="1884"/>
                  <a:pt x="2898" y="1884"/>
                </a:cubicBezTo>
                <a:cubicBezTo>
                  <a:pt x="2250" y="1884"/>
                  <a:pt x="1113" y="2098"/>
                  <a:pt x="656" y="3508"/>
                </a:cubicBezTo>
                <a:cubicBezTo>
                  <a:pt x="0" y="5532"/>
                  <a:pt x="1810" y="10632"/>
                  <a:pt x="1810" y="10632"/>
                </a:cubicBezTo>
                <a:lnTo>
                  <a:pt x="14204" y="7511"/>
                </a:lnTo>
                <a:cubicBezTo>
                  <a:pt x="14204" y="7511"/>
                  <a:pt x="13464" y="1370"/>
                  <a:pt x="10635" y="1370"/>
                </a:cubicBezTo>
                <a:cubicBezTo>
                  <a:pt x="10239" y="1370"/>
                  <a:pt x="9801" y="1491"/>
                  <a:pt x="9318" y="1766"/>
                </a:cubicBezTo>
                <a:cubicBezTo>
                  <a:pt x="9318" y="1766"/>
                  <a:pt x="10453" y="222"/>
                  <a:pt x="9917" y="222"/>
                </a:cubicBezTo>
                <a:cubicBezTo>
                  <a:pt x="9897" y="222"/>
                  <a:pt x="9874" y="224"/>
                  <a:pt x="9849" y="228"/>
                </a:cubicBezTo>
                <a:cubicBezTo>
                  <a:pt x="9160" y="364"/>
                  <a:pt x="9138" y="1043"/>
                  <a:pt x="9138" y="1043"/>
                </a:cubicBezTo>
                <a:cubicBezTo>
                  <a:pt x="9138" y="1043"/>
                  <a:pt x="8893" y="1"/>
                  <a:pt x="8582" y="1"/>
                </a:cubicBezTo>
                <a:close/>
              </a:path>
            </a:pathLst>
          </a:custGeom>
          <a:solidFill>
            <a:srgbClr val="EDB95C">
              <a:alpha val="47058"/>
            </a:srgb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404" name="Google Shape;404;p35"/>
          <p:cNvSpPr/>
          <p:nvPr/>
        </p:nvSpPr>
        <p:spPr>
          <a:xfrm flipH="1">
            <a:off x="-34933" y="5969867"/>
            <a:ext cx="12268800" cy="1279200"/>
          </a:xfrm>
          <a:prstGeom prst="rect">
            <a:avLst/>
          </a:prstGeom>
          <a:solidFill>
            <a:schemeClr val="accent2"/>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405" name="Google Shape;405;p35"/>
          <p:cNvSpPr/>
          <p:nvPr/>
        </p:nvSpPr>
        <p:spPr>
          <a:xfrm>
            <a:off x="-341324" y="-260404"/>
            <a:ext cx="1919672" cy="1102599"/>
          </a:xfrm>
          <a:custGeom>
            <a:rect b="b" l="l" r="r" t="t"/>
            <a:pathLst>
              <a:path extrusionOk="0" h="3954" w="6884">
                <a:moveTo>
                  <a:pt x="2984" y="0"/>
                </a:moveTo>
                <a:cubicBezTo>
                  <a:pt x="2957" y="0"/>
                  <a:pt x="2931" y="1"/>
                  <a:pt x="2906" y="3"/>
                </a:cubicBezTo>
                <a:cubicBezTo>
                  <a:pt x="1911" y="71"/>
                  <a:pt x="1617" y="1099"/>
                  <a:pt x="2182" y="1789"/>
                </a:cubicBezTo>
                <a:cubicBezTo>
                  <a:pt x="1924" y="1647"/>
                  <a:pt x="1666" y="1557"/>
                  <a:pt x="1401" y="1557"/>
                </a:cubicBezTo>
                <a:cubicBezTo>
                  <a:pt x="1225" y="1557"/>
                  <a:pt x="1045" y="1597"/>
                  <a:pt x="860" y="1687"/>
                </a:cubicBezTo>
                <a:cubicBezTo>
                  <a:pt x="498" y="1857"/>
                  <a:pt x="0" y="2287"/>
                  <a:pt x="169" y="2739"/>
                </a:cubicBezTo>
                <a:cubicBezTo>
                  <a:pt x="324" y="3122"/>
                  <a:pt x="746" y="3249"/>
                  <a:pt x="1226" y="3249"/>
                </a:cubicBezTo>
                <a:cubicBezTo>
                  <a:pt x="1866" y="3249"/>
                  <a:pt x="2612" y="3023"/>
                  <a:pt x="2974" y="2875"/>
                </a:cubicBezTo>
                <a:lnTo>
                  <a:pt x="2974" y="2875"/>
                </a:lnTo>
                <a:cubicBezTo>
                  <a:pt x="2561" y="3601"/>
                  <a:pt x="3053" y="3954"/>
                  <a:pt x="3652" y="3954"/>
                </a:cubicBezTo>
                <a:cubicBezTo>
                  <a:pt x="4201" y="3954"/>
                  <a:pt x="4839" y="3657"/>
                  <a:pt x="4953" y="3079"/>
                </a:cubicBezTo>
                <a:cubicBezTo>
                  <a:pt x="5149" y="3172"/>
                  <a:pt x="5393" y="3222"/>
                  <a:pt x="5639" y="3222"/>
                </a:cubicBezTo>
                <a:cubicBezTo>
                  <a:pt x="6257" y="3222"/>
                  <a:pt x="6883" y="2904"/>
                  <a:pt x="6762" y="2151"/>
                </a:cubicBezTo>
                <a:cubicBezTo>
                  <a:pt x="6693" y="1694"/>
                  <a:pt x="6328" y="1533"/>
                  <a:pt x="5926" y="1533"/>
                </a:cubicBezTo>
                <a:cubicBezTo>
                  <a:pt x="5541" y="1533"/>
                  <a:pt x="5123" y="1680"/>
                  <a:pt x="4896" y="1857"/>
                </a:cubicBezTo>
                <a:cubicBezTo>
                  <a:pt x="5247" y="892"/>
                  <a:pt x="3852" y="0"/>
                  <a:pt x="2984" y="0"/>
                </a:cubicBezTo>
                <a:close/>
              </a:path>
            </a:pathLst>
          </a:custGeom>
          <a:solidFill>
            <a:srgbClr val="FFFFF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406" name="Google Shape;406;p35"/>
          <p:cNvSpPr/>
          <p:nvPr/>
        </p:nvSpPr>
        <p:spPr>
          <a:xfrm>
            <a:off x="11011637" y="1418372"/>
            <a:ext cx="1695172" cy="876523"/>
          </a:xfrm>
          <a:custGeom>
            <a:rect b="b" l="l" r="r" t="t"/>
            <a:pathLst>
              <a:path extrusionOk="0" h="8542" w="16520">
                <a:moveTo>
                  <a:pt x="11075" y="0"/>
                </a:moveTo>
                <a:cubicBezTo>
                  <a:pt x="9259" y="0"/>
                  <a:pt x="7870" y="1567"/>
                  <a:pt x="6953" y="3177"/>
                </a:cubicBezTo>
                <a:cubicBezTo>
                  <a:pt x="6534" y="2712"/>
                  <a:pt x="5833" y="2159"/>
                  <a:pt x="5257" y="1853"/>
                </a:cubicBezTo>
                <a:cubicBezTo>
                  <a:pt x="4660" y="1533"/>
                  <a:pt x="3974" y="1355"/>
                  <a:pt x="3311" y="1355"/>
                </a:cubicBezTo>
                <a:cubicBezTo>
                  <a:pt x="2128" y="1355"/>
                  <a:pt x="1019" y="1922"/>
                  <a:pt x="620" y="3255"/>
                </a:cubicBezTo>
                <a:cubicBezTo>
                  <a:pt x="1" y="5265"/>
                  <a:pt x="1439" y="5818"/>
                  <a:pt x="2948" y="5818"/>
                </a:cubicBezTo>
                <a:cubicBezTo>
                  <a:pt x="3477" y="5818"/>
                  <a:pt x="4015" y="5750"/>
                  <a:pt x="4476" y="5653"/>
                </a:cubicBezTo>
                <a:lnTo>
                  <a:pt x="4476" y="5653"/>
                </a:lnTo>
                <a:cubicBezTo>
                  <a:pt x="3759" y="7491"/>
                  <a:pt x="5774" y="8319"/>
                  <a:pt x="7720" y="8319"/>
                </a:cubicBezTo>
                <a:cubicBezTo>
                  <a:pt x="8874" y="8319"/>
                  <a:pt x="10004" y="8028"/>
                  <a:pt x="10526" y="7485"/>
                </a:cubicBezTo>
                <a:cubicBezTo>
                  <a:pt x="11381" y="8053"/>
                  <a:pt x="12633" y="8542"/>
                  <a:pt x="13790" y="8542"/>
                </a:cubicBezTo>
                <a:cubicBezTo>
                  <a:pt x="14545" y="8542"/>
                  <a:pt x="15260" y="8333"/>
                  <a:pt x="15796" y="7801"/>
                </a:cubicBezTo>
                <a:cubicBezTo>
                  <a:pt x="16520" y="7168"/>
                  <a:pt x="16474" y="6128"/>
                  <a:pt x="15841" y="5449"/>
                </a:cubicBezTo>
                <a:cubicBezTo>
                  <a:pt x="15274" y="4874"/>
                  <a:pt x="14513" y="4749"/>
                  <a:pt x="13758" y="4749"/>
                </a:cubicBezTo>
                <a:cubicBezTo>
                  <a:pt x="13549" y="4749"/>
                  <a:pt x="13341" y="4758"/>
                  <a:pt x="13138" y="4771"/>
                </a:cubicBezTo>
                <a:cubicBezTo>
                  <a:pt x="14337" y="3154"/>
                  <a:pt x="14756" y="1277"/>
                  <a:pt x="12562" y="338"/>
                </a:cubicBezTo>
                <a:cubicBezTo>
                  <a:pt x="12038" y="104"/>
                  <a:pt x="11543" y="0"/>
                  <a:pt x="11075" y="0"/>
                </a:cubicBezTo>
                <a:close/>
              </a:path>
            </a:pathLst>
          </a:custGeom>
          <a:solidFill>
            <a:srgbClr val="FFFFF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407" name="Google Shape;407;p35"/>
          <p:cNvSpPr/>
          <p:nvPr/>
        </p:nvSpPr>
        <p:spPr>
          <a:xfrm>
            <a:off x="9458061" y="115749"/>
            <a:ext cx="2465321" cy="1416525"/>
          </a:xfrm>
          <a:custGeom>
            <a:rect b="b" l="l" r="r" t="t"/>
            <a:pathLst>
              <a:path extrusionOk="0" h="8500" w="14794">
                <a:moveTo>
                  <a:pt x="8367" y="1"/>
                </a:moveTo>
                <a:cubicBezTo>
                  <a:pt x="6501" y="1"/>
                  <a:pt x="3499" y="1920"/>
                  <a:pt x="4254" y="3988"/>
                </a:cubicBezTo>
                <a:cubicBezTo>
                  <a:pt x="3775" y="3607"/>
                  <a:pt x="2879" y="3294"/>
                  <a:pt x="2054" y="3294"/>
                </a:cubicBezTo>
                <a:cubicBezTo>
                  <a:pt x="1186" y="3294"/>
                  <a:pt x="396" y="3641"/>
                  <a:pt x="251" y="4621"/>
                </a:cubicBezTo>
                <a:cubicBezTo>
                  <a:pt x="1" y="6243"/>
                  <a:pt x="1335" y="6921"/>
                  <a:pt x="2662" y="6921"/>
                </a:cubicBezTo>
                <a:cubicBezTo>
                  <a:pt x="3194" y="6921"/>
                  <a:pt x="3725" y="6812"/>
                  <a:pt x="4152" y="6611"/>
                </a:cubicBezTo>
                <a:cubicBezTo>
                  <a:pt x="4390" y="7863"/>
                  <a:pt x="5758" y="8500"/>
                  <a:pt x="6938" y="8500"/>
                </a:cubicBezTo>
                <a:cubicBezTo>
                  <a:pt x="8230" y="8500"/>
                  <a:pt x="9297" y="7736"/>
                  <a:pt x="8404" y="6181"/>
                </a:cubicBezTo>
                <a:lnTo>
                  <a:pt x="8404" y="6181"/>
                </a:lnTo>
                <a:cubicBezTo>
                  <a:pt x="9173" y="6505"/>
                  <a:pt x="10777" y="6990"/>
                  <a:pt x="12156" y="6990"/>
                </a:cubicBezTo>
                <a:cubicBezTo>
                  <a:pt x="13190" y="6990"/>
                  <a:pt x="14097" y="6717"/>
                  <a:pt x="14432" y="5898"/>
                </a:cubicBezTo>
                <a:cubicBezTo>
                  <a:pt x="14794" y="4903"/>
                  <a:pt x="13731" y="3988"/>
                  <a:pt x="12950" y="3626"/>
                </a:cubicBezTo>
                <a:cubicBezTo>
                  <a:pt x="12555" y="3428"/>
                  <a:pt x="12171" y="3343"/>
                  <a:pt x="11794" y="3343"/>
                </a:cubicBezTo>
                <a:cubicBezTo>
                  <a:pt x="11221" y="3343"/>
                  <a:pt x="10664" y="3540"/>
                  <a:pt x="10112" y="3840"/>
                </a:cubicBezTo>
                <a:cubicBezTo>
                  <a:pt x="11311" y="2347"/>
                  <a:pt x="10678" y="154"/>
                  <a:pt x="8552" y="7"/>
                </a:cubicBezTo>
                <a:cubicBezTo>
                  <a:pt x="8492" y="3"/>
                  <a:pt x="8430" y="1"/>
                  <a:pt x="8367" y="1"/>
                </a:cubicBezTo>
                <a:close/>
              </a:path>
            </a:pathLst>
          </a:custGeom>
          <a:solidFill>
            <a:srgbClr val="FFFFF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408" name="Google Shape;408;p35"/>
          <p:cNvSpPr txBox="1"/>
          <p:nvPr>
            <p:ph idx="1" type="subTitle"/>
          </p:nvPr>
        </p:nvSpPr>
        <p:spPr>
          <a:xfrm>
            <a:off x="960000" y="3333663"/>
            <a:ext cx="3345200" cy="426000"/>
          </a:xfrm>
          <a:prstGeom prst="rect">
            <a:avLst/>
          </a:prstGeom>
          <a:noFill/>
          <a:ln>
            <a:noFill/>
          </a:ln>
        </p:spPr>
        <p:txBody>
          <a:bodyPr anchorCtr="0" anchor="b" bIns="0" lIns="121900" spcFirstLastPara="1" rIns="121900" wrap="square" tIns="0">
            <a:noAutofit/>
          </a:bodyPr>
          <a:lstStyle>
            <a:lvl1pPr lvl="0" algn="ctr">
              <a:lnSpc>
                <a:spcPct val="100000"/>
              </a:lnSpc>
              <a:spcBef>
                <a:spcPts val="0"/>
              </a:spcBef>
              <a:spcAft>
                <a:spcPts val="0"/>
              </a:spcAft>
              <a:buSzPts val="2700"/>
              <a:buFont typeface="Arvo"/>
              <a:buNone/>
              <a:defRPr b="1" sz="2700">
                <a:latin typeface="Arvo"/>
                <a:ea typeface="Arvo"/>
                <a:cs typeface="Arvo"/>
                <a:sym typeface="Arvo"/>
              </a:defRPr>
            </a:lvl1pPr>
            <a:lvl2pPr lvl="1" algn="l">
              <a:lnSpc>
                <a:spcPct val="100000"/>
              </a:lnSpc>
              <a:spcBef>
                <a:spcPts val="0"/>
              </a:spcBef>
              <a:spcAft>
                <a:spcPts val="0"/>
              </a:spcAft>
              <a:buSzPts val="2700"/>
              <a:buFont typeface="Arvo"/>
              <a:buNone/>
              <a:defRPr b="1" sz="2700">
                <a:latin typeface="Arvo"/>
                <a:ea typeface="Arvo"/>
                <a:cs typeface="Arvo"/>
                <a:sym typeface="Arvo"/>
              </a:defRPr>
            </a:lvl2pPr>
            <a:lvl3pPr lvl="2" algn="l">
              <a:lnSpc>
                <a:spcPct val="100000"/>
              </a:lnSpc>
              <a:spcBef>
                <a:spcPts val="0"/>
              </a:spcBef>
              <a:spcAft>
                <a:spcPts val="0"/>
              </a:spcAft>
              <a:buSzPts val="2700"/>
              <a:buFont typeface="Arvo"/>
              <a:buNone/>
              <a:defRPr b="1" sz="2700">
                <a:latin typeface="Arvo"/>
                <a:ea typeface="Arvo"/>
                <a:cs typeface="Arvo"/>
                <a:sym typeface="Arvo"/>
              </a:defRPr>
            </a:lvl3pPr>
            <a:lvl4pPr lvl="3" algn="l">
              <a:lnSpc>
                <a:spcPct val="100000"/>
              </a:lnSpc>
              <a:spcBef>
                <a:spcPts val="0"/>
              </a:spcBef>
              <a:spcAft>
                <a:spcPts val="0"/>
              </a:spcAft>
              <a:buSzPts val="2700"/>
              <a:buFont typeface="Arvo"/>
              <a:buNone/>
              <a:defRPr b="1" sz="2700">
                <a:latin typeface="Arvo"/>
                <a:ea typeface="Arvo"/>
                <a:cs typeface="Arvo"/>
                <a:sym typeface="Arvo"/>
              </a:defRPr>
            </a:lvl4pPr>
            <a:lvl5pPr lvl="4" algn="l">
              <a:lnSpc>
                <a:spcPct val="100000"/>
              </a:lnSpc>
              <a:spcBef>
                <a:spcPts val="0"/>
              </a:spcBef>
              <a:spcAft>
                <a:spcPts val="0"/>
              </a:spcAft>
              <a:buSzPts val="2700"/>
              <a:buFont typeface="Arvo"/>
              <a:buNone/>
              <a:defRPr b="1" sz="2700">
                <a:latin typeface="Arvo"/>
                <a:ea typeface="Arvo"/>
                <a:cs typeface="Arvo"/>
                <a:sym typeface="Arvo"/>
              </a:defRPr>
            </a:lvl5pPr>
            <a:lvl6pPr lvl="5" algn="l">
              <a:lnSpc>
                <a:spcPct val="100000"/>
              </a:lnSpc>
              <a:spcBef>
                <a:spcPts val="0"/>
              </a:spcBef>
              <a:spcAft>
                <a:spcPts val="0"/>
              </a:spcAft>
              <a:buSzPts val="2700"/>
              <a:buFont typeface="Arvo"/>
              <a:buNone/>
              <a:defRPr b="1" sz="2700">
                <a:latin typeface="Arvo"/>
                <a:ea typeface="Arvo"/>
                <a:cs typeface="Arvo"/>
                <a:sym typeface="Arvo"/>
              </a:defRPr>
            </a:lvl6pPr>
            <a:lvl7pPr lvl="6" algn="l">
              <a:lnSpc>
                <a:spcPct val="100000"/>
              </a:lnSpc>
              <a:spcBef>
                <a:spcPts val="0"/>
              </a:spcBef>
              <a:spcAft>
                <a:spcPts val="0"/>
              </a:spcAft>
              <a:buSzPts val="2700"/>
              <a:buFont typeface="Arvo"/>
              <a:buNone/>
              <a:defRPr b="1" sz="2700">
                <a:latin typeface="Arvo"/>
                <a:ea typeface="Arvo"/>
                <a:cs typeface="Arvo"/>
                <a:sym typeface="Arvo"/>
              </a:defRPr>
            </a:lvl7pPr>
            <a:lvl8pPr lvl="7" algn="l">
              <a:lnSpc>
                <a:spcPct val="100000"/>
              </a:lnSpc>
              <a:spcBef>
                <a:spcPts val="0"/>
              </a:spcBef>
              <a:spcAft>
                <a:spcPts val="0"/>
              </a:spcAft>
              <a:buSzPts val="2700"/>
              <a:buFont typeface="Arvo"/>
              <a:buNone/>
              <a:defRPr b="1" sz="2700">
                <a:latin typeface="Arvo"/>
                <a:ea typeface="Arvo"/>
                <a:cs typeface="Arvo"/>
                <a:sym typeface="Arvo"/>
              </a:defRPr>
            </a:lvl8pPr>
            <a:lvl9pPr lvl="8" algn="l">
              <a:lnSpc>
                <a:spcPct val="100000"/>
              </a:lnSpc>
              <a:spcBef>
                <a:spcPts val="0"/>
              </a:spcBef>
              <a:spcAft>
                <a:spcPts val="0"/>
              </a:spcAft>
              <a:buSzPts val="2700"/>
              <a:buFont typeface="Arvo"/>
              <a:buNone/>
              <a:defRPr b="1" sz="2700">
                <a:latin typeface="Arvo"/>
                <a:ea typeface="Arvo"/>
                <a:cs typeface="Arvo"/>
                <a:sym typeface="Arvo"/>
              </a:defRPr>
            </a:lvl9pPr>
          </a:lstStyle>
          <a:p/>
        </p:txBody>
      </p:sp>
      <p:sp>
        <p:nvSpPr>
          <p:cNvPr id="409" name="Google Shape;409;p35"/>
          <p:cNvSpPr txBox="1"/>
          <p:nvPr>
            <p:ph idx="2" type="subTitle"/>
          </p:nvPr>
        </p:nvSpPr>
        <p:spPr>
          <a:xfrm>
            <a:off x="960000" y="4070483"/>
            <a:ext cx="3345200" cy="681200"/>
          </a:xfrm>
          <a:prstGeom prst="rect">
            <a:avLst/>
          </a:prstGeom>
          <a:noFill/>
          <a:ln>
            <a:noFill/>
          </a:ln>
        </p:spPr>
        <p:txBody>
          <a:bodyPr anchorCtr="0" anchor="t" bIns="0" lIns="121900" spcFirstLastPara="1" rIns="121900" wrap="square" tIns="0">
            <a:noAutofit/>
          </a:bodyPr>
          <a:lstStyle>
            <a:lvl1pPr lvl="0" algn="ctr">
              <a:lnSpc>
                <a:spcPct val="100000"/>
              </a:lnSpc>
              <a:spcBef>
                <a:spcPts val="0"/>
              </a:spcBef>
              <a:spcAft>
                <a:spcPts val="0"/>
              </a:spcAft>
              <a:buSzPts val="2100"/>
              <a:buNone/>
              <a:defRPr/>
            </a:lvl1pPr>
            <a:lvl2pPr lvl="1" algn="l">
              <a:lnSpc>
                <a:spcPct val="100000"/>
              </a:lnSpc>
              <a:spcBef>
                <a:spcPts val="0"/>
              </a:spcBef>
              <a:spcAft>
                <a:spcPts val="0"/>
              </a:spcAft>
              <a:buSzPts val="2100"/>
              <a:buNone/>
              <a:defRPr/>
            </a:lvl2pPr>
            <a:lvl3pPr lvl="2" algn="l">
              <a:lnSpc>
                <a:spcPct val="100000"/>
              </a:lnSpc>
              <a:spcBef>
                <a:spcPts val="0"/>
              </a:spcBef>
              <a:spcAft>
                <a:spcPts val="0"/>
              </a:spcAft>
              <a:buSzPts val="2100"/>
              <a:buNone/>
              <a:defRPr/>
            </a:lvl3pPr>
            <a:lvl4pPr lvl="3" algn="l">
              <a:lnSpc>
                <a:spcPct val="100000"/>
              </a:lnSpc>
              <a:spcBef>
                <a:spcPts val="0"/>
              </a:spcBef>
              <a:spcAft>
                <a:spcPts val="0"/>
              </a:spcAft>
              <a:buSzPts val="2100"/>
              <a:buNone/>
              <a:defRPr/>
            </a:lvl4pPr>
            <a:lvl5pPr lvl="4" algn="l">
              <a:lnSpc>
                <a:spcPct val="100000"/>
              </a:lnSpc>
              <a:spcBef>
                <a:spcPts val="0"/>
              </a:spcBef>
              <a:spcAft>
                <a:spcPts val="0"/>
              </a:spcAft>
              <a:buSzPts val="2100"/>
              <a:buNone/>
              <a:defRPr/>
            </a:lvl5pPr>
            <a:lvl6pPr lvl="5" algn="l">
              <a:lnSpc>
                <a:spcPct val="100000"/>
              </a:lnSpc>
              <a:spcBef>
                <a:spcPts val="0"/>
              </a:spcBef>
              <a:spcAft>
                <a:spcPts val="0"/>
              </a:spcAft>
              <a:buSzPts val="2100"/>
              <a:buNone/>
              <a:defRPr/>
            </a:lvl6pPr>
            <a:lvl7pPr lvl="6" algn="l">
              <a:lnSpc>
                <a:spcPct val="100000"/>
              </a:lnSpc>
              <a:spcBef>
                <a:spcPts val="0"/>
              </a:spcBef>
              <a:spcAft>
                <a:spcPts val="0"/>
              </a:spcAft>
              <a:buSzPts val="2100"/>
              <a:buNone/>
              <a:defRPr/>
            </a:lvl7pPr>
            <a:lvl8pPr lvl="7" algn="l">
              <a:lnSpc>
                <a:spcPct val="100000"/>
              </a:lnSpc>
              <a:spcBef>
                <a:spcPts val="0"/>
              </a:spcBef>
              <a:spcAft>
                <a:spcPts val="0"/>
              </a:spcAft>
              <a:buSzPts val="2100"/>
              <a:buNone/>
              <a:defRPr/>
            </a:lvl8pPr>
            <a:lvl9pPr lvl="8" algn="l">
              <a:lnSpc>
                <a:spcPct val="100000"/>
              </a:lnSpc>
              <a:spcBef>
                <a:spcPts val="0"/>
              </a:spcBef>
              <a:spcAft>
                <a:spcPts val="0"/>
              </a:spcAft>
              <a:buSzPts val="2100"/>
              <a:buNone/>
              <a:defRPr/>
            </a:lvl9pPr>
          </a:lstStyle>
          <a:p/>
        </p:txBody>
      </p:sp>
      <p:sp>
        <p:nvSpPr>
          <p:cNvPr id="410" name="Google Shape;410;p35"/>
          <p:cNvSpPr txBox="1"/>
          <p:nvPr>
            <p:ph idx="3" type="subTitle"/>
          </p:nvPr>
        </p:nvSpPr>
        <p:spPr>
          <a:xfrm>
            <a:off x="4423400" y="3333663"/>
            <a:ext cx="3345200" cy="426000"/>
          </a:xfrm>
          <a:prstGeom prst="rect">
            <a:avLst/>
          </a:prstGeom>
          <a:noFill/>
          <a:ln>
            <a:noFill/>
          </a:ln>
        </p:spPr>
        <p:txBody>
          <a:bodyPr anchorCtr="0" anchor="b" bIns="0" lIns="121900" spcFirstLastPara="1" rIns="121900" wrap="square" tIns="0">
            <a:noAutofit/>
          </a:bodyPr>
          <a:lstStyle>
            <a:lvl1pPr lvl="0" algn="ctr">
              <a:lnSpc>
                <a:spcPct val="100000"/>
              </a:lnSpc>
              <a:spcBef>
                <a:spcPts val="0"/>
              </a:spcBef>
              <a:spcAft>
                <a:spcPts val="0"/>
              </a:spcAft>
              <a:buSzPts val="2700"/>
              <a:buFont typeface="Arvo"/>
              <a:buNone/>
              <a:defRPr b="1" sz="2700">
                <a:latin typeface="Arvo"/>
                <a:ea typeface="Arvo"/>
                <a:cs typeface="Arvo"/>
                <a:sym typeface="Arvo"/>
              </a:defRPr>
            </a:lvl1pPr>
            <a:lvl2pPr lvl="1" algn="l">
              <a:lnSpc>
                <a:spcPct val="100000"/>
              </a:lnSpc>
              <a:spcBef>
                <a:spcPts val="0"/>
              </a:spcBef>
              <a:spcAft>
                <a:spcPts val="0"/>
              </a:spcAft>
              <a:buSzPts val="2700"/>
              <a:buFont typeface="Arvo"/>
              <a:buNone/>
              <a:defRPr b="1" sz="2700">
                <a:latin typeface="Arvo"/>
                <a:ea typeface="Arvo"/>
                <a:cs typeface="Arvo"/>
                <a:sym typeface="Arvo"/>
              </a:defRPr>
            </a:lvl2pPr>
            <a:lvl3pPr lvl="2" algn="l">
              <a:lnSpc>
                <a:spcPct val="100000"/>
              </a:lnSpc>
              <a:spcBef>
                <a:spcPts val="0"/>
              </a:spcBef>
              <a:spcAft>
                <a:spcPts val="0"/>
              </a:spcAft>
              <a:buSzPts val="2700"/>
              <a:buFont typeface="Arvo"/>
              <a:buNone/>
              <a:defRPr b="1" sz="2700">
                <a:latin typeface="Arvo"/>
                <a:ea typeface="Arvo"/>
                <a:cs typeface="Arvo"/>
                <a:sym typeface="Arvo"/>
              </a:defRPr>
            </a:lvl3pPr>
            <a:lvl4pPr lvl="3" algn="l">
              <a:lnSpc>
                <a:spcPct val="100000"/>
              </a:lnSpc>
              <a:spcBef>
                <a:spcPts val="0"/>
              </a:spcBef>
              <a:spcAft>
                <a:spcPts val="0"/>
              </a:spcAft>
              <a:buSzPts val="2700"/>
              <a:buFont typeface="Arvo"/>
              <a:buNone/>
              <a:defRPr b="1" sz="2700">
                <a:latin typeface="Arvo"/>
                <a:ea typeface="Arvo"/>
                <a:cs typeface="Arvo"/>
                <a:sym typeface="Arvo"/>
              </a:defRPr>
            </a:lvl4pPr>
            <a:lvl5pPr lvl="4" algn="l">
              <a:lnSpc>
                <a:spcPct val="100000"/>
              </a:lnSpc>
              <a:spcBef>
                <a:spcPts val="0"/>
              </a:spcBef>
              <a:spcAft>
                <a:spcPts val="0"/>
              </a:spcAft>
              <a:buSzPts val="2700"/>
              <a:buFont typeface="Arvo"/>
              <a:buNone/>
              <a:defRPr b="1" sz="2700">
                <a:latin typeface="Arvo"/>
                <a:ea typeface="Arvo"/>
                <a:cs typeface="Arvo"/>
                <a:sym typeface="Arvo"/>
              </a:defRPr>
            </a:lvl5pPr>
            <a:lvl6pPr lvl="5" algn="l">
              <a:lnSpc>
                <a:spcPct val="100000"/>
              </a:lnSpc>
              <a:spcBef>
                <a:spcPts val="0"/>
              </a:spcBef>
              <a:spcAft>
                <a:spcPts val="0"/>
              </a:spcAft>
              <a:buSzPts val="2700"/>
              <a:buFont typeface="Arvo"/>
              <a:buNone/>
              <a:defRPr b="1" sz="2700">
                <a:latin typeface="Arvo"/>
                <a:ea typeface="Arvo"/>
                <a:cs typeface="Arvo"/>
                <a:sym typeface="Arvo"/>
              </a:defRPr>
            </a:lvl6pPr>
            <a:lvl7pPr lvl="6" algn="l">
              <a:lnSpc>
                <a:spcPct val="100000"/>
              </a:lnSpc>
              <a:spcBef>
                <a:spcPts val="0"/>
              </a:spcBef>
              <a:spcAft>
                <a:spcPts val="0"/>
              </a:spcAft>
              <a:buSzPts val="2700"/>
              <a:buFont typeface="Arvo"/>
              <a:buNone/>
              <a:defRPr b="1" sz="2700">
                <a:latin typeface="Arvo"/>
                <a:ea typeface="Arvo"/>
                <a:cs typeface="Arvo"/>
                <a:sym typeface="Arvo"/>
              </a:defRPr>
            </a:lvl7pPr>
            <a:lvl8pPr lvl="7" algn="l">
              <a:lnSpc>
                <a:spcPct val="100000"/>
              </a:lnSpc>
              <a:spcBef>
                <a:spcPts val="0"/>
              </a:spcBef>
              <a:spcAft>
                <a:spcPts val="0"/>
              </a:spcAft>
              <a:buSzPts val="2700"/>
              <a:buFont typeface="Arvo"/>
              <a:buNone/>
              <a:defRPr b="1" sz="2700">
                <a:latin typeface="Arvo"/>
                <a:ea typeface="Arvo"/>
                <a:cs typeface="Arvo"/>
                <a:sym typeface="Arvo"/>
              </a:defRPr>
            </a:lvl8pPr>
            <a:lvl9pPr lvl="8" algn="l">
              <a:lnSpc>
                <a:spcPct val="100000"/>
              </a:lnSpc>
              <a:spcBef>
                <a:spcPts val="0"/>
              </a:spcBef>
              <a:spcAft>
                <a:spcPts val="0"/>
              </a:spcAft>
              <a:buSzPts val="2700"/>
              <a:buFont typeface="Arvo"/>
              <a:buNone/>
              <a:defRPr b="1" sz="2700">
                <a:latin typeface="Arvo"/>
                <a:ea typeface="Arvo"/>
                <a:cs typeface="Arvo"/>
                <a:sym typeface="Arvo"/>
              </a:defRPr>
            </a:lvl9pPr>
          </a:lstStyle>
          <a:p/>
        </p:txBody>
      </p:sp>
      <p:sp>
        <p:nvSpPr>
          <p:cNvPr id="411" name="Google Shape;411;p35"/>
          <p:cNvSpPr txBox="1"/>
          <p:nvPr>
            <p:ph idx="4" type="subTitle"/>
          </p:nvPr>
        </p:nvSpPr>
        <p:spPr>
          <a:xfrm>
            <a:off x="4423400" y="4070483"/>
            <a:ext cx="3345200" cy="681200"/>
          </a:xfrm>
          <a:prstGeom prst="rect">
            <a:avLst/>
          </a:prstGeom>
          <a:noFill/>
          <a:ln>
            <a:noFill/>
          </a:ln>
        </p:spPr>
        <p:txBody>
          <a:bodyPr anchorCtr="0" anchor="t" bIns="0" lIns="121900" spcFirstLastPara="1" rIns="121900" wrap="square" tIns="0">
            <a:noAutofit/>
          </a:bodyPr>
          <a:lstStyle>
            <a:lvl1pPr lvl="0" algn="ctr">
              <a:lnSpc>
                <a:spcPct val="100000"/>
              </a:lnSpc>
              <a:spcBef>
                <a:spcPts val="0"/>
              </a:spcBef>
              <a:spcAft>
                <a:spcPts val="0"/>
              </a:spcAft>
              <a:buSzPts val="2100"/>
              <a:buNone/>
              <a:defRPr/>
            </a:lvl1pPr>
            <a:lvl2pPr lvl="1" algn="l">
              <a:lnSpc>
                <a:spcPct val="100000"/>
              </a:lnSpc>
              <a:spcBef>
                <a:spcPts val="0"/>
              </a:spcBef>
              <a:spcAft>
                <a:spcPts val="0"/>
              </a:spcAft>
              <a:buSzPts val="2100"/>
              <a:buNone/>
              <a:defRPr/>
            </a:lvl2pPr>
            <a:lvl3pPr lvl="2" algn="l">
              <a:lnSpc>
                <a:spcPct val="100000"/>
              </a:lnSpc>
              <a:spcBef>
                <a:spcPts val="0"/>
              </a:spcBef>
              <a:spcAft>
                <a:spcPts val="0"/>
              </a:spcAft>
              <a:buSzPts val="2100"/>
              <a:buNone/>
              <a:defRPr/>
            </a:lvl3pPr>
            <a:lvl4pPr lvl="3" algn="l">
              <a:lnSpc>
                <a:spcPct val="100000"/>
              </a:lnSpc>
              <a:spcBef>
                <a:spcPts val="0"/>
              </a:spcBef>
              <a:spcAft>
                <a:spcPts val="0"/>
              </a:spcAft>
              <a:buSzPts val="2100"/>
              <a:buNone/>
              <a:defRPr/>
            </a:lvl4pPr>
            <a:lvl5pPr lvl="4" algn="l">
              <a:lnSpc>
                <a:spcPct val="100000"/>
              </a:lnSpc>
              <a:spcBef>
                <a:spcPts val="0"/>
              </a:spcBef>
              <a:spcAft>
                <a:spcPts val="0"/>
              </a:spcAft>
              <a:buSzPts val="2100"/>
              <a:buNone/>
              <a:defRPr/>
            </a:lvl5pPr>
            <a:lvl6pPr lvl="5" algn="l">
              <a:lnSpc>
                <a:spcPct val="100000"/>
              </a:lnSpc>
              <a:spcBef>
                <a:spcPts val="0"/>
              </a:spcBef>
              <a:spcAft>
                <a:spcPts val="0"/>
              </a:spcAft>
              <a:buSzPts val="2100"/>
              <a:buNone/>
              <a:defRPr/>
            </a:lvl6pPr>
            <a:lvl7pPr lvl="6" algn="l">
              <a:lnSpc>
                <a:spcPct val="100000"/>
              </a:lnSpc>
              <a:spcBef>
                <a:spcPts val="0"/>
              </a:spcBef>
              <a:spcAft>
                <a:spcPts val="0"/>
              </a:spcAft>
              <a:buSzPts val="2100"/>
              <a:buNone/>
              <a:defRPr/>
            </a:lvl7pPr>
            <a:lvl8pPr lvl="7" algn="l">
              <a:lnSpc>
                <a:spcPct val="100000"/>
              </a:lnSpc>
              <a:spcBef>
                <a:spcPts val="0"/>
              </a:spcBef>
              <a:spcAft>
                <a:spcPts val="0"/>
              </a:spcAft>
              <a:buSzPts val="2100"/>
              <a:buNone/>
              <a:defRPr/>
            </a:lvl8pPr>
            <a:lvl9pPr lvl="8" algn="l">
              <a:lnSpc>
                <a:spcPct val="100000"/>
              </a:lnSpc>
              <a:spcBef>
                <a:spcPts val="0"/>
              </a:spcBef>
              <a:spcAft>
                <a:spcPts val="0"/>
              </a:spcAft>
              <a:buSzPts val="2100"/>
              <a:buNone/>
              <a:defRPr/>
            </a:lvl9pPr>
          </a:lstStyle>
          <a:p/>
        </p:txBody>
      </p:sp>
      <p:sp>
        <p:nvSpPr>
          <p:cNvPr id="412" name="Google Shape;412;p35"/>
          <p:cNvSpPr txBox="1"/>
          <p:nvPr>
            <p:ph idx="5" type="subTitle"/>
          </p:nvPr>
        </p:nvSpPr>
        <p:spPr>
          <a:xfrm>
            <a:off x="7886800" y="3333663"/>
            <a:ext cx="3345200" cy="426000"/>
          </a:xfrm>
          <a:prstGeom prst="rect">
            <a:avLst/>
          </a:prstGeom>
          <a:noFill/>
          <a:ln>
            <a:noFill/>
          </a:ln>
        </p:spPr>
        <p:txBody>
          <a:bodyPr anchorCtr="0" anchor="b" bIns="0" lIns="121900" spcFirstLastPara="1" rIns="121900" wrap="square" tIns="0">
            <a:noAutofit/>
          </a:bodyPr>
          <a:lstStyle>
            <a:lvl1pPr lvl="0" algn="ctr">
              <a:lnSpc>
                <a:spcPct val="100000"/>
              </a:lnSpc>
              <a:spcBef>
                <a:spcPts val="0"/>
              </a:spcBef>
              <a:spcAft>
                <a:spcPts val="0"/>
              </a:spcAft>
              <a:buSzPts val="2700"/>
              <a:buFont typeface="Arvo"/>
              <a:buNone/>
              <a:defRPr b="1" sz="2700">
                <a:latin typeface="Arvo"/>
                <a:ea typeface="Arvo"/>
                <a:cs typeface="Arvo"/>
                <a:sym typeface="Arvo"/>
              </a:defRPr>
            </a:lvl1pPr>
            <a:lvl2pPr lvl="1" algn="l">
              <a:lnSpc>
                <a:spcPct val="100000"/>
              </a:lnSpc>
              <a:spcBef>
                <a:spcPts val="0"/>
              </a:spcBef>
              <a:spcAft>
                <a:spcPts val="0"/>
              </a:spcAft>
              <a:buSzPts val="2700"/>
              <a:buFont typeface="Arvo"/>
              <a:buNone/>
              <a:defRPr b="1" sz="2700">
                <a:latin typeface="Arvo"/>
                <a:ea typeface="Arvo"/>
                <a:cs typeface="Arvo"/>
                <a:sym typeface="Arvo"/>
              </a:defRPr>
            </a:lvl2pPr>
            <a:lvl3pPr lvl="2" algn="l">
              <a:lnSpc>
                <a:spcPct val="100000"/>
              </a:lnSpc>
              <a:spcBef>
                <a:spcPts val="0"/>
              </a:spcBef>
              <a:spcAft>
                <a:spcPts val="0"/>
              </a:spcAft>
              <a:buSzPts val="2700"/>
              <a:buFont typeface="Arvo"/>
              <a:buNone/>
              <a:defRPr b="1" sz="2700">
                <a:latin typeface="Arvo"/>
                <a:ea typeface="Arvo"/>
                <a:cs typeface="Arvo"/>
                <a:sym typeface="Arvo"/>
              </a:defRPr>
            </a:lvl3pPr>
            <a:lvl4pPr lvl="3" algn="l">
              <a:lnSpc>
                <a:spcPct val="100000"/>
              </a:lnSpc>
              <a:spcBef>
                <a:spcPts val="0"/>
              </a:spcBef>
              <a:spcAft>
                <a:spcPts val="0"/>
              </a:spcAft>
              <a:buSzPts val="2700"/>
              <a:buFont typeface="Arvo"/>
              <a:buNone/>
              <a:defRPr b="1" sz="2700">
                <a:latin typeface="Arvo"/>
                <a:ea typeface="Arvo"/>
                <a:cs typeface="Arvo"/>
                <a:sym typeface="Arvo"/>
              </a:defRPr>
            </a:lvl4pPr>
            <a:lvl5pPr lvl="4" algn="l">
              <a:lnSpc>
                <a:spcPct val="100000"/>
              </a:lnSpc>
              <a:spcBef>
                <a:spcPts val="0"/>
              </a:spcBef>
              <a:spcAft>
                <a:spcPts val="0"/>
              </a:spcAft>
              <a:buSzPts val="2700"/>
              <a:buFont typeface="Arvo"/>
              <a:buNone/>
              <a:defRPr b="1" sz="2700">
                <a:latin typeface="Arvo"/>
                <a:ea typeface="Arvo"/>
                <a:cs typeface="Arvo"/>
                <a:sym typeface="Arvo"/>
              </a:defRPr>
            </a:lvl5pPr>
            <a:lvl6pPr lvl="5" algn="l">
              <a:lnSpc>
                <a:spcPct val="100000"/>
              </a:lnSpc>
              <a:spcBef>
                <a:spcPts val="0"/>
              </a:spcBef>
              <a:spcAft>
                <a:spcPts val="0"/>
              </a:spcAft>
              <a:buSzPts val="2700"/>
              <a:buFont typeface="Arvo"/>
              <a:buNone/>
              <a:defRPr b="1" sz="2700">
                <a:latin typeface="Arvo"/>
                <a:ea typeface="Arvo"/>
                <a:cs typeface="Arvo"/>
                <a:sym typeface="Arvo"/>
              </a:defRPr>
            </a:lvl6pPr>
            <a:lvl7pPr lvl="6" algn="l">
              <a:lnSpc>
                <a:spcPct val="100000"/>
              </a:lnSpc>
              <a:spcBef>
                <a:spcPts val="0"/>
              </a:spcBef>
              <a:spcAft>
                <a:spcPts val="0"/>
              </a:spcAft>
              <a:buSzPts val="2700"/>
              <a:buFont typeface="Arvo"/>
              <a:buNone/>
              <a:defRPr b="1" sz="2700">
                <a:latin typeface="Arvo"/>
                <a:ea typeface="Arvo"/>
                <a:cs typeface="Arvo"/>
                <a:sym typeface="Arvo"/>
              </a:defRPr>
            </a:lvl7pPr>
            <a:lvl8pPr lvl="7" algn="l">
              <a:lnSpc>
                <a:spcPct val="100000"/>
              </a:lnSpc>
              <a:spcBef>
                <a:spcPts val="0"/>
              </a:spcBef>
              <a:spcAft>
                <a:spcPts val="0"/>
              </a:spcAft>
              <a:buSzPts val="2700"/>
              <a:buFont typeface="Arvo"/>
              <a:buNone/>
              <a:defRPr b="1" sz="2700">
                <a:latin typeface="Arvo"/>
                <a:ea typeface="Arvo"/>
                <a:cs typeface="Arvo"/>
                <a:sym typeface="Arvo"/>
              </a:defRPr>
            </a:lvl8pPr>
            <a:lvl9pPr lvl="8" algn="l">
              <a:lnSpc>
                <a:spcPct val="100000"/>
              </a:lnSpc>
              <a:spcBef>
                <a:spcPts val="0"/>
              </a:spcBef>
              <a:spcAft>
                <a:spcPts val="0"/>
              </a:spcAft>
              <a:buSzPts val="2700"/>
              <a:buFont typeface="Arvo"/>
              <a:buNone/>
              <a:defRPr b="1" sz="2700">
                <a:latin typeface="Arvo"/>
                <a:ea typeface="Arvo"/>
                <a:cs typeface="Arvo"/>
                <a:sym typeface="Arvo"/>
              </a:defRPr>
            </a:lvl9pPr>
          </a:lstStyle>
          <a:p/>
        </p:txBody>
      </p:sp>
      <p:sp>
        <p:nvSpPr>
          <p:cNvPr id="413" name="Google Shape;413;p35"/>
          <p:cNvSpPr txBox="1"/>
          <p:nvPr>
            <p:ph idx="6" type="subTitle"/>
          </p:nvPr>
        </p:nvSpPr>
        <p:spPr>
          <a:xfrm>
            <a:off x="7886800" y="4070483"/>
            <a:ext cx="3345200" cy="681200"/>
          </a:xfrm>
          <a:prstGeom prst="rect">
            <a:avLst/>
          </a:prstGeom>
          <a:noFill/>
          <a:ln>
            <a:noFill/>
          </a:ln>
        </p:spPr>
        <p:txBody>
          <a:bodyPr anchorCtr="0" anchor="t" bIns="0" lIns="121900" spcFirstLastPara="1" rIns="121900" wrap="square" tIns="0">
            <a:noAutofit/>
          </a:bodyPr>
          <a:lstStyle>
            <a:lvl1pPr lvl="0" algn="ctr">
              <a:lnSpc>
                <a:spcPct val="100000"/>
              </a:lnSpc>
              <a:spcBef>
                <a:spcPts val="0"/>
              </a:spcBef>
              <a:spcAft>
                <a:spcPts val="0"/>
              </a:spcAft>
              <a:buSzPts val="2100"/>
              <a:buNone/>
              <a:defRPr/>
            </a:lvl1pPr>
            <a:lvl2pPr lvl="1" algn="l">
              <a:lnSpc>
                <a:spcPct val="100000"/>
              </a:lnSpc>
              <a:spcBef>
                <a:spcPts val="0"/>
              </a:spcBef>
              <a:spcAft>
                <a:spcPts val="0"/>
              </a:spcAft>
              <a:buSzPts val="2100"/>
              <a:buNone/>
              <a:defRPr/>
            </a:lvl2pPr>
            <a:lvl3pPr lvl="2" algn="l">
              <a:lnSpc>
                <a:spcPct val="100000"/>
              </a:lnSpc>
              <a:spcBef>
                <a:spcPts val="0"/>
              </a:spcBef>
              <a:spcAft>
                <a:spcPts val="0"/>
              </a:spcAft>
              <a:buSzPts val="2100"/>
              <a:buNone/>
              <a:defRPr/>
            </a:lvl3pPr>
            <a:lvl4pPr lvl="3" algn="l">
              <a:lnSpc>
                <a:spcPct val="100000"/>
              </a:lnSpc>
              <a:spcBef>
                <a:spcPts val="0"/>
              </a:spcBef>
              <a:spcAft>
                <a:spcPts val="0"/>
              </a:spcAft>
              <a:buSzPts val="2100"/>
              <a:buNone/>
              <a:defRPr/>
            </a:lvl4pPr>
            <a:lvl5pPr lvl="4" algn="l">
              <a:lnSpc>
                <a:spcPct val="100000"/>
              </a:lnSpc>
              <a:spcBef>
                <a:spcPts val="0"/>
              </a:spcBef>
              <a:spcAft>
                <a:spcPts val="0"/>
              </a:spcAft>
              <a:buSzPts val="2100"/>
              <a:buNone/>
              <a:defRPr/>
            </a:lvl5pPr>
            <a:lvl6pPr lvl="5" algn="l">
              <a:lnSpc>
                <a:spcPct val="100000"/>
              </a:lnSpc>
              <a:spcBef>
                <a:spcPts val="0"/>
              </a:spcBef>
              <a:spcAft>
                <a:spcPts val="0"/>
              </a:spcAft>
              <a:buSzPts val="2100"/>
              <a:buNone/>
              <a:defRPr/>
            </a:lvl6pPr>
            <a:lvl7pPr lvl="6" algn="l">
              <a:lnSpc>
                <a:spcPct val="100000"/>
              </a:lnSpc>
              <a:spcBef>
                <a:spcPts val="0"/>
              </a:spcBef>
              <a:spcAft>
                <a:spcPts val="0"/>
              </a:spcAft>
              <a:buSzPts val="2100"/>
              <a:buNone/>
              <a:defRPr/>
            </a:lvl7pPr>
            <a:lvl8pPr lvl="7" algn="l">
              <a:lnSpc>
                <a:spcPct val="100000"/>
              </a:lnSpc>
              <a:spcBef>
                <a:spcPts val="0"/>
              </a:spcBef>
              <a:spcAft>
                <a:spcPts val="0"/>
              </a:spcAft>
              <a:buSzPts val="2100"/>
              <a:buNone/>
              <a:defRPr/>
            </a:lvl8pPr>
            <a:lvl9pPr lvl="8" algn="l">
              <a:lnSpc>
                <a:spcPct val="100000"/>
              </a:lnSpc>
              <a:spcBef>
                <a:spcPts val="0"/>
              </a:spcBef>
              <a:spcAft>
                <a:spcPts val="0"/>
              </a:spcAft>
              <a:buSzPts val="2100"/>
              <a:buNone/>
              <a:defRPr/>
            </a:lvl9pPr>
          </a:lstStyle>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p:cSld name="SECTION_HEADER_1">
    <p:spTree>
      <p:nvGrpSpPr>
        <p:cNvPr id="414" name="Shape 414"/>
        <p:cNvGrpSpPr/>
        <p:nvPr/>
      </p:nvGrpSpPr>
      <p:grpSpPr>
        <a:xfrm>
          <a:off x="0" y="0"/>
          <a:ext cx="0" cy="0"/>
          <a:chOff x="0" y="0"/>
          <a:chExt cx="0" cy="0"/>
        </a:xfrm>
      </p:grpSpPr>
      <p:sp>
        <p:nvSpPr>
          <p:cNvPr id="415" name="Google Shape;415;p36"/>
          <p:cNvSpPr txBox="1"/>
          <p:nvPr>
            <p:ph type="title"/>
          </p:nvPr>
        </p:nvSpPr>
        <p:spPr>
          <a:xfrm flipH="1">
            <a:off x="959833" y="3149751"/>
            <a:ext cx="3984400" cy="828400"/>
          </a:xfrm>
          <a:prstGeom prst="rect">
            <a:avLst/>
          </a:prstGeom>
          <a:noFill/>
          <a:ln>
            <a:noFill/>
          </a:ln>
        </p:spPr>
        <p:txBody>
          <a:bodyPr anchorCtr="0" anchor="ctr" bIns="121900" lIns="121900" spcFirstLastPara="1" rIns="121900" wrap="square" tIns="121900">
            <a:noAutofit/>
          </a:bodyPr>
          <a:lstStyle>
            <a:lvl1pPr lvl="0" algn="l">
              <a:lnSpc>
                <a:spcPct val="100000"/>
              </a:lnSpc>
              <a:spcBef>
                <a:spcPts val="0"/>
              </a:spcBef>
              <a:spcAft>
                <a:spcPts val="0"/>
              </a:spcAft>
              <a:buSzPts val="4800"/>
              <a:buNone/>
              <a:defRPr sz="4800"/>
            </a:lvl1pPr>
            <a:lvl2pPr lvl="1" algn="ctr">
              <a:lnSpc>
                <a:spcPct val="100000"/>
              </a:lnSpc>
              <a:spcBef>
                <a:spcPts val="0"/>
              </a:spcBef>
              <a:spcAft>
                <a:spcPts val="0"/>
              </a:spcAft>
              <a:buSzPts val="4800"/>
              <a:buNone/>
              <a:defRPr sz="4800"/>
            </a:lvl2pPr>
            <a:lvl3pPr lvl="2" algn="ctr">
              <a:lnSpc>
                <a:spcPct val="100000"/>
              </a:lnSpc>
              <a:spcBef>
                <a:spcPts val="0"/>
              </a:spcBef>
              <a:spcAft>
                <a:spcPts val="0"/>
              </a:spcAft>
              <a:buSzPts val="4800"/>
              <a:buNone/>
              <a:defRPr sz="4800"/>
            </a:lvl3pPr>
            <a:lvl4pPr lvl="3" algn="ctr">
              <a:lnSpc>
                <a:spcPct val="100000"/>
              </a:lnSpc>
              <a:spcBef>
                <a:spcPts val="0"/>
              </a:spcBef>
              <a:spcAft>
                <a:spcPts val="0"/>
              </a:spcAft>
              <a:buSzPts val="4800"/>
              <a:buNone/>
              <a:defRPr sz="4800"/>
            </a:lvl4pPr>
            <a:lvl5pPr lvl="4" algn="ctr">
              <a:lnSpc>
                <a:spcPct val="100000"/>
              </a:lnSpc>
              <a:spcBef>
                <a:spcPts val="0"/>
              </a:spcBef>
              <a:spcAft>
                <a:spcPts val="0"/>
              </a:spcAft>
              <a:buSzPts val="4800"/>
              <a:buNone/>
              <a:defRPr sz="4800"/>
            </a:lvl5pPr>
            <a:lvl6pPr lvl="5" algn="ctr">
              <a:lnSpc>
                <a:spcPct val="100000"/>
              </a:lnSpc>
              <a:spcBef>
                <a:spcPts val="0"/>
              </a:spcBef>
              <a:spcAft>
                <a:spcPts val="0"/>
              </a:spcAft>
              <a:buSzPts val="4800"/>
              <a:buNone/>
              <a:defRPr sz="4800"/>
            </a:lvl6pPr>
            <a:lvl7pPr lvl="6" algn="ctr">
              <a:lnSpc>
                <a:spcPct val="100000"/>
              </a:lnSpc>
              <a:spcBef>
                <a:spcPts val="0"/>
              </a:spcBef>
              <a:spcAft>
                <a:spcPts val="0"/>
              </a:spcAft>
              <a:buSzPts val="4800"/>
              <a:buNone/>
              <a:defRPr sz="4800"/>
            </a:lvl7pPr>
            <a:lvl8pPr lvl="7" algn="ctr">
              <a:lnSpc>
                <a:spcPct val="100000"/>
              </a:lnSpc>
              <a:spcBef>
                <a:spcPts val="0"/>
              </a:spcBef>
              <a:spcAft>
                <a:spcPts val="0"/>
              </a:spcAft>
              <a:buSzPts val="4800"/>
              <a:buNone/>
              <a:defRPr sz="4800"/>
            </a:lvl8pPr>
            <a:lvl9pPr lvl="8" algn="ctr">
              <a:lnSpc>
                <a:spcPct val="100000"/>
              </a:lnSpc>
              <a:spcBef>
                <a:spcPts val="0"/>
              </a:spcBef>
              <a:spcAft>
                <a:spcPts val="0"/>
              </a:spcAft>
              <a:buSzPts val="4800"/>
              <a:buNone/>
              <a:defRPr sz="4800"/>
            </a:lvl9pPr>
          </a:lstStyle>
          <a:p/>
        </p:txBody>
      </p:sp>
      <p:sp>
        <p:nvSpPr>
          <p:cNvPr id="416" name="Google Shape;416;p36"/>
          <p:cNvSpPr txBox="1"/>
          <p:nvPr>
            <p:ph idx="1" type="subTitle"/>
          </p:nvPr>
        </p:nvSpPr>
        <p:spPr>
          <a:xfrm flipH="1">
            <a:off x="959733" y="4125200"/>
            <a:ext cx="3444000" cy="752400"/>
          </a:xfrm>
          <a:prstGeom prst="rect">
            <a:avLst/>
          </a:prstGeom>
          <a:noFill/>
          <a:ln>
            <a:noFill/>
          </a:ln>
        </p:spPr>
        <p:txBody>
          <a:bodyPr anchorCtr="0" anchor="t" bIns="121900" lIns="121900" spcFirstLastPara="1" rIns="121900" wrap="square" tIns="121900">
            <a:noAutofit/>
          </a:bodyPr>
          <a:lstStyle>
            <a:lvl1pPr lvl="0" algn="l">
              <a:lnSpc>
                <a:spcPct val="100000"/>
              </a:lnSpc>
              <a:spcBef>
                <a:spcPts val="0"/>
              </a:spcBef>
              <a:spcAft>
                <a:spcPts val="0"/>
              </a:spcAft>
              <a:buSzPts val="2100"/>
              <a:buNone/>
              <a:defRPr/>
            </a:lvl1pPr>
            <a:lvl2pPr lvl="1" algn="ctr">
              <a:lnSpc>
                <a:spcPct val="100000"/>
              </a:lnSpc>
              <a:spcBef>
                <a:spcPts val="0"/>
              </a:spcBef>
              <a:spcAft>
                <a:spcPts val="0"/>
              </a:spcAft>
              <a:buSzPts val="2100"/>
              <a:buNone/>
              <a:defRPr/>
            </a:lvl2pPr>
            <a:lvl3pPr lvl="2" algn="ctr">
              <a:lnSpc>
                <a:spcPct val="100000"/>
              </a:lnSpc>
              <a:spcBef>
                <a:spcPts val="0"/>
              </a:spcBef>
              <a:spcAft>
                <a:spcPts val="0"/>
              </a:spcAft>
              <a:buSzPts val="2100"/>
              <a:buNone/>
              <a:defRPr/>
            </a:lvl3pPr>
            <a:lvl4pPr lvl="3" algn="ctr">
              <a:lnSpc>
                <a:spcPct val="100000"/>
              </a:lnSpc>
              <a:spcBef>
                <a:spcPts val="0"/>
              </a:spcBef>
              <a:spcAft>
                <a:spcPts val="0"/>
              </a:spcAft>
              <a:buSzPts val="2100"/>
              <a:buNone/>
              <a:defRPr/>
            </a:lvl4pPr>
            <a:lvl5pPr lvl="4" algn="ctr">
              <a:lnSpc>
                <a:spcPct val="100000"/>
              </a:lnSpc>
              <a:spcBef>
                <a:spcPts val="0"/>
              </a:spcBef>
              <a:spcAft>
                <a:spcPts val="0"/>
              </a:spcAft>
              <a:buSzPts val="2100"/>
              <a:buNone/>
              <a:defRPr/>
            </a:lvl5pPr>
            <a:lvl6pPr lvl="5" algn="ctr">
              <a:lnSpc>
                <a:spcPct val="100000"/>
              </a:lnSpc>
              <a:spcBef>
                <a:spcPts val="0"/>
              </a:spcBef>
              <a:spcAft>
                <a:spcPts val="0"/>
              </a:spcAft>
              <a:buSzPts val="2100"/>
              <a:buNone/>
              <a:defRPr/>
            </a:lvl6pPr>
            <a:lvl7pPr lvl="6" algn="ctr">
              <a:lnSpc>
                <a:spcPct val="100000"/>
              </a:lnSpc>
              <a:spcBef>
                <a:spcPts val="0"/>
              </a:spcBef>
              <a:spcAft>
                <a:spcPts val="0"/>
              </a:spcAft>
              <a:buSzPts val="2100"/>
              <a:buNone/>
              <a:defRPr/>
            </a:lvl7pPr>
            <a:lvl8pPr lvl="7" algn="ctr">
              <a:lnSpc>
                <a:spcPct val="100000"/>
              </a:lnSpc>
              <a:spcBef>
                <a:spcPts val="0"/>
              </a:spcBef>
              <a:spcAft>
                <a:spcPts val="0"/>
              </a:spcAft>
              <a:buSzPts val="2100"/>
              <a:buNone/>
              <a:defRPr/>
            </a:lvl8pPr>
            <a:lvl9pPr lvl="8" algn="ctr">
              <a:lnSpc>
                <a:spcPct val="100000"/>
              </a:lnSpc>
              <a:spcBef>
                <a:spcPts val="0"/>
              </a:spcBef>
              <a:spcAft>
                <a:spcPts val="0"/>
              </a:spcAft>
              <a:buSzPts val="2100"/>
              <a:buNone/>
              <a:defRPr/>
            </a:lvl9pPr>
          </a:lstStyle>
          <a:p/>
        </p:txBody>
      </p:sp>
      <p:sp>
        <p:nvSpPr>
          <p:cNvPr id="417" name="Google Shape;417;p36"/>
          <p:cNvSpPr txBox="1"/>
          <p:nvPr>
            <p:ph idx="2" type="title"/>
          </p:nvPr>
        </p:nvSpPr>
        <p:spPr>
          <a:xfrm flipH="1">
            <a:off x="960000" y="1125767"/>
            <a:ext cx="6087600" cy="2024000"/>
          </a:xfrm>
          <a:prstGeom prst="rect">
            <a:avLst/>
          </a:prstGeom>
          <a:noFill/>
          <a:ln>
            <a:noFill/>
          </a:ln>
        </p:spPr>
        <p:txBody>
          <a:bodyPr anchorCtr="0" anchor="b" bIns="121900" lIns="121900" spcFirstLastPara="1" rIns="121900" wrap="square" tIns="121900">
            <a:noAutofit/>
          </a:bodyPr>
          <a:lstStyle>
            <a:lvl1pPr lvl="0" algn="l">
              <a:lnSpc>
                <a:spcPct val="100000"/>
              </a:lnSpc>
              <a:spcBef>
                <a:spcPts val="0"/>
              </a:spcBef>
              <a:spcAft>
                <a:spcPts val="0"/>
              </a:spcAft>
              <a:buSzPts val="16000"/>
              <a:buNone/>
              <a:defRPr sz="16000">
                <a:solidFill>
                  <a:schemeClr val="accent3"/>
                </a:solidFill>
              </a:defRPr>
            </a:lvl1pPr>
            <a:lvl2pPr lvl="1" algn="ctr">
              <a:lnSpc>
                <a:spcPct val="100000"/>
              </a:lnSpc>
              <a:spcBef>
                <a:spcPts val="0"/>
              </a:spcBef>
              <a:spcAft>
                <a:spcPts val="0"/>
              </a:spcAft>
              <a:buSzPts val="16000"/>
              <a:buNone/>
              <a:defRPr sz="16000"/>
            </a:lvl2pPr>
            <a:lvl3pPr lvl="2" algn="ctr">
              <a:lnSpc>
                <a:spcPct val="100000"/>
              </a:lnSpc>
              <a:spcBef>
                <a:spcPts val="0"/>
              </a:spcBef>
              <a:spcAft>
                <a:spcPts val="0"/>
              </a:spcAft>
              <a:buSzPts val="16000"/>
              <a:buNone/>
              <a:defRPr sz="16000"/>
            </a:lvl3pPr>
            <a:lvl4pPr lvl="3" algn="ctr">
              <a:lnSpc>
                <a:spcPct val="100000"/>
              </a:lnSpc>
              <a:spcBef>
                <a:spcPts val="0"/>
              </a:spcBef>
              <a:spcAft>
                <a:spcPts val="0"/>
              </a:spcAft>
              <a:buSzPts val="16000"/>
              <a:buNone/>
              <a:defRPr sz="16000"/>
            </a:lvl4pPr>
            <a:lvl5pPr lvl="4" algn="ctr">
              <a:lnSpc>
                <a:spcPct val="100000"/>
              </a:lnSpc>
              <a:spcBef>
                <a:spcPts val="0"/>
              </a:spcBef>
              <a:spcAft>
                <a:spcPts val="0"/>
              </a:spcAft>
              <a:buSzPts val="16000"/>
              <a:buNone/>
              <a:defRPr sz="16000"/>
            </a:lvl5pPr>
            <a:lvl6pPr lvl="5" algn="ctr">
              <a:lnSpc>
                <a:spcPct val="100000"/>
              </a:lnSpc>
              <a:spcBef>
                <a:spcPts val="0"/>
              </a:spcBef>
              <a:spcAft>
                <a:spcPts val="0"/>
              </a:spcAft>
              <a:buSzPts val="16000"/>
              <a:buNone/>
              <a:defRPr sz="16000"/>
            </a:lvl6pPr>
            <a:lvl7pPr lvl="6" algn="ctr">
              <a:lnSpc>
                <a:spcPct val="100000"/>
              </a:lnSpc>
              <a:spcBef>
                <a:spcPts val="0"/>
              </a:spcBef>
              <a:spcAft>
                <a:spcPts val="0"/>
              </a:spcAft>
              <a:buSzPts val="16000"/>
              <a:buNone/>
              <a:defRPr sz="16000"/>
            </a:lvl7pPr>
            <a:lvl8pPr lvl="7" algn="ctr">
              <a:lnSpc>
                <a:spcPct val="100000"/>
              </a:lnSpc>
              <a:spcBef>
                <a:spcPts val="0"/>
              </a:spcBef>
              <a:spcAft>
                <a:spcPts val="0"/>
              </a:spcAft>
              <a:buSzPts val="16000"/>
              <a:buNone/>
              <a:defRPr sz="16000"/>
            </a:lvl8pPr>
            <a:lvl9pPr lvl="8" algn="ctr">
              <a:lnSpc>
                <a:spcPct val="100000"/>
              </a:lnSpc>
              <a:spcBef>
                <a:spcPts val="0"/>
              </a:spcBef>
              <a:spcAft>
                <a:spcPts val="0"/>
              </a:spcAft>
              <a:buSzPts val="16000"/>
              <a:buNone/>
              <a:defRPr sz="16000"/>
            </a:lvl9pPr>
          </a:lstStyle>
          <a:p/>
        </p:txBody>
      </p:sp>
      <p:sp>
        <p:nvSpPr>
          <p:cNvPr id="418" name="Google Shape;418;p36"/>
          <p:cNvSpPr/>
          <p:nvPr/>
        </p:nvSpPr>
        <p:spPr>
          <a:xfrm>
            <a:off x="105509" y="52063"/>
            <a:ext cx="1919672" cy="1102599"/>
          </a:xfrm>
          <a:custGeom>
            <a:rect b="b" l="l" r="r" t="t"/>
            <a:pathLst>
              <a:path extrusionOk="0" h="3954" w="6884">
                <a:moveTo>
                  <a:pt x="2984" y="0"/>
                </a:moveTo>
                <a:cubicBezTo>
                  <a:pt x="2957" y="0"/>
                  <a:pt x="2931" y="1"/>
                  <a:pt x="2906" y="3"/>
                </a:cubicBezTo>
                <a:cubicBezTo>
                  <a:pt x="1911" y="71"/>
                  <a:pt x="1617" y="1099"/>
                  <a:pt x="2182" y="1789"/>
                </a:cubicBezTo>
                <a:cubicBezTo>
                  <a:pt x="1924" y="1647"/>
                  <a:pt x="1666" y="1557"/>
                  <a:pt x="1401" y="1557"/>
                </a:cubicBezTo>
                <a:cubicBezTo>
                  <a:pt x="1225" y="1557"/>
                  <a:pt x="1045" y="1597"/>
                  <a:pt x="860" y="1687"/>
                </a:cubicBezTo>
                <a:cubicBezTo>
                  <a:pt x="498" y="1857"/>
                  <a:pt x="0" y="2287"/>
                  <a:pt x="169" y="2739"/>
                </a:cubicBezTo>
                <a:cubicBezTo>
                  <a:pt x="324" y="3122"/>
                  <a:pt x="746" y="3249"/>
                  <a:pt x="1226" y="3249"/>
                </a:cubicBezTo>
                <a:cubicBezTo>
                  <a:pt x="1866" y="3249"/>
                  <a:pt x="2612" y="3023"/>
                  <a:pt x="2974" y="2875"/>
                </a:cubicBezTo>
                <a:lnTo>
                  <a:pt x="2974" y="2875"/>
                </a:lnTo>
                <a:cubicBezTo>
                  <a:pt x="2561" y="3601"/>
                  <a:pt x="3053" y="3954"/>
                  <a:pt x="3652" y="3954"/>
                </a:cubicBezTo>
                <a:cubicBezTo>
                  <a:pt x="4201" y="3954"/>
                  <a:pt x="4839" y="3657"/>
                  <a:pt x="4953" y="3079"/>
                </a:cubicBezTo>
                <a:cubicBezTo>
                  <a:pt x="5149" y="3172"/>
                  <a:pt x="5393" y="3222"/>
                  <a:pt x="5639" y="3222"/>
                </a:cubicBezTo>
                <a:cubicBezTo>
                  <a:pt x="6257" y="3222"/>
                  <a:pt x="6883" y="2904"/>
                  <a:pt x="6762" y="2151"/>
                </a:cubicBezTo>
                <a:cubicBezTo>
                  <a:pt x="6693" y="1694"/>
                  <a:pt x="6328" y="1533"/>
                  <a:pt x="5926" y="1533"/>
                </a:cubicBezTo>
                <a:cubicBezTo>
                  <a:pt x="5541" y="1533"/>
                  <a:pt x="5123" y="1680"/>
                  <a:pt x="4896" y="1857"/>
                </a:cubicBezTo>
                <a:cubicBezTo>
                  <a:pt x="5247" y="892"/>
                  <a:pt x="3852" y="0"/>
                  <a:pt x="2984" y="0"/>
                </a:cubicBezTo>
                <a:close/>
              </a:path>
            </a:pathLst>
          </a:custGeom>
          <a:solidFill>
            <a:srgbClr val="FFFFF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419" name="Google Shape;419;p36"/>
          <p:cNvSpPr/>
          <p:nvPr/>
        </p:nvSpPr>
        <p:spPr>
          <a:xfrm>
            <a:off x="9494261" y="115749"/>
            <a:ext cx="2465321" cy="1416525"/>
          </a:xfrm>
          <a:custGeom>
            <a:rect b="b" l="l" r="r" t="t"/>
            <a:pathLst>
              <a:path extrusionOk="0" h="8500" w="14794">
                <a:moveTo>
                  <a:pt x="8367" y="1"/>
                </a:moveTo>
                <a:cubicBezTo>
                  <a:pt x="6501" y="1"/>
                  <a:pt x="3499" y="1920"/>
                  <a:pt x="4254" y="3988"/>
                </a:cubicBezTo>
                <a:cubicBezTo>
                  <a:pt x="3775" y="3607"/>
                  <a:pt x="2879" y="3294"/>
                  <a:pt x="2054" y="3294"/>
                </a:cubicBezTo>
                <a:cubicBezTo>
                  <a:pt x="1186" y="3294"/>
                  <a:pt x="396" y="3641"/>
                  <a:pt x="251" y="4621"/>
                </a:cubicBezTo>
                <a:cubicBezTo>
                  <a:pt x="1" y="6243"/>
                  <a:pt x="1335" y="6921"/>
                  <a:pt x="2662" y="6921"/>
                </a:cubicBezTo>
                <a:cubicBezTo>
                  <a:pt x="3194" y="6921"/>
                  <a:pt x="3725" y="6812"/>
                  <a:pt x="4152" y="6611"/>
                </a:cubicBezTo>
                <a:cubicBezTo>
                  <a:pt x="4390" y="7863"/>
                  <a:pt x="5758" y="8500"/>
                  <a:pt x="6938" y="8500"/>
                </a:cubicBezTo>
                <a:cubicBezTo>
                  <a:pt x="8230" y="8500"/>
                  <a:pt x="9297" y="7736"/>
                  <a:pt x="8404" y="6181"/>
                </a:cubicBezTo>
                <a:lnTo>
                  <a:pt x="8404" y="6181"/>
                </a:lnTo>
                <a:cubicBezTo>
                  <a:pt x="9173" y="6505"/>
                  <a:pt x="10777" y="6990"/>
                  <a:pt x="12156" y="6990"/>
                </a:cubicBezTo>
                <a:cubicBezTo>
                  <a:pt x="13190" y="6990"/>
                  <a:pt x="14097" y="6717"/>
                  <a:pt x="14432" y="5898"/>
                </a:cubicBezTo>
                <a:cubicBezTo>
                  <a:pt x="14794" y="4903"/>
                  <a:pt x="13731" y="3988"/>
                  <a:pt x="12950" y="3626"/>
                </a:cubicBezTo>
                <a:cubicBezTo>
                  <a:pt x="12555" y="3428"/>
                  <a:pt x="12171" y="3343"/>
                  <a:pt x="11794" y="3343"/>
                </a:cubicBezTo>
                <a:cubicBezTo>
                  <a:pt x="11221" y="3343"/>
                  <a:pt x="10664" y="3540"/>
                  <a:pt x="10112" y="3840"/>
                </a:cubicBezTo>
                <a:cubicBezTo>
                  <a:pt x="11311" y="2347"/>
                  <a:pt x="10678" y="154"/>
                  <a:pt x="8552" y="7"/>
                </a:cubicBezTo>
                <a:cubicBezTo>
                  <a:pt x="8492" y="3"/>
                  <a:pt x="8430" y="1"/>
                  <a:pt x="8367" y="1"/>
                </a:cubicBezTo>
                <a:close/>
              </a:path>
            </a:pathLst>
          </a:custGeom>
          <a:solidFill>
            <a:srgbClr val="FFFFF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420" name="Google Shape;420;p36"/>
          <p:cNvSpPr/>
          <p:nvPr/>
        </p:nvSpPr>
        <p:spPr>
          <a:xfrm>
            <a:off x="3123619" y="4887673"/>
            <a:ext cx="1493145" cy="1265472"/>
          </a:xfrm>
          <a:custGeom>
            <a:rect b="b" l="l" r="r" t="t"/>
            <a:pathLst>
              <a:path extrusionOk="0" h="8511" w="10042">
                <a:moveTo>
                  <a:pt x="6179" y="1"/>
                </a:moveTo>
                <a:cubicBezTo>
                  <a:pt x="5320" y="1"/>
                  <a:pt x="4953" y="4451"/>
                  <a:pt x="4953" y="4451"/>
                </a:cubicBezTo>
                <a:cubicBezTo>
                  <a:pt x="4953" y="4451"/>
                  <a:pt x="5111" y="1850"/>
                  <a:pt x="3166" y="1205"/>
                </a:cubicBezTo>
                <a:cubicBezTo>
                  <a:pt x="3059" y="1169"/>
                  <a:pt x="2965" y="1152"/>
                  <a:pt x="2883" y="1152"/>
                </a:cubicBezTo>
                <a:cubicBezTo>
                  <a:pt x="1489" y="1152"/>
                  <a:pt x="3596" y="6034"/>
                  <a:pt x="3596" y="6034"/>
                </a:cubicBezTo>
                <a:cubicBezTo>
                  <a:pt x="3596" y="6034"/>
                  <a:pt x="2106" y="4099"/>
                  <a:pt x="1160" y="4099"/>
                </a:cubicBezTo>
                <a:cubicBezTo>
                  <a:pt x="1061" y="4099"/>
                  <a:pt x="967" y="4121"/>
                  <a:pt x="882" y="4168"/>
                </a:cubicBezTo>
                <a:cubicBezTo>
                  <a:pt x="0" y="4666"/>
                  <a:pt x="3483" y="8510"/>
                  <a:pt x="3483" y="8510"/>
                </a:cubicBezTo>
                <a:lnTo>
                  <a:pt x="8142" y="8510"/>
                </a:lnTo>
                <a:cubicBezTo>
                  <a:pt x="8142" y="8510"/>
                  <a:pt x="10042" y="4836"/>
                  <a:pt x="9556" y="3874"/>
                </a:cubicBezTo>
                <a:cubicBezTo>
                  <a:pt x="9401" y="3564"/>
                  <a:pt x="9139" y="3459"/>
                  <a:pt x="8855" y="3459"/>
                </a:cubicBezTo>
                <a:cubicBezTo>
                  <a:pt x="8246" y="3459"/>
                  <a:pt x="7531" y="3942"/>
                  <a:pt x="7531" y="3942"/>
                </a:cubicBezTo>
                <a:cubicBezTo>
                  <a:pt x="7531" y="3942"/>
                  <a:pt x="9285" y="1906"/>
                  <a:pt x="8436" y="1273"/>
                </a:cubicBezTo>
                <a:cubicBezTo>
                  <a:pt x="8341" y="1202"/>
                  <a:pt x="8236" y="1171"/>
                  <a:pt x="8124" y="1171"/>
                </a:cubicBezTo>
                <a:cubicBezTo>
                  <a:pt x="7257" y="1171"/>
                  <a:pt x="6005" y="3071"/>
                  <a:pt x="6005" y="3071"/>
                </a:cubicBezTo>
                <a:cubicBezTo>
                  <a:pt x="6005" y="3071"/>
                  <a:pt x="7272" y="561"/>
                  <a:pt x="6322" y="41"/>
                </a:cubicBezTo>
                <a:cubicBezTo>
                  <a:pt x="6273" y="14"/>
                  <a:pt x="6225" y="1"/>
                  <a:pt x="6179" y="1"/>
                </a:cubicBezTo>
                <a:close/>
              </a:path>
            </a:pathLst>
          </a:custGeom>
          <a:solidFill>
            <a:srgbClr val="EDB95C">
              <a:alpha val="47058"/>
            </a:srgb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421" name="Google Shape;421;p36"/>
          <p:cNvSpPr/>
          <p:nvPr/>
        </p:nvSpPr>
        <p:spPr>
          <a:xfrm>
            <a:off x="10365603" y="3670095"/>
            <a:ext cx="1493145" cy="1265472"/>
          </a:xfrm>
          <a:custGeom>
            <a:rect b="b" l="l" r="r" t="t"/>
            <a:pathLst>
              <a:path extrusionOk="0" h="8511" w="10042">
                <a:moveTo>
                  <a:pt x="6179" y="1"/>
                </a:moveTo>
                <a:cubicBezTo>
                  <a:pt x="5320" y="1"/>
                  <a:pt x="4953" y="4451"/>
                  <a:pt x="4953" y="4451"/>
                </a:cubicBezTo>
                <a:cubicBezTo>
                  <a:pt x="4953" y="4451"/>
                  <a:pt x="5111" y="1850"/>
                  <a:pt x="3166" y="1205"/>
                </a:cubicBezTo>
                <a:cubicBezTo>
                  <a:pt x="3059" y="1169"/>
                  <a:pt x="2965" y="1152"/>
                  <a:pt x="2883" y="1152"/>
                </a:cubicBezTo>
                <a:cubicBezTo>
                  <a:pt x="1489" y="1152"/>
                  <a:pt x="3596" y="6034"/>
                  <a:pt x="3596" y="6034"/>
                </a:cubicBezTo>
                <a:cubicBezTo>
                  <a:pt x="3596" y="6034"/>
                  <a:pt x="2106" y="4099"/>
                  <a:pt x="1160" y="4099"/>
                </a:cubicBezTo>
                <a:cubicBezTo>
                  <a:pt x="1061" y="4099"/>
                  <a:pt x="967" y="4121"/>
                  <a:pt x="882" y="4168"/>
                </a:cubicBezTo>
                <a:cubicBezTo>
                  <a:pt x="0" y="4666"/>
                  <a:pt x="3483" y="8510"/>
                  <a:pt x="3483" y="8510"/>
                </a:cubicBezTo>
                <a:lnTo>
                  <a:pt x="8142" y="8510"/>
                </a:lnTo>
                <a:cubicBezTo>
                  <a:pt x="8142" y="8510"/>
                  <a:pt x="10042" y="4836"/>
                  <a:pt x="9556" y="3874"/>
                </a:cubicBezTo>
                <a:cubicBezTo>
                  <a:pt x="9401" y="3564"/>
                  <a:pt x="9139" y="3459"/>
                  <a:pt x="8855" y="3459"/>
                </a:cubicBezTo>
                <a:cubicBezTo>
                  <a:pt x="8246" y="3459"/>
                  <a:pt x="7531" y="3942"/>
                  <a:pt x="7531" y="3942"/>
                </a:cubicBezTo>
                <a:cubicBezTo>
                  <a:pt x="7531" y="3942"/>
                  <a:pt x="9285" y="1906"/>
                  <a:pt x="8436" y="1273"/>
                </a:cubicBezTo>
                <a:cubicBezTo>
                  <a:pt x="8341" y="1202"/>
                  <a:pt x="8236" y="1171"/>
                  <a:pt x="8124" y="1171"/>
                </a:cubicBezTo>
                <a:cubicBezTo>
                  <a:pt x="7257" y="1171"/>
                  <a:pt x="6005" y="3071"/>
                  <a:pt x="6005" y="3071"/>
                </a:cubicBezTo>
                <a:cubicBezTo>
                  <a:pt x="6005" y="3071"/>
                  <a:pt x="7272" y="561"/>
                  <a:pt x="6322" y="41"/>
                </a:cubicBezTo>
                <a:cubicBezTo>
                  <a:pt x="6273" y="14"/>
                  <a:pt x="6225" y="1"/>
                  <a:pt x="6179" y="1"/>
                </a:cubicBezTo>
                <a:close/>
              </a:path>
            </a:pathLst>
          </a:custGeom>
          <a:solidFill>
            <a:srgbClr val="EDB95C">
              <a:alpha val="47058"/>
            </a:srgb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422" name="Google Shape;422;p36"/>
          <p:cNvSpPr/>
          <p:nvPr/>
        </p:nvSpPr>
        <p:spPr>
          <a:xfrm>
            <a:off x="-36207" y="5464875"/>
            <a:ext cx="1403829" cy="1540304"/>
          </a:xfrm>
          <a:custGeom>
            <a:rect b="b" l="l" r="r" t="t"/>
            <a:pathLst>
              <a:path extrusionOk="0" h="4728" w="4309">
                <a:moveTo>
                  <a:pt x="1793" y="1"/>
                </a:moveTo>
                <a:cubicBezTo>
                  <a:pt x="1178" y="1"/>
                  <a:pt x="1900" y="1889"/>
                  <a:pt x="1900" y="1889"/>
                </a:cubicBezTo>
                <a:cubicBezTo>
                  <a:pt x="1900" y="1889"/>
                  <a:pt x="1524" y="1480"/>
                  <a:pt x="1232" y="1480"/>
                </a:cubicBezTo>
                <a:cubicBezTo>
                  <a:pt x="1184" y="1480"/>
                  <a:pt x="1139" y="1491"/>
                  <a:pt x="1097" y="1516"/>
                </a:cubicBezTo>
                <a:cubicBezTo>
                  <a:pt x="792" y="1697"/>
                  <a:pt x="1776" y="3054"/>
                  <a:pt x="1776" y="3054"/>
                </a:cubicBezTo>
                <a:cubicBezTo>
                  <a:pt x="1776" y="3054"/>
                  <a:pt x="1328" y="2754"/>
                  <a:pt x="895" y="2754"/>
                </a:cubicBezTo>
                <a:cubicBezTo>
                  <a:pt x="752" y="2754"/>
                  <a:pt x="610" y="2786"/>
                  <a:pt x="487" y="2873"/>
                </a:cubicBezTo>
                <a:cubicBezTo>
                  <a:pt x="0" y="3213"/>
                  <a:pt x="1776" y="4648"/>
                  <a:pt x="1776" y="4648"/>
                </a:cubicBezTo>
                <a:lnTo>
                  <a:pt x="3789" y="4728"/>
                </a:lnTo>
                <a:cubicBezTo>
                  <a:pt x="3789" y="4728"/>
                  <a:pt x="4309" y="3484"/>
                  <a:pt x="4026" y="2670"/>
                </a:cubicBezTo>
                <a:cubicBezTo>
                  <a:pt x="3920" y="2377"/>
                  <a:pt x="3758" y="2283"/>
                  <a:pt x="3595" y="2283"/>
                </a:cubicBezTo>
                <a:cubicBezTo>
                  <a:pt x="3304" y="2283"/>
                  <a:pt x="3008" y="2579"/>
                  <a:pt x="3008" y="2579"/>
                </a:cubicBezTo>
                <a:cubicBezTo>
                  <a:pt x="3008" y="2579"/>
                  <a:pt x="3585" y="1426"/>
                  <a:pt x="3099" y="1132"/>
                </a:cubicBezTo>
                <a:cubicBezTo>
                  <a:pt x="3035" y="1093"/>
                  <a:pt x="2978" y="1077"/>
                  <a:pt x="2927" y="1077"/>
                </a:cubicBezTo>
                <a:cubicBezTo>
                  <a:pt x="2593" y="1077"/>
                  <a:pt x="2533" y="1810"/>
                  <a:pt x="2533" y="1810"/>
                </a:cubicBezTo>
                <a:cubicBezTo>
                  <a:pt x="2533" y="1810"/>
                  <a:pt x="2465" y="24"/>
                  <a:pt x="1809" y="1"/>
                </a:cubicBezTo>
                <a:cubicBezTo>
                  <a:pt x="1804" y="1"/>
                  <a:pt x="1798" y="1"/>
                  <a:pt x="1793" y="1"/>
                </a:cubicBezTo>
                <a:close/>
              </a:path>
            </a:pathLst>
          </a:custGeom>
          <a:solidFill>
            <a:srgbClr val="EDB95C">
              <a:alpha val="47058"/>
            </a:srgb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423" name="Google Shape;423;p36"/>
          <p:cNvSpPr/>
          <p:nvPr/>
        </p:nvSpPr>
        <p:spPr>
          <a:xfrm>
            <a:off x="5927933" y="4440395"/>
            <a:ext cx="2111993" cy="1580836"/>
          </a:xfrm>
          <a:custGeom>
            <a:rect b="b" l="l" r="r" t="t"/>
            <a:pathLst>
              <a:path extrusionOk="0" h="10632" w="14204">
                <a:moveTo>
                  <a:pt x="8582" y="1"/>
                </a:moveTo>
                <a:cubicBezTo>
                  <a:pt x="8545" y="1"/>
                  <a:pt x="8508" y="15"/>
                  <a:pt x="8470" y="47"/>
                </a:cubicBezTo>
                <a:cubicBezTo>
                  <a:pt x="8141" y="335"/>
                  <a:pt x="8569" y="1314"/>
                  <a:pt x="8650" y="1490"/>
                </a:cubicBezTo>
                <a:lnTo>
                  <a:pt x="8650" y="1490"/>
                </a:lnTo>
                <a:cubicBezTo>
                  <a:pt x="8554" y="1289"/>
                  <a:pt x="7934" y="52"/>
                  <a:pt x="7141" y="52"/>
                </a:cubicBezTo>
                <a:cubicBezTo>
                  <a:pt x="7019" y="52"/>
                  <a:pt x="6892" y="81"/>
                  <a:pt x="6763" y="149"/>
                </a:cubicBezTo>
                <a:cubicBezTo>
                  <a:pt x="5711" y="703"/>
                  <a:pt x="5971" y="1890"/>
                  <a:pt x="5971" y="1890"/>
                </a:cubicBezTo>
                <a:cubicBezTo>
                  <a:pt x="5971" y="1890"/>
                  <a:pt x="5494" y="155"/>
                  <a:pt x="4896" y="155"/>
                </a:cubicBezTo>
                <a:cubicBezTo>
                  <a:pt x="4863" y="155"/>
                  <a:pt x="4829" y="160"/>
                  <a:pt x="4795" y="171"/>
                </a:cubicBezTo>
                <a:cubicBezTo>
                  <a:pt x="4139" y="375"/>
                  <a:pt x="4026" y="1393"/>
                  <a:pt x="4026" y="1393"/>
                </a:cubicBezTo>
                <a:cubicBezTo>
                  <a:pt x="4026" y="1393"/>
                  <a:pt x="3804" y="69"/>
                  <a:pt x="3510" y="69"/>
                </a:cubicBezTo>
                <a:cubicBezTo>
                  <a:pt x="3479" y="69"/>
                  <a:pt x="3448" y="83"/>
                  <a:pt x="3416" y="115"/>
                </a:cubicBezTo>
                <a:cubicBezTo>
                  <a:pt x="3087" y="465"/>
                  <a:pt x="3664" y="1551"/>
                  <a:pt x="3664" y="1551"/>
                </a:cubicBezTo>
                <a:cubicBezTo>
                  <a:pt x="3664" y="1551"/>
                  <a:pt x="2939" y="738"/>
                  <a:pt x="2552" y="738"/>
                </a:cubicBezTo>
                <a:cubicBezTo>
                  <a:pt x="2478" y="738"/>
                  <a:pt x="2417" y="768"/>
                  <a:pt x="2375" y="839"/>
                </a:cubicBezTo>
                <a:cubicBezTo>
                  <a:pt x="2115" y="1280"/>
                  <a:pt x="3370" y="1925"/>
                  <a:pt x="3370" y="1925"/>
                </a:cubicBezTo>
                <a:cubicBezTo>
                  <a:pt x="3370" y="1925"/>
                  <a:pt x="3181" y="1884"/>
                  <a:pt x="2898" y="1884"/>
                </a:cubicBezTo>
                <a:cubicBezTo>
                  <a:pt x="2250" y="1884"/>
                  <a:pt x="1113" y="2098"/>
                  <a:pt x="656" y="3508"/>
                </a:cubicBezTo>
                <a:cubicBezTo>
                  <a:pt x="0" y="5532"/>
                  <a:pt x="1810" y="10632"/>
                  <a:pt x="1810" y="10632"/>
                </a:cubicBezTo>
                <a:lnTo>
                  <a:pt x="14204" y="7511"/>
                </a:lnTo>
                <a:cubicBezTo>
                  <a:pt x="14204" y="7511"/>
                  <a:pt x="13464" y="1370"/>
                  <a:pt x="10635" y="1370"/>
                </a:cubicBezTo>
                <a:cubicBezTo>
                  <a:pt x="10239" y="1370"/>
                  <a:pt x="9801" y="1491"/>
                  <a:pt x="9318" y="1766"/>
                </a:cubicBezTo>
                <a:cubicBezTo>
                  <a:pt x="9318" y="1766"/>
                  <a:pt x="10453" y="222"/>
                  <a:pt x="9917" y="222"/>
                </a:cubicBezTo>
                <a:cubicBezTo>
                  <a:pt x="9897" y="222"/>
                  <a:pt x="9874" y="224"/>
                  <a:pt x="9849" y="228"/>
                </a:cubicBezTo>
                <a:cubicBezTo>
                  <a:pt x="9160" y="364"/>
                  <a:pt x="9138" y="1043"/>
                  <a:pt x="9138" y="1043"/>
                </a:cubicBezTo>
                <a:cubicBezTo>
                  <a:pt x="9138" y="1043"/>
                  <a:pt x="8893" y="1"/>
                  <a:pt x="8582" y="1"/>
                </a:cubicBezTo>
                <a:close/>
              </a:path>
            </a:pathLst>
          </a:custGeom>
          <a:solidFill>
            <a:srgbClr val="EDB95C">
              <a:alpha val="47058"/>
            </a:srgb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424" name="Google Shape;424;p36"/>
          <p:cNvSpPr/>
          <p:nvPr/>
        </p:nvSpPr>
        <p:spPr>
          <a:xfrm>
            <a:off x="8187319" y="3932395"/>
            <a:ext cx="1493145" cy="1265472"/>
          </a:xfrm>
          <a:custGeom>
            <a:rect b="b" l="l" r="r" t="t"/>
            <a:pathLst>
              <a:path extrusionOk="0" h="8511" w="10042">
                <a:moveTo>
                  <a:pt x="6179" y="1"/>
                </a:moveTo>
                <a:cubicBezTo>
                  <a:pt x="5320" y="1"/>
                  <a:pt x="4953" y="4451"/>
                  <a:pt x="4953" y="4451"/>
                </a:cubicBezTo>
                <a:cubicBezTo>
                  <a:pt x="4953" y="4451"/>
                  <a:pt x="5111" y="1850"/>
                  <a:pt x="3166" y="1205"/>
                </a:cubicBezTo>
                <a:cubicBezTo>
                  <a:pt x="3059" y="1169"/>
                  <a:pt x="2965" y="1152"/>
                  <a:pt x="2883" y="1152"/>
                </a:cubicBezTo>
                <a:cubicBezTo>
                  <a:pt x="1489" y="1152"/>
                  <a:pt x="3596" y="6034"/>
                  <a:pt x="3596" y="6034"/>
                </a:cubicBezTo>
                <a:cubicBezTo>
                  <a:pt x="3596" y="6034"/>
                  <a:pt x="2106" y="4099"/>
                  <a:pt x="1160" y="4099"/>
                </a:cubicBezTo>
                <a:cubicBezTo>
                  <a:pt x="1061" y="4099"/>
                  <a:pt x="967" y="4121"/>
                  <a:pt x="882" y="4168"/>
                </a:cubicBezTo>
                <a:cubicBezTo>
                  <a:pt x="0" y="4666"/>
                  <a:pt x="3483" y="8510"/>
                  <a:pt x="3483" y="8510"/>
                </a:cubicBezTo>
                <a:lnTo>
                  <a:pt x="8142" y="8510"/>
                </a:lnTo>
                <a:cubicBezTo>
                  <a:pt x="8142" y="8510"/>
                  <a:pt x="10042" y="4836"/>
                  <a:pt x="9556" y="3874"/>
                </a:cubicBezTo>
                <a:cubicBezTo>
                  <a:pt x="9401" y="3564"/>
                  <a:pt x="9139" y="3459"/>
                  <a:pt x="8855" y="3459"/>
                </a:cubicBezTo>
                <a:cubicBezTo>
                  <a:pt x="8246" y="3459"/>
                  <a:pt x="7531" y="3942"/>
                  <a:pt x="7531" y="3942"/>
                </a:cubicBezTo>
                <a:cubicBezTo>
                  <a:pt x="7531" y="3942"/>
                  <a:pt x="9285" y="1906"/>
                  <a:pt x="8436" y="1273"/>
                </a:cubicBezTo>
                <a:cubicBezTo>
                  <a:pt x="8341" y="1202"/>
                  <a:pt x="8236" y="1171"/>
                  <a:pt x="8124" y="1171"/>
                </a:cubicBezTo>
                <a:cubicBezTo>
                  <a:pt x="7257" y="1171"/>
                  <a:pt x="6005" y="3071"/>
                  <a:pt x="6005" y="3071"/>
                </a:cubicBezTo>
                <a:cubicBezTo>
                  <a:pt x="6005" y="3071"/>
                  <a:pt x="7272" y="561"/>
                  <a:pt x="6322" y="41"/>
                </a:cubicBezTo>
                <a:cubicBezTo>
                  <a:pt x="6273" y="14"/>
                  <a:pt x="6225" y="1"/>
                  <a:pt x="6179" y="1"/>
                </a:cubicBezTo>
                <a:close/>
              </a:path>
            </a:pathLst>
          </a:custGeom>
          <a:solidFill>
            <a:srgbClr val="EDB95C">
              <a:alpha val="47058"/>
            </a:srgb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grpSp>
        <p:nvGrpSpPr>
          <p:cNvPr id="425" name="Google Shape;425;p36"/>
          <p:cNvGrpSpPr/>
          <p:nvPr/>
        </p:nvGrpSpPr>
        <p:grpSpPr>
          <a:xfrm>
            <a:off x="1657067" y="4745219"/>
            <a:ext cx="10571148" cy="2229759"/>
            <a:chOff x="1691672" y="4955436"/>
            <a:chExt cx="2621552" cy="552961"/>
          </a:xfrm>
        </p:grpSpPr>
        <p:sp>
          <p:nvSpPr>
            <p:cNvPr id="426" name="Google Shape;426;p36"/>
            <p:cNvSpPr/>
            <p:nvPr/>
          </p:nvSpPr>
          <p:spPr>
            <a:xfrm>
              <a:off x="1691672" y="4955436"/>
              <a:ext cx="2621533" cy="552958"/>
            </a:xfrm>
            <a:custGeom>
              <a:rect b="b" l="l" r="r" t="t"/>
              <a:pathLst>
                <a:path extrusionOk="0" h="12394" w="58759">
                  <a:moveTo>
                    <a:pt x="50305" y="0"/>
                  </a:moveTo>
                  <a:cubicBezTo>
                    <a:pt x="39301" y="0"/>
                    <a:pt x="19201" y="1727"/>
                    <a:pt x="1" y="12394"/>
                  </a:cubicBezTo>
                  <a:lnTo>
                    <a:pt x="58758" y="12394"/>
                  </a:lnTo>
                  <a:lnTo>
                    <a:pt x="58758" y="396"/>
                  </a:lnTo>
                  <a:cubicBezTo>
                    <a:pt x="58758" y="396"/>
                    <a:pt x="55575" y="0"/>
                    <a:pt x="50305" y="0"/>
                  </a:cubicBezTo>
                  <a:close/>
                </a:path>
              </a:pathLst>
            </a:custGeom>
            <a:solidFill>
              <a:srgbClr val="CD6857"/>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427" name="Google Shape;427;p36"/>
            <p:cNvSpPr/>
            <p:nvPr/>
          </p:nvSpPr>
          <p:spPr>
            <a:xfrm>
              <a:off x="3591174" y="4965029"/>
              <a:ext cx="722049" cy="543366"/>
            </a:xfrm>
            <a:custGeom>
              <a:rect b="b" l="l" r="r" t="t"/>
              <a:pathLst>
                <a:path extrusionOk="0" h="12179" w="16184">
                  <a:moveTo>
                    <a:pt x="13424" y="0"/>
                  </a:moveTo>
                  <a:cubicBezTo>
                    <a:pt x="11705" y="3132"/>
                    <a:pt x="9341" y="5824"/>
                    <a:pt x="6401" y="8165"/>
                  </a:cubicBezTo>
                  <a:cubicBezTo>
                    <a:pt x="4388" y="9759"/>
                    <a:pt x="2240" y="11071"/>
                    <a:pt x="1" y="12179"/>
                  </a:cubicBezTo>
                  <a:lnTo>
                    <a:pt x="16183" y="12179"/>
                  </a:lnTo>
                  <a:lnTo>
                    <a:pt x="16183" y="181"/>
                  </a:lnTo>
                  <a:cubicBezTo>
                    <a:pt x="15279" y="114"/>
                    <a:pt x="14351" y="57"/>
                    <a:pt x="13424" y="0"/>
                  </a:cubicBezTo>
                  <a:close/>
                </a:path>
              </a:pathLst>
            </a:custGeom>
            <a:solidFill>
              <a:srgbClr val="A42C3D">
                <a:alpha val="46666"/>
              </a:srgb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428" name="Google Shape;428;p36"/>
            <p:cNvSpPr/>
            <p:nvPr/>
          </p:nvSpPr>
          <p:spPr>
            <a:xfrm>
              <a:off x="2349571" y="4985552"/>
              <a:ext cx="1963640" cy="513296"/>
            </a:xfrm>
            <a:custGeom>
              <a:rect b="b" l="l" r="r" t="t"/>
              <a:pathLst>
                <a:path extrusionOk="0" h="11505" w="44013">
                  <a:moveTo>
                    <a:pt x="35221" y="1"/>
                  </a:moveTo>
                  <a:cubicBezTo>
                    <a:pt x="33560" y="1"/>
                    <a:pt x="31899" y="54"/>
                    <a:pt x="30239" y="174"/>
                  </a:cubicBezTo>
                  <a:cubicBezTo>
                    <a:pt x="27151" y="388"/>
                    <a:pt x="24065" y="840"/>
                    <a:pt x="21057" y="1599"/>
                  </a:cubicBezTo>
                  <a:cubicBezTo>
                    <a:pt x="18489" y="2254"/>
                    <a:pt x="15934" y="3057"/>
                    <a:pt x="13435" y="3951"/>
                  </a:cubicBezTo>
                  <a:cubicBezTo>
                    <a:pt x="8628" y="5680"/>
                    <a:pt x="3902" y="7919"/>
                    <a:pt x="1" y="11278"/>
                  </a:cubicBezTo>
                  <a:lnTo>
                    <a:pt x="1" y="11505"/>
                  </a:lnTo>
                  <a:cubicBezTo>
                    <a:pt x="3336" y="8598"/>
                    <a:pt x="7362" y="6506"/>
                    <a:pt x="11467" y="4878"/>
                  </a:cubicBezTo>
                  <a:cubicBezTo>
                    <a:pt x="13910" y="3916"/>
                    <a:pt x="16420" y="3102"/>
                    <a:pt x="18942" y="2368"/>
                  </a:cubicBezTo>
                  <a:cubicBezTo>
                    <a:pt x="21882" y="1519"/>
                    <a:pt x="24856" y="897"/>
                    <a:pt x="27909" y="558"/>
                  </a:cubicBezTo>
                  <a:cubicBezTo>
                    <a:pt x="30302" y="288"/>
                    <a:pt x="32714" y="179"/>
                    <a:pt x="35127" y="179"/>
                  </a:cubicBezTo>
                  <a:cubicBezTo>
                    <a:pt x="35850" y="179"/>
                    <a:pt x="36573" y="189"/>
                    <a:pt x="37295" y="207"/>
                  </a:cubicBezTo>
                  <a:cubicBezTo>
                    <a:pt x="38833" y="242"/>
                    <a:pt x="40371" y="332"/>
                    <a:pt x="41909" y="423"/>
                  </a:cubicBezTo>
                  <a:cubicBezTo>
                    <a:pt x="42610" y="456"/>
                    <a:pt x="43311" y="501"/>
                    <a:pt x="44012" y="581"/>
                  </a:cubicBezTo>
                  <a:lnTo>
                    <a:pt x="44012" y="411"/>
                  </a:lnTo>
                  <a:cubicBezTo>
                    <a:pt x="43990" y="400"/>
                    <a:pt x="43967" y="400"/>
                    <a:pt x="43944" y="400"/>
                  </a:cubicBezTo>
                  <a:cubicBezTo>
                    <a:pt x="42520" y="230"/>
                    <a:pt x="41072" y="185"/>
                    <a:pt x="39635" y="117"/>
                  </a:cubicBezTo>
                  <a:cubicBezTo>
                    <a:pt x="38164" y="42"/>
                    <a:pt x="36693" y="1"/>
                    <a:pt x="35221" y="1"/>
                  </a:cubicBezTo>
                  <a:close/>
                </a:path>
              </a:pathLst>
            </a:custGeom>
            <a:solidFill>
              <a:srgbClr val="FFFFF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429" name="Google Shape;429;p36"/>
            <p:cNvSpPr/>
            <p:nvPr/>
          </p:nvSpPr>
          <p:spPr>
            <a:xfrm>
              <a:off x="1988364" y="4995769"/>
              <a:ext cx="1316276" cy="503079"/>
            </a:xfrm>
            <a:custGeom>
              <a:rect b="b" l="l" r="r" t="t"/>
              <a:pathLst>
                <a:path extrusionOk="0" h="11276" w="29503">
                  <a:moveTo>
                    <a:pt x="29503" y="1"/>
                  </a:moveTo>
                  <a:lnTo>
                    <a:pt x="26585" y="317"/>
                  </a:lnTo>
                  <a:cubicBezTo>
                    <a:pt x="24720" y="566"/>
                    <a:pt x="22876" y="917"/>
                    <a:pt x="21067" y="1370"/>
                  </a:cubicBezTo>
                  <a:cubicBezTo>
                    <a:pt x="18489" y="2025"/>
                    <a:pt x="15945" y="2828"/>
                    <a:pt x="13445" y="3722"/>
                  </a:cubicBezTo>
                  <a:cubicBezTo>
                    <a:pt x="8628" y="5451"/>
                    <a:pt x="3901" y="7690"/>
                    <a:pt x="0" y="11049"/>
                  </a:cubicBezTo>
                  <a:lnTo>
                    <a:pt x="0" y="11276"/>
                  </a:lnTo>
                  <a:cubicBezTo>
                    <a:pt x="3347" y="8369"/>
                    <a:pt x="7361" y="6277"/>
                    <a:pt x="11477" y="4649"/>
                  </a:cubicBezTo>
                  <a:cubicBezTo>
                    <a:pt x="13920" y="3687"/>
                    <a:pt x="16420" y="2873"/>
                    <a:pt x="18941" y="2139"/>
                  </a:cubicBezTo>
                  <a:cubicBezTo>
                    <a:pt x="21881" y="1290"/>
                    <a:pt x="26461" y="340"/>
                    <a:pt x="29503" y="1"/>
                  </a:cubicBezTo>
                  <a:close/>
                </a:path>
              </a:pathLst>
            </a:custGeom>
            <a:solidFill>
              <a:srgbClr val="FFFFF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430" name="Google Shape;430;p36"/>
            <p:cNvSpPr/>
            <p:nvPr/>
          </p:nvSpPr>
          <p:spPr>
            <a:xfrm>
              <a:off x="2765788" y="5062469"/>
              <a:ext cx="1547427" cy="445927"/>
            </a:xfrm>
            <a:custGeom>
              <a:rect b="b" l="l" r="r" t="t"/>
              <a:pathLst>
                <a:path extrusionOk="0" h="9995" w="34684">
                  <a:moveTo>
                    <a:pt x="31317" y="0"/>
                  </a:moveTo>
                  <a:cubicBezTo>
                    <a:pt x="28523" y="0"/>
                    <a:pt x="25719" y="318"/>
                    <a:pt x="22979" y="745"/>
                  </a:cubicBezTo>
                  <a:cubicBezTo>
                    <a:pt x="20684" y="1096"/>
                    <a:pt x="18422" y="1548"/>
                    <a:pt x="16183" y="2170"/>
                  </a:cubicBezTo>
                  <a:cubicBezTo>
                    <a:pt x="14012" y="2769"/>
                    <a:pt x="11874" y="3527"/>
                    <a:pt x="9793" y="4409"/>
                  </a:cubicBezTo>
                  <a:cubicBezTo>
                    <a:pt x="6333" y="5891"/>
                    <a:pt x="3031" y="7756"/>
                    <a:pt x="1" y="9995"/>
                  </a:cubicBezTo>
                  <a:lnTo>
                    <a:pt x="306" y="9995"/>
                  </a:lnTo>
                  <a:cubicBezTo>
                    <a:pt x="2873" y="8118"/>
                    <a:pt x="5632" y="6501"/>
                    <a:pt x="8516" y="5167"/>
                  </a:cubicBezTo>
                  <a:cubicBezTo>
                    <a:pt x="12666" y="3244"/>
                    <a:pt x="17076" y="1910"/>
                    <a:pt x="21577" y="1141"/>
                  </a:cubicBezTo>
                  <a:cubicBezTo>
                    <a:pt x="24760" y="605"/>
                    <a:pt x="28025" y="180"/>
                    <a:pt x="31278" y="180"/>
                  </a:cubicBezTo>
                  <a:cubicBezTo>
                    <a:pt x="32416" y="180"/>
                    <a:pt x="33552" y="232"/>
                    <a:pt x="34683" y="350"/>
                  </a:cubicBezTo>
                  <a:lnTo>
                    <a:pt x="34683" y="169"/>
                  </a:lnTo>
                  <a:cubicBezTo>
                    <a:pt x="33566" y="52"/>
                    <a:pt x="32442" y="0"/>
                    <a:pt x="31317" y="0"/>
                  </a:cubicBezTo>
                  <a:close/>
                </a:path>
              </a:pathLst>
            </a:custGeom>
            <a:solidFill>
              <a:srgbClr val="FFFFF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431" name="Google Shape;431;p36"/>
            <p:cNvSpPr/>
            <p:nvPr/>
          </p:nvSpPr>
          <p:spPr>
            <a:xfrm>
              <a:off x="3253703" y="5107798"/>
              <a:ext cx="1059517" cy="400598"/>
            </a:xfrm>
            <a:custGeom>
              <a:rect b="b" l="l" r="r" t="t"/>
              <a:pathLst>
                <a:path extrusionOk="0" h="8979" w="23748">
                  <a:moveTo>
                    <a:pt x="23747" y="0"/>
                  </a:moveTo>
                  <a:cubicBezTo>
                    <a:pt x="20931" y="170"/>
                    <a:pt x="18138" y="826"/>
                    <a:pt x="15424" y="1583"/>
                  </a:cubicBezTo>
                  <a:cubicBezTo>
                    <a:pt x="12178" y="2500"/>
                    <a:pt x="9024" y="3676"/>
                    <a:pt x="6027" y="5225"/>
                  </a:cubicBezTo>
                  <a:cubicBezTo>
                    <a:pt x="3924" y="6310"/>
                    <a:pt x="1900" y="7577"/>
                    <a:pt x="0" y="8979"/>
                  </a:cubicBezTo>
                  <a:lnTo>
                    <a:pt x="294" y="8979"/>
                  </a:lnTo>
                  <a:cubicBezTo>
                    <a:pt x="1865" y="7837"/>
                    <a:pt x="3494" y="6797"/>
                    <a:pt x="5202" y="5870"/>
                  </a:cubicBezTo>
                  <a:cubicBezTo>
                    <a:pt x="8130" y="4264"/>
                    <a:pt x="11240" y="2986"/>
                    <a:pt x="14440" y="2047"/>
                  </a:cubicBezTo>
                  <a:cubicBezTo>
                    <a:pt x="17471" y="1165"/>
                    <a:pt x="20581" y="362"/>
                    <a:pt x="23747" y="170"/>
                  </a:cubicBezTo>
                  <a:lnTo>
                    <a:pt x="23747" y="0"/>
                  </a:lnTo>
                  <a:close/>
                </a:path>
              </a:pathLst>
            </a:custGeom>
            <a:solidFill>
              <a:srgbClr val="FFFFF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432" name="Google Shape;432;p36"/>
            <p:cNvSpPr/>
            <p:nvPr/>
          </p:nvSpPr>
          <p:spPr>
            <a:xfrm>
              <a:off x="3649710" y="5186500"/>
              <a:ext cx="663514" cy="321897"/>
            </a:xfrm>
            <a:custGeom>
              <a:rect b="b" l="l" r="r" t="t"/>
              <a:pathLst>
                <a:path extrusionOk="0" h="7215" w="14872">
                  <a:moveTo>
                    <a:pt x="14871" y="0"/>
                  </a:moveTo>
                  <a:cubicBezTo>
                    <a:pt x="13107" y="407"/>
                    <a:pt x="11377" y="939"/>
                    <a:pt x="9692" y="1595"/>
                  </a:cubicBezTo>
                  <a:cubicBezTo>
                    <a:pt x="6684" y="2771"/>
                    <a:pt x="3823" y="4332"/>
                    <a:pt x="1234" y="6254"/>
                  </a:cubicBezTo>
                  <a:cubicBezTo>
                    <a:pt x="815" y="6571"/>
                    <a:pt x="408" y="6887"/>
                    <a:pt x="1" y="7215"/>
                  </a:cubicBezTo>
                  <a:lnTo>
                    <a:pt x="284" y="7215"/>
                  </a:lnTo>
                  <a:cubicBezTo>
                    <a:pt x="1832" y="5971"/>
                    <a:pt x="3495" y="4852"/>
                    <a:pt x="5237" y="3890"/>
                  </a:cubicBezTo>
                  <a:cubicBezTo>
                    <a:pt x="8064" y="2307"/>
                    <a:pt x="11117" y="1120"/>
                    <a:pt x="14261" y="329"/>
                  </a:cubicBezTo>
                  <a:cubicBezTo>
                    <a:pt x="14464" y="272"/>
                    <a:pt x="14668" y="226"/>
                    <a:pt x="14871" y="181"/>
                  </a:cubicBezTo>
                  <a:lnTo>
                    <a:pt x="14871" y="0"/>
                  </a:lnTo>
                  <a:close/>
                </a:path>
              </a:pathLst>
            </a:custGeom>
            <a:solidFill>
              <a:srgbClr val="FFFFF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
  <p:cSld name="TITLE_ONLY_1_2">
    <p:spTree>
      <p:nvGrpSpPr>
        <p:cNvPr id="433" name="Shape 433"/>
        <p:cNvGrpSpPr/>
        <p:nvPr/>
      </p:nvGrpSpPr>
      <p:grpSpPr>
        <a:xfrm>
          <a:off x="0" y="0"/>
          <a:ext cx="0" cy="0"/>
          <a:chOff x="0" y="0"/>
          <a:chExt cx="0" cy="0"/>
        </a:xfrm>
      </p:grpSpPr>
      <p:sp>
        <p:nvSpPr>
          <p:cNvPr id="434" name="Google Shape;434;p37"/>
          <p:cNvSpPr/>
          <p:nvPr/>
        </p:nvSpPr>
        <p:spPr>
          <a:xfrm>
            <a:off x="10742851" y="5270724"/>
            <a:ext cx="1373176" cy="1163795"/>
          </a:xfrm>
          <a:custGeom>
            <a:rect b="b" l="l" r="r" t="t"/>
            <a:pathLst>
              <a:path extrusionOk="0" h="8511" w="10042">
                <a:moveTo>
                  <a:pt x="6179" y="1"/>
                </a:moveTo>
                <a:cubicBezTo>
                  <a:pt x="5320" y="1"/>
                  <a:pt x="4953" y="4451"/>
                  <a:pt x="4953" y="4451"/>
                </a:cubicBezTo>
                <a:cubicBezTo>
                  <a:pt x="4953" y="4451"/>
                  <a:pt x="5111" y="1850"/>
                  <a:pt x="3166" y="1205"/>
                </a:cubicBezTo>
                <a:cubicBezTo>
                  <a:pt x="3059" y="1169"/>
                  <a:pt x="2965" y="1152"/>
                  <a:pt x="2883" y="1152"/>
                </a:cubicBezTo>
                <a:cubicBezTo>
                  <a:pt x="1489" y="1152"/>
                  <a:pt x="3596" y="6034"/>
                  <a:pt x="3596" y="6034"/>
                </a:cubicBezTo>
                <a:cubicBezTo>
                  <a:pt x="3596" y="6034"/>
                  <a:pt x="2106" y="4099"/>
                  <a:pt x="1160" y="4099"/>
                </a:cubicBezTo>
                <a:cubicBezTo>
                  <a:pt x="1061" y="4099"/>
                  <a:pt x="967" y="4121"/>
                  <a:pt x="882" y="4168"/>
                </a:cubicBezTo>
                <a:cubicBezTo>
                  <a:pt x="0" y="4666"/>
                  <a:pt x="3483" y="8510"/>
                  <a:pt x="3483" y="8510"/>
                </a:cubicBezTo>
                <a:lnTo>
                  <a:pt x="8142" y="8510"/>
                </a:lnTo>
                <a:cubicBezTo>
                  <a:pt x="8142" y="8510"/>
                  <a:pt x="10042" y="4836"/>
                  <a:pt x="9556" y="3874"/>
                </a:cubicBezTo>
                <a:cubicBezTo>
                  <a:pt x="9401" y="3564"/>
                  <a:pt x="9139" y="3459"/>
                  <a:pt x="8855" y="3459"/>
                </a:cubicBezTo>
                <a:cubicBezTo>
                  <a:pt x="8246" y="3459"/>
                  <a:pt x="7531" y="3942"/>
                  <a:pt x="7531" y="3942"/>
                </a:cubicBezTo>
                <a:cubicBezTo>
                  <a:pt x="7531" y="3942"/>
                  <a:pt x="9285" y="1906"/>
                  <a:pt x="8436" y="1273"/>
                </a:cubicBezTo>
                <a:cubicBezTo>
                  <a:pt x="8341" y="1202"/>
                  <a:pt x="8236" y="1171"/>
                  <a:pt x="8124" y="1171"/>
                </a:cubicBezTo>
                <a:cubicBezTo>
                  <a:pt x="7257" y="1171"/>
                  <a:pt x="6005" y="3071"/>
                  <a:pt x="6005" y="3071"/>
                </a:cubicBezTo>
                <a:cubicBezTo>
                  <a:pt x="6005" y="3071"/>
                  <a:pt x="7272" y="561"/>
                  <a:pt x="6322" y="41"/>
                </a:cubicBezTo>
                <a:cubicBezTo>
                  <a:pt x="6273" y="14"/>
                  <a:pt x="6225" y="1"/>
                  <a:pt x="6179" y="1"/>
                </a:cubicBezTo>
                <a:close/>
              </a:path>
            </a:pathLst>
          </a:custGeom>
          <a:solidFill>
            <a:srgbClr val="EDB95C">
              <a:alpha val="47058"/>
            </a:srgb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435" name="Google Shape;435;p37"/>
          <p:cNvSpPr/>
          <p:nvPr/>
        </p:nvSpPr>
        <p:spPr>
          <a:xfrm>
            <a:off x="172047" y="5144351"/>
            <a:ext cx="1291033" cy="1416540"/>
          </a:xfrm>
          <a:custGeom>
            <a:rect b="b" l="l" r="r" t="t"/>
            <a:pathLst>
              <a:path extrusionOk="0" h="4728" w="4309">
                <a:moveTo>
                  <a:pt x="1793" y="1"/>
                </a:moveTo>
                <a:cubicBezTo>
                  <a:pt x="1178" y="1"/>
                  <a:pt x="1900" y="1889"/>
                  <a:pt x="1900" y="1889"/>
                </a:cubicBezTo>
                <a:cubicBezTo>
                  <a:pt x="1900" y="1889"/>
                  <a:pt x="1524" y="1480"/>
                  <a:pt x="1232" y="1480"/>
                </a:cubicBezTo>
                <a:cubicBezTo>
                  <a:pt x="1184" y="1480"/>
                  <a:pt x="1139" y="1491"/>
                  <a:pt x="1097" y="1516"/>
                </a:cubicBezTo>
                <a:cubicBezTo>
                  <a:pt x="792" y="1697"/>
                  <a:pt x="1776" y="3054"/>
                  <a:pt x="1776" y="3054"/>
                </a:cubicBezTo>
                <a:cubicBezTo>
                  <a:pt x="1776" y="3054"/>
                  <a:pt x="1328" y="2754"/>
                  <a:pt x="895" y="2754"/>
                </a:cubicBezTo>
                <a:cubicBezTo>
                  <a:pt x="752" y="2754"/>
                  <a:pt x="610" y="2786"/>
                  <a:pt x="487" y="2873"/>
                </a:cubicBezTo>
                <a:cubicBezTo>
                  <a:pt x="0" y="3213"/>
                  <a:pt x="1776" y="4648"/>
                  <a:pt x="1776" y="4648"/>
                </a:cubicBezTo>
                <a:lnTo>
                  <a:pt x="3789" y="4728"/>
                </a:lnTo>
                <a:cubicBezTo>
                  <a:pt x="3789" y="4728"/>
                  <a:pt x="4309" y="3484"/>
                  <a:pt x="4026" y="2670"/>
                </a:cubicBezTo>
                <a:cubicBezTo>
                  <a:pt x="3920" y="2377"/>
                  <a:pt x="3758" y="2283"/>
                  <a:pt x="3595" y="2283"/>
                </a:cubicBezTo>
                <a:cubicBezTo>
                  <a:pt x="3304" y="2283"/>
                  <a:pt x="3008" y="2579"/>
                  <a:pt x="3008" y="2579"/>
                </a:cubicBezTo>
                <a:cubicBezTo>
                  <a:pt x="3008" y="2579"/>
                  <a:pt x="3585" y="1426"/>
                  <a:pt x="3099" y="1132"/>
                </a:cubicBezTo>
                <a:cubicBezTo>
                  <a:pt x="3035" y="1093"/>
                  <a:pt x="2978" y="1077"/>
                  <a:pt x="2927" y="1077"/>
                </a:cubicBezTo>
                <a:cubicBezTo>
                  <a:pt x="2593" y="1077"/>
                  <a:pt x="2533" y="1810"/>
                  <a:pt x="2533" y="1810"/>
                </a:cubicBezTo>
                <a:cubicBezTo>
                  <a:pt x="2533" y="1810"/>
                  <a:pt x="2465" y="24"/>
                  <a:pt x="1809" y="1"/>
                </a:cubicBezTo>
                <a:cubicBezTo>
                  <a:pt x="1804" y="1"/>
                  <a:pt x="1798" y="1"/>
                  <a:pt x="1793" y="1"/>
                </a:cubicBezTo>
                <a:close/>
              </a:path>
            </a:pathLst>
          </a:custGeom>
          <a:solidFill>
            <a:srgbClr val="EDB95C">
              <a:alpha val="47058"/>
            </a:srgb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436" name="Google Shape;436;p37"/>
          <p:cNvSpPr txBox="1"/>
          <p:nvPr>
            <p:ph type="title"/>
          </p:nvPr>
        </p:nvSpPr>
        <p:spPr>
          <a:xfrm>
            <a:off x="960000" y="593367"/>
            <a:ext cx="10272000" cy="763600"/>
          </a:xfrm>
          <a:prstGeom prst="rect">
            <a:avLst/>
          </a:prstGeom>
          <a:noFill/>
          <a:ln>
            <a:noFill/>
          </a:ln>
        </p:spPr>
        <p:txBody>
          <a:bodyPr anchorCtr="0" anchor="t" bIns="121900" lIns="121900" spcFirstLastPara="1" rIns="121900" wrap="square" tIns="121900">
            <a:no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p:txBody>
      </p:sp>
      <p:sp>
        <p:nvSpPr>
          <p:cNvPr id="437" name="Google Shape;437;p37"/>
          <p:cNvSpPr/>
          <p:nvPr/>
        </p:nvSpPr>
        <p:spPr>
          <a:xfrm flipH="1">
            <a:off x="-919291" y="306896"/>
            <a:ext cx="1919672" cy="1102599"/>
          </a:xfrm>
          <a:custGeom>
            <a:rect b="b" l="l" r="r" t="t"/>
            <a:pathLst>
              <a:path extrusionOk="0" h="3954" w="6884">
                <a:moveTo>
                  <a:pt x="2984" y="0"/>
                </a:moveTo>
                <a:cubicBezTo>
                  <a:pt x="2957" y="0"/>
                  <a:pt x="2931" y="1"/>
                  <a:pt x="2906" y="3"/>
                </a:cubicBezTo>
                <a:cubicBezTo>
                  <a:pt x="1911" y="71"/>
                  <a:pt x="1617" y="1099"/>
                  <a:pt x="2182" y="1789"/>
                </a:cubicBezTo>
                <a:cubicBezTo>
                  <a:pt x="1924" y="1647"/>
                  <a:pt x="1666" y="1557"/>
                  <a:pt x="1401" y="1557"/>
                </a:cubicBezTo>
                <a:cubicBezTo>
                  <a:pt x="1225" y="1557"/>
                  <a:pt x="1045" y="1597"/>
                  <a:pt x="860" y="1687"/>
                </a:cubicBezTo>
                <a:cubicBezTo>
                  <a:pt x="498" y="1857"/>
                  <a:pt x="0" y="2287"/>
                  <a:pt x="169" y="2739"/>
                </a:cubicBezTo>
                <a:cubicBezTo>
                  <a:pt x="324" y="3122"/>
                  <a:pt x="746" y="3249"/>
                  <a:pt x="1226" y="3249"/>
                </a:cubicBezTo>
                <a:cubicBezTo>
                  <a:pt x="1866" y="3249"/>
                  <a:pt x="2612" y="3023"/>
                  <a:pt x="2974" y="2875"/>
                </a:cubicBezTo>
                <a:lnTo>
                  <a:pt x="2974" y="2875"/>
                </a:lnTo>
                <a:cubicBezTo>
                  <a:pt x="2561" y="3601"/>
                  <a:pt x="3053" y="3954"/>
                  <a:pt x="3652" y="3954"/>
                </a:cubicBezTo>
                <a:cubicBezTo>
                  <a:pt x="4201" y="3954"/>
                  <a:pt x="4839" y="3657"/>
                  <a:pt x="4953" y="3079"/>
                </a:cubicBezTo>
                <a:cubicBezTo>
                  <a:pt x="5149" y="3172"/>
                  <a:pt x="5393" y="3222"/>
                  <a:pt x="5639" y="3222"/>
                </a:cubicBezTo>
                <a:cubicBezTo>
                  <a:pt x="6257" y="3222"/>
                  <a:pt x="6883" y="2904"/>
                  <a:pt x="6762" y="2151"/>
                </a:cubicBezTo>
                <a:cubicBezTo>
                  <a:pt x="6693" y="1694"/>
                  <a:pt x="6328" y="1533"/>
                  <a:pt x="5926" y="1533"/>
                </a:cubicBezTo>
                <a:cubicBezTo>
                  <a:pt x="5541" y="1533"/>
                  <a:pt x="5123" y="1680"/>
                  <a:pt x="4896" y="1857"/>
                </a:cubicBezTo>
                <a:cubicBezTo>
                  <a:pt x="5247" y="892"/>
                  <a:pt x="3852" y="0"/>
                  <a:pt x="2984" y="0"/>
                </a:cubicBezTo>
                <a:close/>
              </a:path>
            </a:pathLst>
          </a:custGeom>
          <a:solidFill>
            <a:srgbClr val="FFFFF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438" name="Google Shape;438;p37"/>
          <p:cNvSpPr/>
          <p:nvPr/>
        </p:nvSpPr>
        <p:spPr>
          <a:xfrm>
            <a:off x="8253137" y="184972"/>
            <a:ext cx="1695172" cy="876523"/>
          </a:xfrm>
          <a:custGeom>
            <a:rect b="b" l="l" r="r" t="t"/>
            <a:pathLst>
              <a:path extrusionOk="0" h="8542" w="16520">
                <a:moveTo>
                  <a:pt x="11075" y="0"/>
                </a:moveTo>
                <a:cubicBezTo>
                  <a:pt x="9259" y="0"/>
                  <a:pt x="7870" y="1567"/>
                  <a:pt x="6953" y="3177"/>
                </a:cubicBezTo>
                <a:cubicBezTo>
                  <a:pt x="6534" y="2712"/>
                  <a:pt x="5833" y="2159"/>
                  <a:pt x="5257" y="1853"/>
                </a:cubicBezTo>
                <a:cubicBezTo>
                  <a:pt x="4660" y="1533"/>
                  <a:pt x="3974" y="1355"/>
                  <a:pt x="3311" y="1355"/>
                </a:cubicBezTo>
                <a:cubicBezTo>
                  <a:pt x="2128" y="1355"/>
                  <a:pt x="1019" y="1922"/>
                  <a:pt x="620" y="3255"/>
                </a:cubicBezTo>
                <a:cubicBezTo>
                  <a:pt x="1" y="5265"/>
                  <a:pt x="1439" y="5818"/>
                  <a:pt x="2948" y="5818"/>
                </a:cubicBezTo>
                <a:cubicBezTo>
                  <a:pt x="3477" y="5818"/>
                  <a:pt x="4015" y="5750"/>
                  <a:pt x="4476" y="5653"/>
                </a:cubicBezTo>
                <a:lnTo>
                  <a:pt x="4476" y="5653"/>
                </a:lnTo>
                <a:cubicBezTo>
                  <a:pt x="3759" y="7491"/>
                  <a:pt x="5774" y="8319"/>
                  <a:pt x="7720" y="8319"/>
                </a:cubicBezTo>
                <a:cubicBezTo>
                  <a:pt x="8874" y="8319"/>
                  <a:pt x="10004" y="8028"/>
                  <a:pt x="10526" y="7485"/>
                </a:cubicBezTo>
                <a:cubicBezTo>
                  <a:pt x="11381" y="8053"/>
                  <a:pt x="12633" y="8542"/>
                  <a:pt x="13790" y="8542"/>
                </a:cubicBezTo>
                <a:cubicBezTo>
                  <a:pt x="14545" y="8542"/>
                  <a:pt x="15260" y="8333"/>
                  <a:pt x="15796" y="7801"/>
                </a:cubicBezTo>
                <a:cubicBezTo>
                  <a:pt x="16520" y="7168"/>
                  <a:pt x="16474" y="6128"/>
                  <a:pt x="15841" y="5449"/>
                </a:cubicBezTo>
                <a:cubicBezTo>
                  <a:pt x="15274" y="4874"/>
                  <a:pt x="14513" y="4749"/>
                  <a:pt x="13758" y="4749"/>
                </a:cubicBezTo>
                <a:cubicBezTo>
                  <a:pt x="13549" y="4749"/>
                  <a:pt x="13341" y="4758"/>
                  <a:pt x="13138" y="4771"/>
                </a:cubicBezTo>
                <a:cubicBezTo>
                  <a:pt x="14337" y="3154"/>
                  <a:pt x="14756" y="1277"/>
                  <a:pt x="12562" y="338"/>
                </a:cubicBezTo>
                <a:cubicBezTo>
                  <a:pt x="12038" y="104"/>
                  <a:pt x="11543" y="0"/>
                  <a:pt x="11075" y="0"/>
                </a:cubicBezTo>
                <a:close/>
              </a:path>
            </a:pathLst>
          </a:custGeom>
          <a:solidFill>
            <a:srgbClr val="FFFFF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439" name="Google Shape;439;p37"/>
          <p:cNvSpPr/>
          <p:nvPr/>
        </p:nvSpPr>
        <p:spPr>
          <a:xfrm>
            <a:off x="9650728" y="781316"/>
            <a:ext cx="2465321" cy="1416525"/>
          </a:xfrm>
          <a:custGeom>
            <a:rect b="b" l="l" r="r" t="t"/>
            <a:pathLst>
              <a:path extrusionOk="0" h="8500" w="14794">
                <a:moveTo>
                  <a:pt x="8367" y="1"/>
                </a:moveTo>
                <a:cubicBezTo>
                  <a:pt x="6501" y="1"/>
                  <a:pt x="3499" y="1920"/>
                  <a:pt x="4254" y="3988"/>
                </a:cubicBezTo>
                <a:cubicBezTo>
                  <a:pt x="3775" y="3607"/>
                  <a:pt x="2879" y="3294"/>
                  <a:pt x="2054" y="3294"/>
                </a:cubicBezTo>
                <a:cubicBezTo>
                  <a:pt x="1186" y="3294"/>
                  <a:pt x="396" y="3641"/>
                  <a:pt x="251" y="4621"/>
                </a:cubicBezTo>
                <a:cubicBezTo>
                  <a:pt x="1" y="6243"/>
                  <a:pt x="1335" y="6921"/>
                  <a:pt x="2662" y="6921"/>
                </a:cubicBezTo>
                <a:cubicBezTo>
                  <a:pt x="3194" y="6921"/>
                  <a:pt x="3725" y="6812"/>
                  <a:pt x="4152" y="6611"/>
                </a:cubicBezTo>
                <a:cubicBezTo>
                  <a:pt x="4390" y="7863"/>
                  <a:pt x="5758" y="8500"/>
                  <a:pt x="6938" y="8500"/>
                </a:cubicBezTo>
                <a:cubicBezTo>
                  <a:pt x="8230" y="8500"/>
                  <a:pt x="9297" y="7736"/>
                  <a:pt x="8404" y="6181"/>
                </a:cubicBezTo>
                <a:lnTo>
                  <a:pt x="8404" y="6181"/>
                </a:lnTo>
                <a:cubicBezTo>
                  <a:pt x="9173" y="6505"/>
                  <a:pt x="10777" y="6990"/>
                  <a:pt x="12156" y="6990"/>
                </a:cubicBezTo>
                <a:cubicBezTo>
                  <a:pt x="13190" y="6990"/>
                  <a:pt x="14097" y="6717"/>
                  <a:pt x="14432" y="5898"/>
                </a:cubicBezTo>
                <a:cubicBezTo>
                  <a:pt x="14794" y="4903"/>
                  <a:pt x="13731" y="3988"/>
                  <a:pt x="12950" y="3626"/>
                </a:cubicBezTo>
                <a:cubicBezTo>
                  <a:pt x="12555" y="3428"/>
                  <a:pt x="12171" y="3343"/>
                  <a:pt x="11794" y="3343"/>
                </a:cubicBezTo>
                <a:cubicBezTo>
                  <a:pt x="11221" y="3343"/>
                  <a:pt x="10664" y="3540"/>
                  <a:pt x="10112" y="3840"/>
                </a:cubicBezTo>
                <a:cubicBezTo>
                  <a:pt x="11311" y="2347"/>
                  <a:pt x="10678" y="154"/>
                  <a:pt x="8552" y="7"/>
                </a:cubicBezTo>
                <a:cubicBezTo>
                  <a:pt x="8492" y="3"/>
                  <a:pt x="8430" y="1"/>
                  <a:pt x="8367" y="1"/>
                </a:cubicBezTo>
                <a:close/>
              </a:path>
            </a:pathLst>
          </a:custGeom>
          <a:solidFill>
            <a:srgbClr val="FFFFF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440" name="Google Shape;440;p37"/>
          <p:cNvSpPr/>
          <p:nvPr/>
        </p:nvSpPr>
        <p:spPr>
          <a:xfrm>
            <a:off x="-34933" y="6300467"/>
            <a:ext cx="12268800" cy="557600"/>
          </a:xfrm>
          <a:prstGeom prst="rect">
            <a:avLst/>
          </a:prstGeom>
          <a:solidFill>
            <a:schemeClr val="accent2"/>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2">
  <p:cSld name="TITLE_ONLY_1_2_1">
    <p:spTree>
      <p:nvGrpSpPr>
        <p:cNvPr id="441" name="Shape 441"/>
        <p:cNvGrpSpPr/>
        <p:nvPr/>
      </p:nvGrpSpPr>
      <p:grpSpPr>
        <a:xfrm>
          <a:off x="0" y="0"/>
          <a:ext cx="0" cy="0"/>
          <a:chOff x="0" y="0"/>
          <a:chExt cx="0" cy="0"/>
        </a:xfrm>
      </p:grpSpPr>
      <p:sp>
        <p:nvSpPr>
          <p:cNvPr id="442" name="Google Shape;442;p38"/>
          <p:cNvSpPr/>
          <p:nvPr/>
        </p:nvSpPr>
        <p:spPr>
          <a:xfrm flipH="1">
            <a:off x="172047" y="5270724"/>
            <a:ext cx="1373176" cy="1163795"/>
          </a:xfrm>
          <a:custGeom>
            <a:rect b="b" l="l" r="r" t="t"/>
            <a:pathLst>
              <a:path extrusionOk="0" h="8511" w="10042">
                <a:moveTo>
                  <a:pt x="6179" y="1"/>
                </a:moveTo>
                <a:cubicBezTo>
                  <a:pt x="5320" y="1"/>
                  <a:pt x="4953" y="4451"/>
                  <a:pt x="4953" y="4451"/>
                </a:cubicBezTo>
                <a:cubicBezTo>
                  <a:pt x="4953" y="4451"/>
                  <a:pt x="5111" y="1850"/>
                  <a:pt x="3166" y="1205"/>
                </a:cubicBezTo>
                <a:cubicBezTo>
                  <a:pt x="3059" y="1169"/>
                  <a:pt x="2965" y="1152"/>
                  <a:pt x="2883" y="1152"/>
                </a:cubicBezTo>
                <a:cubicBezTo>
                  <a:pt x="1489" y="1152"/>
                  <a:pt x="3596" y="6034"/>
                  <a:pt x="3596" y="6034"/>
                </a:cubicBezTo>
                <a:cubicBezTo>
                  <a:pt x="3596" y="6034"/>
                  <a:pt x="2106" y="4099"/>
                  <a:pt x="1160" y="4099"/>
                </a:cubicBezTo>
                <a:cubicBezTo>
                  <a:pt x="1061" y="4099"/>
                  <a:pt x="967" y="4121"/>
                  <a:pt x="882" y="4168"/>
                </a:cubicBezTo>
                <a:cubicBezTo>
                  <a:pt x="0" y="4666"/>
                  <a:pt x="3483" y="8510"/>
                  <a:pt x="3483" y="8510"/>
                </a:cubicBezTo>
                <a:lnTo>
                  <a:pt x="8142" y="8510"/>
                </a:lnTo>
                <a:cubicBezTo>
                  <a:pt x="8142" y="8510"/>
                  <a:pt x="10042" y="4836"/>
                  <a:pt x="9556" y="3874"/>
                </a:cubicBezTo>
                <a:cubicBezTo>
                  <a:pt x="9401" y="3564"/>
                  <a:pt x="9139" y="3459"/>
                  <a:pt x="8855" y="3459"/>
                </a:cubicBezTo>
                <a:cubicBezTo>
                  <a:pt x="8246" y="3459"/>
                  <a:pt x="7531" y="3942"/>
                  <a:pt x="7531" y="3942"/>
                </a:cubicBezTo>
                <a:cubicBezTo>
                  <a:pt x="7531" y="3942"/>
                  <a:pt x="9285" y="1906"/>
                  <a:pt x="8436" y="1273"/>
                </a:cubicBezTo>
                <a:cubicBezTo>
                  <a:pt x="8341" y="1202"/>
                  <a:pt x="8236" y="1171"/>
                  <a:pt x="8124" y="1171"/>
                </a:cubicBezTo>
                <a:cubicBezTo>
                  <a:pt x="7257" y="1171"/>
                  <a:pt x="6005" y="3071"/>
                  <a:pt x="6005" y="3071"/>
                </a:cubicBezTo>
                <a:cubicBezTo>
                  <a:pt x="6005" y="3071"/>
                  <a:pt x="7272" y="561"/>
                  <a:pt x="6322" y="41"/>
                </a:cubicBezTo>
                <a:cubicBezTo>
                  <a:pt x="6273" y="14"/>
                  <a:pt x="6225" y="1"/>
                  <a:pt x="6179" y="1"/>
                </a:cubicBezTo>
                <a:close/>
              </a:path>
            </a:pathLst>
          </a:custGeom>
          <a:solidFill>
            <a:srgbClr val="EDB95C">
              <a:alpha val="47058"/>
            </a:srgb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443" name="Google Shape;443;p38"/>
          <p:cNvSpPr/>
          <p:nvPr/>
        </p:nvSpPr>
        <p:spPr>
          <a:xfrm flipH="1">
            <a:off x="10824993" y="5144351"/>
            <a:ext cx="1291033" cy="1416540"/>
          </a:xfrm>
          <a:custGeom>
            <a:rect b="b" l="l" r="r" t="t"/>
            <a:pathLst>
              <a:path extrusionOk="0" h="4728" w="4309">
                <a:moveTo>
                  <a:pt x="1793" y="1"/>
                </a:moveTo>
                <a:cubicBezTo>
                  <a:pt x="1178" y="1"/>
                  <a:pt x="1900" y="1889"/>
                  <a:pt x="1900" y="1889"/>
                </a:cubicBezTo>
                <a:cubicBezTo>
                  <a:pt x="1900" y="1889"/>
                  <a:pt x="1524" y="1480"/>
                  <a:pt x="1232" y="1480"/>
                </a:cubicBezTo>
                <a:cubicBezTo>
                  <a:pt x="1184" y="1480"/>
                  <a:pt x="1139" y="1491"/>
                  <a:pt x="1097" y="1516"/>
                </a:cubicBezTo>
                <a:cubicBezTo>
                  <a:pt x="792" y="1697"/>
                  <a:pt x="1776" y="3054"/>
                  <a:pt x="1776" y="3054"/>
                </a:cubicBezTo>
                <a:cubicBezTo>
                  <a:pt x="1776" y="3054"/>
                  <a:pt x="1328" y="2754"/>
                  <a:pt x="895" y="2754"/>
                </a:cubicBezTo>
                <a:cubicBezTo>
                  <a:pt x="752" y="2754"/>
                  <a:pt x="610" y="2786"/>
                  <a:pt x="487" y="2873"/>
                </a:cubicBezTo>
                <a:cubicBezTo>
                  <a:pt x="0" y="3213"/>
                  <a:pt x="1776" y="4648"/>
                  <a:pt x="1776" y="4648"/>
                </a:cubicBezTo>
                <a:lnTo>
                  <a:pt x="3789" y="4728"/>
                </a:lnTo>
                <a:cubicBezTo>
                  <a:pt x="3789" y="4728"/>
                  <a:pt x="4309" y="3484"/>
                  <a:pt x="4026" y="2670"/>
                </a:cubicBezTo>
                <a:cubicBezTo>
                  <a:pt x="3920" y="2377"/>
                  <a:pt x="3758" y="2283"/>
                  <a:pt x="3595" y="2283"/>
                </a:cubicBezTo>
                <a:cubicBezTo>
                  <a:pt x="3304" y="2283"/>
                  <a:pt x="3008" y="2579"/>
                  <a:pt x="3008" y="2579"/>
                </a:cubicBezTo>
                <a:cubicBezTo>
                  <a:pt x="3008" y="2579"/>
                  <a:pt x="3585" y="1426"/>
                  <a:pt x="3099" y="1132"/>
                </a:cubicBezTo>
                <a:cubicBezTo>
                  <a:pt x="3035" y="1093"/>
                  <a:pt x="2978" y="1077"/>
                  <a:pt x="2927" y="1077"/>
                </a:cubicBezTo>
                <a:cubicBezTo>
                  <a:pt x="2593" y="1077"/>
                  <a:pt x="2533" y="1810"/>
                  <a:pt x="2533" y="1810"/>
                </a:cubicBezTo>
                <a:cubicBezTo>
                  <a:pt x="2533" y="1810"/>
                  <a:pt x="2465" y="24"/>
                  <a:pt x="1809" y="1"/>
                </a:cubicBezTo>
                <a:cubicBezTo>
                  <a:pt x="1804" y="1"/>
                  <a:pt x="1798" y="1"/>
                  <a:pt x="1793" y="1"/>
                </a:cubicBezTo>
                <a:close/>
              </a:path>
            </a:pathLst>
          </a:custGeom>
          <a:solidFill>
            <a:srgbClr val="EDB95C">
              <a:alpha val="47058"/>
            </a:srgb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444" name="Google Shape;444;p38"/>
          <p:cNvSpPr txBox="1"/>
          <p:nvPr>
            <p:ph type="title"/>
          </p:nvPr>
        </p:nvSpPr>
        <p:spPr>
          <a:xfrm>
            <a:off x="960000" y="593367"/>
            <a:ext cx="10272000" cy="763600"/>
          </a:xfrm>
          <a:prstGeom prst="rect">
            <a:avLst/>
          </a:prstGeom>
          <a:noFill/>
          <a:ln>
            <a:noFill/>
          </a:ln>
        </p:spPr>
        <p:txBody>
          <a:bodyPr anchorCtr="0" anchor="t" bIns="121900" lIns="121900" spcFirstLastPara="1" rIns="121900" wrap="square" tIns="121900">
            <a:no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p:txBody>
      </p:sp>
      <p:sp>
        <p:nvSpPr>
          <p:cNvPr id="445" name="Google Shape;445;p38"/>
          <p:cNvSpPr/>
          <p:nvPr/>
        </p:nvSpPr>
        <p:spPr>
          <a:xfrm flipH="1">
            <a:off x="-101191" y="-321304"/>
            <a:ext cx="1919672" cy="1102599"/>
          </a:xfrm>
          <a:custGeom>
            <a:rect b="b" l="l" r="r" t="t"/>
            <a:pathLst>
              <a:path extrusionOk="0" h="3954" w="6884">
                <a:moveTo>
                  <a:pt x="2984" y="0"/>
                </a:moveTo>
                <a:cubicBezTo>
                  <a:pt x="2957" y="0"/>
                  <a:pt x="2931" y="1"/>
                  <a:pt x="2906" y="3"/>
                </a:cubicBezTo>
                <a:cubicBezTo>
                  <a:pt x="1911" y="71"/>
                  <a:pt x="1617" y="1099"/>
                  <a:pt x="2182" y="1789"/>
                </a:cubicBezTo>
                <a:cubicBezTo>
                  <a:pt x="1924" y="1647"/>
                  <a:pt x="1666" y="1557"/>
                  <a:pt x="1401" y="1557"/>
                </a:cubicBezTo>
                <a:cubicBezTo>
                  <a:pt x="1225" y="1557"/>
                  <a:pt x="1045" y="1597"/>
                  <a:pt x="860" y="1687"/>
                </a:cubicBezTo>
                <a:cubicBezTo>
                  <a:pt x="498" y="1857"/>
                  <a:pt x="0" y="2287"/>
                  <a:pt x="169" y="2739"/>
                </a:cubicBezTo>
                <a:cubicBezTo>
                  <a:pt x="324" y="3122"/>
                  <a:pt x="746" y="3249"/>
                  <a:pt x="1226" y="3249"/>
                </a:cubicBezTo>
                <a:cubicBezTo>
                  <a:pt x="1866" y="3249"/>
                  <a:pt x="2612" y="3023"/>
                  <a:pt x="2974" y="2875"/>
                </a:cubicBezTo>
                <a:lnTo>
                  <a:pt x="2974" y="2875"/>
                </a:lnTo>
                <a:cubicBezTo>
                  <a:pt x="2561" y="3601"/>
                  <a:pt x="3053" y="3954"/>
                  <a:pt x="3652" y="3954"/>
                </a:cubicBezTo>
                <a:cubicBezTo>
                  <a:pt x="4201" y="3954"/>
                  <a:pt x="4839" y="3657"/>
                  <a:pt x="4953" y="3079"/>
                </a:cubicBezTo>
                <a:cubicBezTo>
                  <a:pt x="5149" y="3172"/>
                  <a:pt x="5393" y="3222"/>
                  <a:pt x="5639" y="3222"/>
                </a:cubicBezTo>
                <a:cubicBezTo>
                  <a:pt x="6257" y="3222"/>
                  <a:pt x="6883" y="2904"/>
                  <a:pt x="6762" y="2151"/>
                </a:cubicBezTo>
                <a:cubicBezTo>
                  <a:pt x="6693" y="1694"/>
                  <a:pt x="6328" y="1533"/>
                  <a:pt x="5926" y="1533"/>
                </a:cubicBezTo>
                <a:cubicBezTo>
                  <a:pt x="5541" y="1533"/>
                  <a:pt x="5123" y="1680"/>
                  <a:pt x="4896" y="1857"/>
                </a:cubicBezTo>
                <a:cubicBezTo>
                  <a:pt x="5247" y="892"/>
                  <a:pt x="3852" y="0"/>
                  <a:pt x="2984" y="0"/>
                </a:cubicBezTo>
                <a:close/>
              </a:path>
            </a:pathLst>
          </a:custGeom>
          <a:solidFill>
            <a:srgbClr val="FFFFF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446" name="Google Shape;446;p38"/>
          <p:cNvSpPr/>
          <p:nvPr/>
        </p:nvSpPr>
        <p:spPr>
          <a:xfrm flipH="1">
            <a:off x="10420877" y="184972"/>
            <a:ext cx="1695172" cy="876523"/>
          </a:xfrm>
          <a:custGeom>
            <a:rect b="b" l="l" r="r" t="t"/>
            <a:pathLst>
              <a:path extrusionOk="0" h="8542" w="16520">
                <a:moveTo>
                  <a:pt x="11075" y="0"/>
                </a:moveTo>
                <a:cubicBezTo>
                  <a:pt x="9259" y="0"/>
                  <a:pt x="7870" y="1567"/>
                  <a:pt x="6953" y="3177"/>
                </a:cubicBezTo>
                <a:cubicBezTo>
                  <a:pt x="6534" y="2712"/>
                  <a:pt x="5833" y="2159"/>
                  <a:pt x="5257" y="1853"/>
                </a:cubicBezTo>
                <a:cubicBezTo>
                  <a:pt x="4660" y="1533"/>
                  <a:pt x="3974" y="1355"/>
                  <a:pt x="3311" y="1355"/>
                </a:cubicBezTo>
                <a:cubicBezTo>
                  <a:pt x="2128" y="1355"/>
                  <a:pt x="1019" y="1922"/>
                  <a:pt x="620" y="3255"/>
                </a:cubicBezTo>
                <a:cubicBezTo>
                  <a:pt x="1" y="5265"/>
                  <a:pt x="1439" y="5818"/>
                  <a:pt x="2948" y="5818"/>
                </a:cubicBezTo>
                <a:cubicBezTo>
                  <a:pt x="3477" y="5818"/>
                  <a:pt x="4015" y="5750"/>
                  <a:pt x="4476" y="5653"/>
                </a:cubicBezTo>
                <a:lnTo>
                  <a:pt x="4476" y="5653"/>
                </a:lnTo>
                <a:cubicBezTo>
                  <a:pt x="3759" y="7491"/>
                  <a:pt x="5774" y="8319"/>
                  <a:pt x="7720" y="8319"/>
                </a:cubicBezTo>
                <a:cubicBezTo>
                  <a:pt x="8874" y="8319"/>
                  <a:pt x="10004" y="8028"/>
                  <a:pt x="10526" y="7485"/>
                </a:cubicBezTo>
                <a:cubicBezTo>
                  <a:pt x="11381" y="8053"/>
                  <a:pt x="12633" y="8542"/>
                  <a:pt x="13790" y="8542"/>
                </a:cubicBezTo>
                <a:cubicBezTo>
                  <a:pt x="14545" y="8542"/>
                  <a:pt x="15260" y="8333"/>
                  <a:pt x="15796" y="7801"/>
                </a:cubicBezTo>
                <a:cubicBezTo>
                  <a:pt x="16520" y="7168"/>
                  <a:pt x="16474" y="6128"/>
                  <a:pt x="15841" y="5449"/>
                </a:cubicBezTo>
                <a:cubicBezTo>
                  <a:pt x="15274" y="4874"/>
                  <a:pt x="14513" y="4749"/>
                  <a:pt x="13758" y="4749"/>
                </a:cubicBezTo>
                <a:cubicBezTo>
                  <a:pt x="13549" y="4749"/>
                  <a:pt x="13341" y="4758"/>
                  <a:pt x="13138" y="4771"/>
                </a:cubicBezTo>
                <a:cubicBezTo>
                  <a:pt x="14337" y="3154"/>
                  <a:pt x="14756" y="1277"/>
                  <a:pt x="12562" y="338"/>
                </a:cubicBezTo>
                <a:cubicBezTo>
                  <a:pt x="12038" y="104"/>
                  <a:pt x="11543" y="0"/>
                  <a:pt x="11075" y="0"/>
                </a:cubicBezTo>
                <a:close/>
              </a:path>
            </a:pathLst>
          </a:custGeom>
          <a:solidFill>
            <a:srgbClr val="FFFFF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447" name="Google Shape;447;p38"/>
          <p:cNvSpPr/>
          <p:nvPr/>
        </p:nvSpPr>
        <p:spPr>
          <a:xfrm flipH="1">
            <a:off x="8253137" y="781316"/>
            <a:ext cx="2465321" cy="1416525"/>
          </a:xfrm>
          <a:custGeom>
            <a:rect b="b" l="l" r="r" t="t"/>
            <a:pathLst>
              <a:path extrusionOk="0" h="8500" w="14794">
                <a:moveTo>
                  <a:pt x="8367" y="1"/>
                </a:moveTo>
                <a:cubicBezTo>
                  <a:pt x="6501" y="1"/>
                  <a:pt x="3499" y="1920"/>
                  <a:pt x="4254" y="3988"/>
                </a:cubicBezTo>
                <a:cubicBezTo>
                  <a:pt x="3775" y="3607"/>
                  <a:pt x="2879" y="3294"/>
                  <a:pt x="2054" y="3294"/>
                </a:cubicBezTo>
                <a:cubicBezTo>
                  <a:pt x="1186" y="3294"/>
                  <a:pt x="396" y="3641"/>
                  <a:pt x="251" y="4621"/>
                </a:cubicBezTo>
                <a:cubicBezTo>
                  <a:pt x="1" y="6243"/>
                  <a:pt x="1335" y="6921"/>
                  <a:pt x="2662" y="6921"/>
                </a:cubicBezTo>
                <a:cubicBezTo>
                  <a:pt x="3194" y="6921"/>
                  <a:pt x="3725" y="6812"/>
                  <a:pt x="4152" y="6611"/>
                </a:cubicBezTo>
                <a:cubicBezTo>
                  <a:pt x="4390" y="7863"/>
                  <a:pt x="5758" y="8500"/>
                  <a:pt x="6938" y="8500"/>
                </a:cubicBezTo>
                <a:cubicBezTo>
                  <a:pt x="8230" y="8500"/>
                  <a:pt x="9297" y="7736"/>
                  <a:pt x="8404" y="6181"/>
                </a:cubicBezTo>
                <a:lnTo>
                  <a:pt x="8404" y="6181"/>
                </a:lnTo>
                <a:cubicBezTo>
                  <a:pt x="9173" y="6505"/>
                  <a:pt x="10777" y="6990"/>
                  <a:pt x="12156" y="6990"/>
                </a:cubicBezTo>
                <a:cubicBezTo>
                  <a:pt x="13190" y="6990"/>
                  <a:pt x="14097" y="6717"/>
                  <a:pt x="14432" y="5898"/>
                </a:cubicBezTo>
                <a:cubicBezTo>
                  <a:pt x="14794" y="4903"/>
                  <a:pt x="13731" y="3988"/>
                  <a:pt x="12950" y="3626"/>
                </a:cubicBezTo>
                <a:cubicBezTo>
                  <a:pt x="12555" y="3428"/>
                  <a:pt x="12171" y="3343"/>
                  <a:pt x="11794" y="3343"/>
                </a:cubicBezTo>
                <a:cubicBezTo>
                  <a:pt x="11221" y="3343"/>
                  <a:pt x="10664" y="3540"/>
                  <a:pt x="10112" y="3840"/>
                </a:cubicBezTo>
                <a:cubicBezTo>
                  <a:pt x="11311" y="2347"/>
                  <a:pt x="10678" y="154"/>
                  <a:pt x="8552" y="7"/>
                </a:cubicBezTo>
                <a:cubicBezTo>
                  <a:pt x="8492" y="3"/>
                  <a:pt x="8430" y="1"/>
                  <a:pt x="8367" y="1"/>
                </a:cubicBezTo>
                <a:close/>
              </a:path>
            </a:pathLst>
          </a:custGeom>
          <a:solidFill>
            <a:srgbClr val="FFFFF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448" name="Google Shape;448;p38"/>
          <p:cNvSpPr/>
          <p:nvPr/>
        </p:nvSpPr>
        <p:spPr>
          <a:xfrm>
            <a:off x="-34933" y="6300467"/>
            <a:ext cx="12268800" cy="557600"/>
          </a:xfrm>
          <a:prstGeom prst="rect">
            <a:avLst/>
          </a:prstGeom>
          <a:solidFill>
            <a:schemeClr val="accent6"/>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449" name="Google Shape;449;p38"/>
          <p:cNvSpPr/>
          <p:nvPr/>
        </p:nvSpPr>
        <p:spPr>
          <a:xfrm>
            <a:off x="10930431" y="1286600"/>
            <a:ext cx="1414993" cy="731679"/>
          </a:xfrm>
          <a:custGeom>
            <a:rect b="b" l="l" r="r" t="t"/>
            <a:pathLst>
              <a:path extrusionOk="0" h="8542" w="16520">
                <a:moveTo>
                  <a:pt x="11075" y="0"/>
                </a:moveTo>
                <a:cubicBezTo>
                  <a:pt x="9259" y="0"/>
                  <a:pt x="7870" y="1567"/>
                  <a:pt x="6953" y="3177"/>
                </a:cubicBezTo>
                <a:cubicBezTo>
                  <a:pt x="6534" y="2712"/>
                  <a:pt x="5833" y="2159"/>
                  <a:pt x="5257" y="1853"/>
                </a:cubicBezTo>
                <a:cubicBezTo>
                  <a:pt x="4660" y="1533"/>
                  <a:pt x="3974" y="1355"/>
                  <a:pt x="3311" y="1355"/>
                </a:cubicBezTo>
                <a:cubicBezTo>
                  <a:pt x="2128" y="1355"/>
                  <a:pt x="1019" y="1922"/>
                  <a:pt x="620" y="3255"/>
                </a:cubicBezTo>
                <a:cubicBezTo>
                  <a:pt x="1" y="5265"/>
                  <a:pt x="1439" y="5818"/>
                  <a:pt x="2948" y="5818"/>
                </a:cubicBezTo>
                <a:cubicBezTo>
                  <a:pt x="3477" y="5818"/>
                  <a:pt x="4015" y="5750"/>
                  <a:pt x="4476" y="5653"/>
                </a:cubicBezTo>
                <a:lnTo>
                  <a:pt x="4476" y="5653"/>
                </a:lnTo>
                <a:cubicBezTo>
                  <a:pt x="3759" y="7491"/>
                  <a:pt x="5774" y="8319"/>
                  <a:pt x="7720" y="8319"/>
                </a:cubicBezTo>
                <a:cubicBezTo>
                  <a:pt x="8874" y="8319"/>
                  <a:pt x="10004" y="8028"/>
                  <a:pt x="10526" y="7485"/>
                </a:cubicBezTo>
                <a:cubicBezTo>
                  <a:pt x="11381" y="8053"/>
                  <a:pt x="12633" y="8542"/>
                  <a:pt x="13790" y="8542"/>
                </a:cubicBezTo>
                <a:cubicBezTo>
                  <a:pt x="14545" y="8542"/>
                  <a:pt x="15260" y="8333"/>
                  <a:pt x="15796" y="7801"/>
                </a:cubicBezTo>
                <a:cubicBezTo>
                  <a:pt x="16520" y="7168"/>
                  <a:pt x="16474" y="6128"/>
                  <a:pt x="15841" y="5449"/>
                </a:cubicBezTo>
                <a:cubicBezTo>
                  <a:pt x="15274" y="4874"/>
                  <a:pt x="14513" y="4749"/>
                  <a:pt x="13758" y="4749"/>
                </a:cubicBezTo>
                <a:cubicBezTo>
                  <a:pt x="13549" y="4749"/>
                  <a:pt x="13341" y="4758"/>
                  <a:pt x="13138" y="4771"/>
                </a:cubicBezTo>
                <a:cubicBezTo>
                  <a:pt x="14337" y="3154"/>
                  <a:pt x="14756" y="1277"/>
                  <a:pt x="12562" y="338"/>
                </a:cubicBezTo>
                <a:cubicBezTo>
                  <a:pt x="12038" y="104"/>
                  <a:pt x="11543" y="0"/>
                  <a:pt x="11075" y="0"/>
                </a:cubicBezTo>
                <a:close/>
              </a:path>
            </a:pathLst>
          </a:custGeom>
          <a:solidFill>
            <a:srgbClr val="FFFFF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p:cSld name="MAIN_POINT_2">
    <p:spTree>
      <p:nvGrpSpPr>
        <p:cNvPr id="450" name="Shape 450"/>
        <p:cNvGrpSpPr/>
        <p:nvPr/>
      </p:nvGrpSpPr>
      <p:grpSpPr>
        <a:xfrm>
          <a:off x="0" y="0"/>
          <a:ext cx="0" cy="0"/>
          <a:chOff x="0" y="0"/>
          <a:chExt cx="0" cy="0"/>
        </a:xfrm>
      </p:grpSpPr>
      <p:sp>
        <p:nvSpPr>
          <p:cNvPr id="451" name="Google Shape;451;p39"/>
          <p:cNvSpPr/>
          <p:nvPr/>
        </p:nvSpPr>
        <p:spPr>
          <a:xfrm>
            <a:off x="10386585" y="4375424"/>
            <a:ext cx="1493145" cy="1265472"/>
          </a:xfrm>
          <a:custGeom>
            <a:rect b="b" l="l" r="r" t="t"/>
            <a:pathLst>
              <a:path extrusionOk="0" h="8511" w="10042">
                <a:moveTo>
                  <a:pt x="6179" y="1"/>
                </a:moveTo>
                <a:cubicBezTo>
                  <a:pt x="5320" y="1"/>
                  <a:pt x="4953" y="4451"/>
                  <a:pt x="4953" y="4451"/>
                </a:cubicBezTo>
                <a:cubicBezTo>
                  <a:pt x="4953" y="4451"/>
                  <a:pt x="5111" y="1850"/>
                  <a:pt x="3166" y="1205"/>
                </a:cubicBezTo>
                <a:cubicBezTo>
                  <a:pt x="3059" y="1169"/>
                  <a:pt x="2965" y="1152"/>
                  <a:pt x="2883" y="1152"/>
                </a:cubicBezTo>
                <a:cubicBezTo>
                  <a:pt x="1489" y="1152"/>
                  <a:pt x="3596" y="6034"/>
                  <a:pt x="3596" y="6034"/>
                </a:cubicBezTo>
                <a:cubicBezTo>
                  <a:pt x="3596" y="6034"/>
                  <a:pt x="2106" y="4099"/>
                  <a:pt x="1160" y="4099"/>
                </a:cubicBezTo>
                <a:cubicBezTo>
                  <a:pt x="1061" y="4099"/>
                  <a:pt x="967" y="4121"/>
                  <a:pt x="882" y="4168"/>
                </a:cubicBezTo>
                <a:cubicBezTo>
                  <a:pt x="0" y="4666"/>
                  <a:pt x="3483" y="8510"/>
                  <a:pt x="3483" y="8510"/>
                </a:cubicBezTo>
                <a:lnTo>
                  <a:pt x="8142" y="8510"/>
                </a:lnTo>
                <a:cubicBezTo>
                  <a:pt x="8142" y="8510"/>
                  <a:pt x="10042" y="4836"/>
                  <a:pt x="9556" y="3874"/>
                </a:cubicBezTo>
                <a:cubicBezTo>
                  <a:pt x="9401" y="3564"/>
                  <a:pt x="9139" y="3459"/>
                  <a:pt x="8855" y="3459"/>
                </a:cubicBezTo>
                <a:cubicBezTo>
                  <a:pt x="8246" y="3459"/>
                  <a:pt x="7531" y="3942"/>
                  <a:pt x="7531" y="3942"/>
                </a:cubicBezTo>
                <a:cubicBezTo>
                  <a:pt x="7531" y="3942"/>
                  <a:pt x="9285" y="1906"/>
                  <a:pt x="8436" y="1273"/>
                </a:cubicBezTo>
                <a:cubicBezTo>
                  <a:pt x="8341" y="1202"/>
                  <a:pt x="8236" y="1171"/>
                  <a:pt x="8124" y="1171"/>
                </a:cubicBezTo>
                <a:cubicBezTo>
                  <a:pt x="7257" y="1171"/>
                  <a:pt x="6005" y="3071"/>
                  <a:pt x="6005" y="3071"/>
                </a:cubicBezTo>
                <a:cubicBezTo>
                  <a:pt x="6005" y="3071"/>
                  <a:pt x="7272" y="561"/>
                  <a:pt x="6322" y="41"/>
                </a:cubicBezTo>
                <a:cubicBezTo>
                  <a:pt x="6273" y="14"/>
                  <a:pt x="6225" y="1"/>
                  <a:pt x="6179" y="1"/>
                </a:cubicBezTo>
                <a:close/>
              </a:path>
            </a:pathLst>
          </a:custGeom>
          <a:solidFill>
            <a:srgbClr val="EDB95C">
              <a:alpha val="47058"/>
            </a:srgb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452" name="Google Shape;452;p39"/>
          <p:cNvSpPr/>
          <p:nvPr/>
        </p:nvSpPr>
        <p:spPr>
          <a:xfrm>
            <a:off x="2992593" y="4238008"/>
            <a:ext cx="1403829" cy="1540304"/>
          </a:xfrm>
          <a:custGeom>
            <a:rect b="b" l="l" r="r" t="t"/>
            <a:pathLst>
              <a:path extrusionOk="0" h="4728" w="4309">
                <a:moveTo>
                  <a:pt x="1793" y="1"/>
                </a:moveTo>
                <a:cubicBezTo>
                  <a:pt x="1178" y="1"/>
                  <a:pt x="1900" y="1889"/>
                  <a:pt x="1900" y="1889"/>
                </a:cubicBezTo>
                <a:cubicBezTo>
                  <a:pt x="1900" y="1889"/>
                  <a:pt x="1524" y="1480"/>
                  <a:pt x="1232" y="1480"/>
                </a:cubicBezTo>
                <a:cubicBezTo>
                  <a:pt x="1184" y="1480"/>
                  <a:pt x="1139" y="1491"/>
                  <a:pt x="1097" y="1516"/>
                </a:cubicBezTo>
                <a:cubicBezTo>
                  <a:pt x="792" y="1697"/>
                  <a:pt x="1776" y="3054"/>
                  <a:pt x="1776" y="3054"/>
                </a:cubicBezTo>
                <a:cubicBezTo>
                  <a:pt x="1776" y="3054"/>
                  <a:pt x="1328" y="2754"/>
                  <a:pt x="895" y="2754"/>
                </a:cubicBezTo>
                <a:cubicBezTo>
                  <a:pt x="752" y="2754"/>
                  <a:pt x="610" y="2786"/>
                  <a:pt x="487" y="2873"/>
                </a:cubicBezTo>
                <a:cubicBezTo>
                  <a:pt x="0" y="3213"/>
                  <a:pt x="1776" y="4648"/>
                  <a:pt x="1776" y="4648"/>
                </a:cubicBezTo>
                <a:lnTo>
                  <a:pt x="3789" y="4728"/>
                </a:lnTo>
                <a:cubicBezTo>
                  <a:pt x="3789" y="4728"/>
                  <a:pt x="4309" y="3484"/>
                  <a:pt x="4026" y="2670"/>
                </a:cubicBezTo>
                <a:cubicBezTo>
                  <a:pt x="3920" y="2377"/>
                  <a:pt x="3758" y="2283"/>
                  <a:pt x="3595" y="2283"/>
                </a:cubicBezTo>
                <a:cubicBezTo>
                  <a:pt x="3304" y="2283"/>
                  <a:pt x="3008" y="2579"/>
                  <a:pt x="3008" y="2579"/>
                </a:cubicBezTo>
                <a:cubicBezTo>
                  <a:pt x="3008" y="2579"/>
                  <a:pt x="3585" y="1426"/>
                  <a:pt x="3099" y="1132"/>
                </a:cubicBezTo>
                <a:cubicBezTo>
                  <a:pt x="3035" y="1093"/>
                  <a:pt x="2978" y="1077"/>
                  <a:pt x="2927" y="1077"/>
                </a:cubicBezTo>
                <a:cubicBezTo>
                  <a:pt x="2593" y="1077"/>
                  <a:pt x="2533" y="1810"/>
                  <a:pt x="2533" y="1810"/>
                </a:cubicBezTo>
                <a:cubicBezTo>
                  <a:pt x="2533" y="1810"/>
                  <a:pt x="2465" y="24"/>
                  <a:pt x="1809" y="1"/>
                </a:cubicBezTo>
                <a:cubicBezTo>
                  <a:pt x="1804" y="1"/>
                  <a:pt x="1798" y="1"/>
                  <a:pt x="1793" y="1"/>
                </a:cubicBezTo>
                <a:close/>
              </a:path>
            </a:pathLst>
          </a:custGeom>
          <a:solidFill>
            <a:srgbClr val="EDB95C">
              <a:alpha val="47058"/>
            </a:srgb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453" name="Google Shape;453;p39"/>
          <p:cNvSpPr/>
          <p:nvPr/>
        </p:nvSpPr>
        <p:spPr>
          <a:xfrm>
            <a:off x="35367" y="4372441"/>
            <a:ext cx="2111993" cy="1580836"/>
          </a:xfrm>
          <a:custGeom>
            <a:rect b="b" l="l" r="r" t="t"/>
            <a:pathLst>
              <a:path extrusionOk="0" h="10632" w="14204">
                <a:moveTo>
                  <a:pt x="8582" y="1"/>
                </a:moveTo>
                <a:cubicBezTo>
                  <a:pt x="8545" y="1"/>
                  <a:pt x="8508" y="15"/>
                  <a:pt x="8470" y="47"/>
                </a:cubicBezTo>
                <a:cubicBezTo>
                  <a:pt x="8141" y="335"/>
                  <a:pt x="8569" y="1314"/>
                  <a:pt x="8650" y="1490"/>
                </a:cubicBezTo>
                <a:lnTo>
                  <a:pt x="8650" y="1490"/>
                </a:lnTo>
                <a:cubicBezTo>
                  <a:pt x="8554" y="1289"/>
                  <a:pt x="7934" y="52"/>
                  <a:pt x="7141" y="52"/>
                </a:cubicBezTo>
                <a:cubicBezTo>
                  <a:pt x="7019" y="52"/>
                  <a:pt x="6892" y="81"/>
                  <a:pt x="6763" y="149"/>
                </a:cubicBezTo>
                <a:cubicBezTo>
                  <a:pt x="5711" y="703"/>
                  <a:pt x="5971" y="1890"/>
                  <a:pt x="5971" y="1890"/>
                </a:cubicBezTo>
                <a:cubicBezTo>
                  <a:pt x="5971" y="1890"/>
                  <a:pt x="5494" y="155"/>
                  <a:pt x="4896" y="155"/>
                </a:cubicBezTo>
                <a:cubicBezTo>
                  <a:pt x="4863" y="155"/>
                  <a:pt x="4829" y="160"/>
                  <a:pt x="4795" y="171"/>
                </a:cubicBezTo>
                <a:cubicBezTo>
                  <a:pt x="4139" y="375"/>
                  <a:pt x="4026" y="1393"/>
                  <a:pt x="4026" y="1393"/>
                </a:cubicBezTo>
                <a:cubicBezTo>
                  <a:pt x="4026" y="1393"/>
                  <a:pt x="3804" y="69"/>
                  <a:pt x="3510" y="69"/>
                </a:cubicBezTo>
                <a:cubicBezTo>
                  <a:pt x="3479" y="69"/>
                  <a:pt x="3448" y="83"/>
                  <a:pt x="3416" y="115"/>
                </a:cubicBezTo>
                <a:cubicBezTo>
                  <a:pt x="3087" y="465"/>
                  <a:pt x="3664" y="1551"/>
                  <a:pt x="3664" y="1551"/>
                </a:cubicBezTo>
                <a:cubicBezTo>
                  <a:pt x="3664" y="1551"/>
                  <a:pt x="2939" y="738"/>
                  <a:pt x="2552" y="738"/>
                </a:cubicBezTo>
                <a:cubicBezTo>
                  <a:pt x="2478" y="738"/>
                  <a:pt x="2417" y="768"/>
                  <a:pt x="2375" y="839"/>
                </a:cubicBezTo>
                <a:cubicBezTo>
                  <a:pt x="2115" y="1280"/>
                  <a:pt x="3370" y="1925"/>
                  <a:pt x="3370" y="1925"/>
                </a:cubicBezTo>
                <a:cubicBezTo>
                  <a:pt x="3370" y="1925"/>
                  <a:pt x="3181" y="1884"/>
                  <a:pt x="2898" y="1884"/>
                </a:cubicBezTo>
                <a:cubicBezTo>
                  <a:pt x="2250" y="1884"/>
                  <a:pt x="1113" y="2098"/>
                  <a:pt x="656" y="3508"/>
                </a:cubicBezTo>
                <a:cubicBezTo>
                  <a:pt x="0" y="5532"/>
                  <a:pt x="1810" y="10632"/>
                  <a:pt x="1810" y="10632"/>
                </a:cubicBezTo>
                <a:lnTo>
                  <a:pt x="14204" y="7511"/>
                </a:lnTo>
                <a:cubicBezTo>
                  <a:pt x="14204" y="7511"/>
                  <a:pt x="13464" y="1370"/>
                  <a:pt x="10635" y="1370"/>
                </a:cubicBezTo>
                <a:cubicBezTo>
                  <a:pt x="10239" y="1370"/>
                  <a:pt x="9801" y="1491"/>
                  <a:pt x="9318" y="1766"/>
                </a:cubicBezTo>
                <a:cubicBezTo>
                  <a:pt x="9318" y="1766"/>
                  <a:pt x="10453" y="222"/>
                  <a:pt x="9917" y="222"/>
                </a:cubicBezTo>
                <a:cubicBezTo>
                  <a:pt x="9897" y="222"/>
                  <a:pt x="9874" y="224"/>
                  <a:pt x="9849" y="228"/>
                </a:cubicBezTo>
                <a:cubicBezTo>
                  <a:pt x="9160" y="364"/>
                  <a:pt x="9138" y="1043"/>
                  <a:pt x="9138" y="1043"/>
                </a:cubicBezTo>
                <a:cubicBezTo>
                  <a:pt x="9138" y="1043"/>
                  <a:pt x="8893" y="1"/>
                  <a:pt x="8582" y="1"/>
                </a:cubicBezTo>
                <a:close/>
              </a:path>
            </a:pathLst>
          </a:custGeom>
          <a:solidFill>
            <a:srgbClr val="EDB95C">
              <a:alpha val="47058"/>
            </a:srgb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454" name="Google Shape;454;p39"/>
          <p:cNvSpPr/>
          <p:nvPr/>
        </p:nvSpPr>
        <p:spPr>
          <a:xfrm>
            <a:off x="131543" y="168696"/>
            <a:ext cx="1919672" cy="1102599"/>
          </a:xfrm>
          <a:custGeom>
            <a:rect b="b" l="l" r="r" t="t"/>
            <a:pathLst>
              <a:path extrusionOk="0" h="3954" w="6884">
                <a:moveTo>
                  <a:pt x="2984" y="0"/>
                </a:moveTo>
                <a:cubicBezTo>
                  <a:pt x="2957" y="0"/>
                  <a:pt x="2931" y="1"/>
                  <a:pt x="2906" y="3"/>
                </a:cubicBezTo>
                <a:cubicBezTo>
                  <a:pt x="1911" y="71"/>
                  <a:pt x="1617" y="1099"/>
                  <a:pt x="2182" y="1789"/>
                </a:cubicBezTo>
                <a:cubicBezTo>
                  <a:pt x="1924" y="1647"/>
                  <a:pt x="1666" y="1557"/>
                  <a:pt x="1401" y="1557"/>
                </a:cubicBezTo>
                <a:cubicBezTo>
                  <a:pt x="1225" y="1557"/>
                  <a:pt x="1045" y="1597"/>
                  <a:pt x="860" y="1687"/>
                </a:cubicBezTo>
                <a:cubicBezTo>
                  <a:pt x="498" y="1857"/>
                  <a:pt x="0" y="2287"/>
                  <a:pt x="169" y="2739"/>
                </a:cubicBezTo>
                <a:cubicBezTo>
                  <a:pt x="324" y="3122"/>
                  <a:pt x="746" y="3249"/>
                  <a:pt x="1226" y="3249"/>
                </a:cubicBezTo>
                <a:cubicBezTo>
                  <a:pt x="1866" y="3249"/>
                  <a:pt x="2612" y="3023"/>
                  <a:pt x="2974" y="2875"/>
                </a:cubicBezTo>
                <a:lnTo>
                  <a:pt x="2974" y="2875"/>
                </a:lnTo>
                <a:cubicBezTo>
                  <a:pt x="2561" y="3601"/>
                  <a:pt x="3053" y="3954"/>
                  <a:pt x="3652" y="3954"/>
                </a:cubicBezTo>
                <a:cubicBezTo>
                  <a:pt x="4201" y="3954"/>
                  <a:pt x="4839" y="3657"/>
                  <a:pt x="4953" y="3079"/>
                </a:cubicBezTo>
                <a:cubicBezTo>
                  <a:pt x="5149" y="3172"/>
                  <a:pt x="5393" y="3222"/>
                  <a:pt x="5639" y="3222"/>
                </a:cubicBezTo>
                <a:cubicBezTo>
                  <a:pt x="6257" y="3222"/>
                  <a:pt x="6883" y="2904"/>
                  <a:pt x="6762" y="2151"/>
                </a:cubicBezTo>
                <a:cubicBezTo>
                  <a:pt x="6693" y="1694"/>
                  <a:pt x="6328" y="1533"/>
                  <a:pt x="5926" y="1533"/>
                </a:cubicBezTo>
                <a:cubicBezTo>
                  <a:pt x="5541" y="1533"/>
                  <a:pt x="5123" y="1680"/>
                  <a:pt x="4896" y="1857"/>
                </a:cubicBezTo>
                <a:cubicBezTo>
                  <a:pt x="5247" y="892"/>
                  <a:pt x="3852" y="0"/>
                  <a:pt x="2984" y="0"/>
                </a:cubicBezTo>
                <a:close/>
              </a:path>
            </a:pathLst>
          </a:custGeom>
          <a:solidFill>
            <a:srgbClr val="FFFFF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455" name="Google Shape;455;p39"/>
          <p:cNvSpPr/>
          <p:nvPr/>
        </p:nvSpPr>
        <p:spPr>
          <a:xfrm>
            <a:off x="10162171" y="229572"/>
            <a:ext cx="1695172" cy="876523"/>
          </a:xfrm>
          <a:custGeom>
            <a:rect b="b" l="l" r="r" t="t"/>
            <a:pathLst>
              <a:path extrusionOk="0" h="8542" w="16520">
                <a:moveTo>
                  <a:pt x="11075" y="0"/>
                </a:moveTo>
                <a:cubicBezTo>
                  <a:pt x="9259" y="0"/>
                  <a:pt x="7870" y="1567"/>
                  <a:pt x="6953" y="3177"/>
                </a:cubicBezTo>
                <a:cubicBezTo>
                  <a:pt x="6534" y="2712"/>
                  <a:pt x="5833" y="2159"/>
                  <a:pt x="5257" y="1853"/>
                </a:cubicBezTo>
                <a:cubicBezTo>
                  <a:pt x="4660" y="1533"/>
                  <a:pt x="3974" y="1355"/>
                  <a:pt x="3311" y="1355"/>
                </a:cubicBezTo>
                <a:cubicBezTo>
                  <a:pt x="2128" y="1355"/>
                  <a:pt x="1019" y="1922"/>
                  <a:pt x="620" y="3255"/>
                </a:cubicBezTo>
                <a:cubicBezTo>
                  <a:pt x="1" y="5265"/>
                  <a:pt x="1439" y="5818"/>
                  <a:pt x="2948" y="5818"/>
                </a:cubicBezTo>
                <a:cubicBezTo>
                  <a:pt x="3477" y="5818"/>
                  <a:pt x="4015" y="5750"/>
                  <a:pt x="4476" y="5653"/>
                </a:cubicBezTo>
                <a:lnTo>
                  <a:pt x="4476" y="5653"/>
                </a:lnTo>
                <a:cubicBezTo>
                  <a:pt x="3759" y="7491"/>
                  <a:pt x="5774" y="8319"/>
                  <a:pt x="7720" y="8319"/>
                </a:cubicBezTo>
                <a:cubicBezTo>
                  <a:pt x="8874" y="8319"/>
                  <a:pt x="10004" y="8028"/>
                  <a:pt x="10526" y="7485"/>
                </a:cubicBezTo>
                <a:cubicBezTo>
                  <a:pt x="11381" y="8053"/>
                  <a:pt x="12633" y="8542"/>
                  <a:pt x="13790" y="8542"/>
                </a:cubicBezTo>
                <a:cubicBezTo>
                  <a:pt x="14545" y="8542"/>
                  <a:pt x="15260" y="8333"/>
                  <a:pt x="15796" y="7801"/>
                </a:cubicBezTo>
                <a:cubicBezTo>
                  <a:pt x="16520" y="7168"/>
                  <a:pt x="16474" y="6128"/>
                  <a:pt x="15841" y="5449"/>
                </a:cubicBezTo>
                <a:cubicBezTo>
                  <a:pt x="15274" y="4874"/>
                  <a:pt x="14513" y="4749"/>
                  <a:pt x="13758" y="4749"/>
                </a:cubicBezTo>
                <a:cubicBezTo>
                  <a:pt x="13549" y="4749"/>
                  <a:pt x="13341" y="4758"/>
                  <a:pt x="13138" y="4771"/>
                </a:cubicBezTo>
                <a:cubicBezTo>
                  <a:pt x="14337" y="3154"/>
                  <a:pt x="14756" y="1277"/>
                  <a:pt x="12562" y="338"/>
                </a:cubicBezTo>
                <a:cubicBezTo>
                  <a:pt x="12038" y="104"/>
                  <a:pt x="11543" y="0"/>
                  <a:pt x="11075" y="0"/>
                </a:cubicBezTo>
                <a:close/>
              </a:path>
            </a:pathLst>
          </a:custGeom>
          <a:solidFill>
            <a:srgbClr val="FFFFF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456" name="Google Shape;456;p39"/>
          <p:cNvSpPr/>
          <p:nvPr/>
        </p:nvSpPr>
        <p:spPr>
          <a:xfrm>
            <a:off x="3538395" y="229583"/>
            <a:ext cx="2465321" cy="1416525"/>
          </a:xfrm>
          <a:custGeom>
            <a:rect b="b" l="l" r="r" t="t"/>
            <a:pathLst>
              <a:path extrusionOk="0" h="8500" w="14794">
                <a:moveTo>
                  <a:pt x="8367" y="1"/>
                </a:moveTo>
                <a:cubicBezTo>
                  <a:pt x="6501" y="1"/>
                  <a:pt x="3499" y="1920"/>
                  <a:pt x="4254" y="3988"/>
                </a:cubicBezTo>
                <a:cubicBezTo>
                  <a:pt x="3775" y="3607"/>
                  <a:pt x="2879" y="3294"/>
                  <a:pt x="2054" y="3294"/>
                </a:cubicBezTo>
                <a:cubicBezTo>
                  <a:pt x="1186" y="3294"/>
                  <a:pt x="396" y="3641"/>
                  <a:pt x="251" y="4621"/>
                </a:cubicBezTo>
                <a:cubicBezTo>
                  <a:pt x="1" y="6243"/>
                  <a:pt x="1335" y="6921"/>
                  <a:pt x="2662" y="6921"/>
                </a:cubicBezTo>
                <a:cubicBezTo>
                  <a:pt x="3194" y="6921"/>
                  <a:pt x="3725" y="6812"/>
                  <a:pt x="4152" y="6611"/>
                </a:cubicBezTo>
                <a:cubicBezTo>
                  <a:pt x="4390" y="7863"/>
                  <a:pt x="5758" y="8500"/>
                  <a:pt x="6938" y="8500"/>
                </a:cubicBezTo>
                <a:cubicBezTo>
                  <a:pt x="8230" y="8500"/>
                  <a:pt x="9297" y="7736"/>
                  <a:pt x="8404" y="6181"/>
                </a:cubicBezTo>
                <a:lnTo>
                  <a:pt x="8404" y="6181"/>
                </a:lnTo>
                <a:cubicBezTo>
                  <a:pt x="9173" y="6505"/>
                  <a:pt x="10777" y="6990"/>
                  <a:pt x="12156" y="6990"/>
                </a:cubicBezTo>
                <a:cubicBezTo>
                  <a:pt x="13190" y="6990"/>
                  <a:pt x="14097" y="6717"/>
                  <a:pt x="14432" y="5898"/>
                </a:cubicBezTo>
                <a:cubicBezTo>
                  <a:pt x="14794" y="4903"/>
                  <a:pt x="13731" y="3988"/>
                  <a:pt x="12950" y="3626"/>
                </a:cubicBezTo>
                <a:cubicBezTo>
                  <a:pt x="12555" y="3428"/>
                  <a:pt x="12171" y="3343"/>
                  <a:pt x="11794" y="3343"/>
                </a:cubicBezTo>
                <a:cubicBezTo>
                  <a:pt x="11221" y="3343"/>
                  <a:pt x="10664" y="3540"/>
                  <a:pt x="10112" y="3840"/>
                </a:cubicBezTo>
                <a:cubicBezTo>
                  <a:pt x="11311" y="2347"/>
                  <a:pt x="10678" y="154"/>
                  <a:pt x="8552" y="7"/>
                </a:cubicBezTo>
                <a:cubicBezTo>
                  <a:pt x="8492" y="3"/>
                  <a:pt x="8430" y="1"/>
                  <a:pt x="8367" y="1"/>
                </a:cubicBezTo>
                <a:close/>
              </a:path>
            </a:pathLst>
          </a:custGeom>
          <a:solidFill>
            <a:srgbClr val="FFFFF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457" name="Google Shape;457;p39"/>
          <p:cNvSpPr/>
          <p:nvPr/>
        </p:nvSpPr>
        <p:spPr>
          <a:xfrm>
            <a:off x="3939907" y="4813080"/>
            <a:ext cx="742707" cy="629473"/>
          </a:xfrm>
          <a:custGeom>
            <a:rect b="b" l="l" r="r" t="t"/>
            <a:pathLst>
              <a:path extrusionOk="0" h="8511" w="10042">
                <a:moveTo>
                  <a:pt x="6179" y="1"/>
                </a:moveTo>
                <a:cubicBezTo>
                  <a:pt x="5320" y="1"/>
                  <a:pt x="4953" y="4451"/>
                  <a:pt x="4953" y="4451"/>
                </a:cubicBezTo>
                <a:cubicBezTo>
                  <a:pt x="4953" y="4451"/>
                  <a:pt x="5111" y="1850"/>
                  <a:pt x="3166" y="1205"/>
                </a:cubicBezTo>
                <a:cubicBezTo>
                  <a:pt x="3059" y="1169"/>
                  <a:pt x="2965" y="1152"/>
                  <a:pt x="2883" y="1152"/>
                </a:cubicBezTo>
                <a:cubicBezTo>
                  <a:pt x="1489" y="1152"/>
                  <a:pt x="3596" y="6034"/>
                  <a:pt x="3596" y="6034"/>
                </a:cubicBezTo>
                <a:cubicBezTo>
                  <a:pt x="3596" y="6034"/>
                  <a:pt x="2106" y="4099"/>
                  <a:pt x="1160" y="4099"/>
                </a:cubicBezTo>
                <a:cubicBezTo>
                  <a:pt x="1061" y="4099"/>
                  <a:pt x="967" y="4121"/>
                  <a:pt x="882" y="4168"/>
                </a:cubicBezTo>
                <a:cubicBezTo>
                  <a:pt x="0" y="4666"/>
                  <a:pt x="3483" y="8510"/>
                  <a:pt x="3483" y="8510"/>
                </a:cubicBezTo>
                <a:lnTo>
                  <a:pt x="8142" y="8510"/>
                </a:lnTo>
                <a:cubicBezTo>
                  <a:pt x="8142" y="8510"/>
                  <a:pt x="10042" y="4836"/>
                  <a:pt x="9556" y="3874"/>
                </a:cubicBezTo>
                <a:cubicBezTo>
                  <a:pt x="9401" y="3564"/>
                  <a:pt x="9139" y="3459"/>
                  <a:pt x="8855" y="3459"/>
                </a:cubicBezTo>
                <a:cubicBezTo>
                  <a:pt x="8246" y="3459"/>
                  <a:pt x="7531" y="3942"/>
                  <a:pt x="7531" y="3942"/>
                </a:cubicBezTo>
                <a:cubicBezTo>
                  <a:pt x="7531" y="3942"/>
                  <a:pt x="9285" y="1906"/>
                  <a:pt x="8436" y="1273"/>
                </a:cubicBezTo>
                <a:cubicBezTo>
                  <a:pt x="8341" y="1202"/>
                  <a:pt x="8236" y="1171"/>
                  <a:pt x="8124" y="1171"/>
                </a:cubicBezTo>
                <a:cubicBezTo>
                  <a:pt x="7257" y="1171"/>
                  <a:pt x="6005" y="3071"/>
                  <a:pt x="6005" y="3071"/>
                </a:cubicBezTo>
                <a:cubicBezTo>
                  <a:pt x="6005" y="3071"/>
                  <a:pt x="7272" y="561"/>
                  <a:pt x="6322" y="41"/>
                </a:cubicBezTo>
                <a:cubicBezTo>
                  <a:pt x="6273" y="14"/>
                  <a:pt x="6225" y="1"/>
                  <a:pt x="6179" y="1"/>
                </a:cubicBezTo>
                <a:close/>
              </a:path>
            </a:pathLst>
          </a:custGeom>
          <a:solidFill>
            <a:schemeClr val="accent3"/>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458" name="Google Shape;458;p39"/>
          <p:cNvSpPr/>
          <p:nvPr/>
        </p:nvSpPr>
        <p:spPr>
          <a:xfrm flipH="1">
            <a:off x="7" y="4918180"/>
            <a:ext cx="742707" cy="629473"/>
          </a:xfrm>
          <a:custGeom>
            <a:rect b="b" l="l" r="r" t="t"/>
            <a:pathLst>
              <a:path extrusionOk="0" h="8511" w="10042">
                <a:moveTo>
                  <a:pt x="6179" y="1"/>
                </a:moveTo>
                <a:cubicBezTo>
                  <a:pt x="5320" y="1"/>
                  <a:pt x="4953" y="4451"/>
                  <a:pt x="4953" y="4451"/>
                </a:cubicBezTo>
                <a:cubicBezTo>
                  <a:pt x="4953" y="4451"/>
                  <a:pt x="5111" y="1850"/>
                  <a:pt x="3166" y="1205"/>
                </a:cubicBezTo>
                <a:cubicBezTo>
                  <a:pt x="3059" y="1169"/>
                  <a:pt x="2965" y="1152"/>
                  <a:pt x="2883" y="1152"/>
                </a:cubicBezTo>
                <a:cubicBezTo>
                  <a:pt x="1489" y="1152"/>
                  <a:pt x="3596" y="6034"/>
                  <a:pt x="3596" y="6034"/>
                </a:cubicBezTo>
                <a:cubicBezTo>
                  <a:pt x="3596" y="6034"/>
                  <a:pt x="2106" y="4099"/>
                  <a:pt x="1160" y="4099"/>
                </a:cubicBezTo>
                <a:cubicBezTo>
                  <a:pt x="1061" y="4099"/>
                  <a:pt x="967" y="4121"/>
                  <a:pt x="882" y="4168"/>
                </a:cubicBezTo>
                <a:cubicBezTo>
                  <a:pt x="0" y="4666"/>
                  <a:pt x="3483" y="8510"/>
                  <a:pt x="3483" y="8510"/>
                </a:cubicBezTo>
                <a:lnTo>
                  <a:pt x="8142" y="8510"/>
                </a:lnTo>
                <a:cubicBezTo>
                  <a:pt x="8142" y="8510"/>
                  <a:pt x="10042" y="4836"/>
                  <a:pt x="9556" y="3874"/>
                </a:cubicBezTo>
                <a:cubicBezTo>
                  <a:pt x="9401" y="3564"/>
                  <a:pt x="9139" y="3459"/>
                  <a:pt x="8855" y="3459"/>
                </a:cubicBezTo>
                <a:cubicBezTo>
                  <a:pt x="8246" y="3459"/>
                  <a:pt x="7531" y="3942"/>
                  <a:pt x="7531" y="3942"/>
                </a:cubicBezTo>
                <a:cubicBezTo>
                  <a:pt x="7531" y="3942"/>
                  <a:pt x="9285" y="1906"/>
                  <a:pt x="8436" y="1273"/>
                </a:cubicBezTo>
                <a:cubicBezTo>
                  <a:pt x="8341" y="1202"/>
                  <a:pt x="8236" y="1171"/>
                  <a:pt x="8124" y="1171"/>
                </a:cubicBezTo>
                <a:cubicBezTo>
                  <a:pt x="7257" y="1171"/>
                  <a:pt x="6005" y="3071"/>
                  <a:pt x="6005" y="3071"/>
                </a:cubicBezTo>
                <a:cubicBezTo>
                  <a:pt x="6005" y="3071"/>
                  <a:pt x="7272" y="561"/>
                  <a:pt x="6322" y="41"/>
                </a:cubicBezTo>
                <a:cubicBezTo>
                  <a:pt x="6273" y="14"/>
                  <a:pt x="6225" y="1"/>
                  <a:pt x="6179" y="1"/>
                </a:cubicBezTo>
                <a:close/>
              </a:path>
            </a:pathLst>
          </a:custGeom>
          <a:solidFill>
            <a:schemeClr val="accent3"/>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459" name="Google Shape;459;p39"/>
          <p:cNvSpPr/>
          <p:nvPr/>
        </p:nvSpPr>
        <p:spPr>
          <a:xfrm flipH="1">
            <a:off x="10162173" y="4918180"/>
            <a:ext cx="742707" cy="629473"/>
          </a:xfrm>
          <a:custGeom>
            <a:rect b="b" l="l" r="r" t="t"/>
            <a:pathLst>
              <a:path extrusionOk="0" h="8511" w="10042">
                <a:moveTo>
                  <a:pt x="6179" y="1"/>
                </a:moveTo>
                <a:cubicBezTo>
                  <a:pt x="5320" y="1"/>
                  <a:pt x="4953" y="4451"/>
                  <a:pt x="4953" y="4451"/>
                </a:cubicBezTo>
                <a:cubicBezTo>
                  <a:pt x="4953" y="4451"/>
                  <a:pt x="5111" y="1850"/>
                  <a:pt x="3166" y="1205"/>
                </a:cubicBezTo>
                <a:cubicBezTo>
                  <a:pt x="3059" y="1169"/>
                  <a:pt x="2965" y="1152"/>
                  <a:pt x="2883" y="1152"/>
                </a:cubicBezTo>
                <a:cubicBezTo>
                  <a:pt x="1489" y="1152"/>
                  <a:pt x="3596" y="6034"/>
                  <a:pt x="3596" y="6034"/>
                </a:cubicBezTo>
                <a:cubicBezTo>
                  <a:pt x="3596" y="6034"/>
                  <a:pt x="2106" y="4099"/>
                  <a:pt x="1160" y="4099"/>
                </a:cubicBezTo>
                <a:cubicBezTo>
                  <a:pt x="1061" y="4099"/>
                  <a:pt x="967" y="4121"/>
                  <a:pt x="882" y="4168"/>
                </a:cubicBezTo>
                <a:cubicBezTo>
                  <a:pt x="0" y="4666"/>
                  <a:pt x="3483" y="8510"/>
                  <a:pt x="3483" y="8510"/>
                </a:cubicBezTo>
                <a:lnTo>
                  <a:pt x="8142" y="8510"/>
                </a:lnTo>
                <a:cubicBezTo>
                  <a:pt x="8142" y="8510"/>
                  <a:pt x="10042" y="4836"/>
                  <a:pt x="9556" y="3874"/>
                </a:cubicBezTo>
                <a:cubicBezTo>
                  <a:pt x="9401" y="3564"/>
                  <a:pt x="9139" y="3459"/>
                  <a:pt x="8855" y="3459"/>
                </a:cubicBezTo>
                <a:cubicBezTo>
                  <a:pt x="8246" y="3459"/>
                  <a:pt x="7531" y="3942"/>
                  <a:pt x="7531" y="3942"/>
                </a:cubicBezTo>
                <a:cubicBezTo>
                  <a:pt x="7531" y="3942"/>
                  <a:pt x="9285" y="1906"/>
                  <a:pt x="8436" y="1273"/>
                </a:cubicBezTo>
                <a:cubicBezTo>
                  <a:pt x="8341" y="1202"/>
                  <a:pt x="8236" y="1171"/>
                  <a:pt x="8124" y="1171"/>
                </a:cubicBezTo>
                <a:cubicBezTo>
                  <a:pt x="7257" y="1171"/>
                  <a:pt x="6005" y="3071"/>
                  <a:pt x="6005" y="3071"/>
                </a:cubicBezTo>
                <a:cubicBezTo>
                  <a:pt x="6005" y="3071"/>
                  <a:pt x="7272" y="561"/>
                  <a:pt x="6322" y="41"/>
                </a:cubicBezTo>
                <a:cubicBezTo>
                  <a:pt x="6273" y="14"/>
                  <a:pt x="6225" y="1"/>
                  <a:pt x="6179" y="1"/>
                </a:cubicBezTo>
                <a:close/>
              </a:path>
            </a:pathLst>
          </a:custGeom>
          <a:solidFill>
            <a:schemeClr val="accent3"/>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460" name="Google Shape;460;p39"/>
          <p:cNvSpPr/>
          <p:nvPr/>
        </p:nvSpPr>
        <p:spPr>
          <a:xfrm>
            <a:off x="-34933" y="5394000"/>
            <a:ext cx="12268800" cy="1540400"/>
          </a:xfrm>
          <a:prstGeom prst="rect">
            <a:avLst/>
          </a:prstGeom>
          <a:solidFill>
            <a:schemeClr val="accent6"/>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461" name="Google Shape;461;p39"/>
          <p:cNvSpPr txBox="1"/>
          <p:nvPr>
            <p:ph type="title"/>
          </p:nvPr>
        </p:nvSpPr>
        <p:spPr>
          <a:xfrm>
            <a:off x="963967" y="842133"/>
            <a:ext cx="6215200" cy="1374800"/>
          </a:xfrm>
          <a:prstGeom prst="rect">
            <a:avLst/>
          </a:prstGeom>
          <a:noFill/>
          <a:ln>
            <a:noFill/>
          </a:ln>
        </p:spPr>
        <p:txBody>
          <a:bodyPr anchorCtr="0" anchor="ctr" bIns="121900" lIns="121900" spcFirstLastPara="1" rIns="121900" wrap="square" tIns="121900">
            <a:noAutofit/>
          </a:bodyPr>
          <a:lstStyle>
            <a:lvl1pPr lvl="0" algn="l">
              <a:lnSpc>
                <a:spcPct val="100000"/>
              </a:lnSpc>
              <a:spcBef>
                <a:spcPts val="0"/>
              </a:spcBef>
              <a:spcAft>
                <a:spcPts val="0"/>
              </a:spcAft>
              <a:buSzPts val="6400"/>
              <a:buNone/>
              <a:defRPr sz="8500"/>
            </a:lvl1pPr>
            <a:lvl2pPr lvl="1" algn="l">
              <a:lnSpc>
                <a:spcPct val="100000"/>
              </a:lnSpc>
              <a:spcBef>
                <a:spcPts val="0"/>
              </a:spcBef>
              <a:spcAft>
                <a:spcPts val="0"/>
              </a:spcAft>
              <a:buSzPts val="6400"/>
              <a:buNone/>
              <a:defRPr sz="6400"/>
            </a:lvl2pPr>
            <a:lvl3pPr lvl="2" algn="l">
              <a:lnSpc>
                <a:spcPct val="100000"/>
              </a:lnSpc>
              <a:spcBef>
                <a:spcPts val="0"/>
              </a:spcBef>
              <a:spcAft>
                <a:spcPts val="0"/>
              </a:spcAft>
              <a:buSzPts val="6400"/>
              <a:buNone/>
              <a:defRPr sz="6400"/>
            </a:lvl3pPr>
            <a:lvl4pPr lvl="3" algn="l">
              <a:lnSpc>
                <a:spcPct val="100000"/>
              </a:lnSpc>
              <a:spcBef>
                <a:spcPts val="0"/>
              </a:spcBef>
              <a:spcAft>
                <a:spcPts val="0"/>
              </a:spcAft>
              <a:buSzPts val="6400"/>
              <a:buNone/>
              <a:defRPr sz="6400"/>
            </a:lvl4pPr>
            <a:lvl5pPr lvl="4" algn="l">
              <a:lnSpc>
                <a:spcPct val="100000"/>
              </a:lnSpc>
              <a:spcBef>
                <a:spcPts val="0"/>
              </a:spcBef>
              <a:spcAft>
                <a:spcPts val="0"/>
              </a:spcAft>
              <a:buSzPts val="6400"/>
              <a:buNone/>
              <a:defRPr sz="6400"/>
            </a:lvl5pPr>
            <a:lvl6pPr lvl="5" algn="l">
              <a:lnSpc>
                <a:spcPct val="100000"/>
              </a:lnSpc>
              <a:spcBef>
                <a:spcPts val="0"/>
              </a:spcBef>
              <a:spcAft>
                <a:spcPts val="0"/>
              </a:spcAft>
              <a:buSzPts val="6400"/>
              <a:buNone/>
              <a:defRPr sz="6400"/>
            </a:lvl6pPr>
            <a:lvl7pPr lvl="6" algn="l">
              <a:lnSpc>
                <a:spcPct val="100000"/>
              </a:lnSpc>
              <a:spcBef>
                <a:spcPts val="0"/>
              </a:spcBef>
              <a:spcAft>
                <a:spcPts val="0"/>
              </a:spcAft>
              <a:buSzPts val="6400"/>
              <a:buNone/>
              <a:defRPr sz="6400"/>
            </a:lvl7pPr>
            <a:lvl8pPr lvl="7" algn="l">
              <a:lnSpc>
                <a:spcPct val="100000"/>
              </a:lnSpc>
              <a:spcBef>
                <a:spcPts val="0"/>
              </a:spcBef>
              <a:spcAft>
                <a:spcPts val="0"/>
              </a:spcAft>
              <a:buSzPts val="6400"/>
              <a:buNone/>
              <a:defRPr sz="6400"/>
            </a:lvl8pPr>
            <a:lvl9pPr lvl="8" algn="l">
              <a:lnSpc>
                <a:spcPct val="100000"/>
              </a:lnSpc>
              <a:spcBef>
                <a:spcPts val="0"/>
              </a:spcBef>
              <a:spcAft>
                <a:spcPts val="0"/>
              </a:spcAft>
              <a:buSzPts val="6400"/>
              <a:buNone/>
              <a:defRPr sz="6400"/>
            </a:lvl9pPr>
          </a:lstStyle>
          <a:p/>
        </p:txBody>
      </p:sp>
      <p:sp>
        <p:nvSpPr>
          <p:cNvPr id="462" name="Google Shape;462;p39"/>
          <p:cNvSpPr txBox="1"/>
          <p:nvPr/>
        </p:nvSpPr>
        <p:spPr>
          <a:xfrm>
            <a:off x="960000" y="5402167"/>
            <a:ext cx="5776400" cy="629600"/>
          </a:xfrm>
          <a:prstGeom prst="rect">
            <a:avLst/>
          </a:prstGeom>
          <a:noFill/>
          <a:ln>
            <a:noFill/>
          </a:ln>
        </p:spPr>
        <p:txBody>
          <a:bodyPr anchorCtr="0" anchor="b" bIns="121900" lIns="121900" spcFirstLastPara="1" rIns="121900" wrap="square" tIns="121900">
            <a:noAutofit/>
          </a:bodyPr>
          <a:lstStyle/>
          <a:p>
            <a:pPr indent="0" lvl="0" marL="0" marR="0" rtl="0" algn="l">
              <a:lnSpc>
                <a:spcPct val="100000"/>
              </a:lnSpc>
              <a:spcBef>
                <a:spcPts val="400"/>
              </a:spcBef>
              <a:spcAft>
                <a:spcPts val="0"/>
              </a:spcAft>
              <a:buClr>
                <a:srgbClr val="000000"/>
              </a:buClr>
              <a:buSzPts val="1300"/>
              <a:buFont typeface="Arial"/>
              <a:buNone/>
            </a:pPr>
            <a:r>
              <a:rPr b="0" i="0" lang="ar-SA" sz="1300" u="none" cap="none" strike="noStrike">
                <a:solidFill>
                  <a:schemeClr val="lt1"/>
                </a:solidFill>
                <a:latin typeface="Encode Sans"/>
                <a:ea typeface="Encode Sans"/>
                <a:cs typeface="Encode Sans"/>
                <a:sym typeface="Encode Sans"/>
              </a:rPr>
              <a:t>CREDITS: This presentation template was created by </a:t>
            </a:r>
            <a:r>
              <a:rPr b="1" i="0" lang="ar-SA" sz="1300" u="none" cap="none" strike="noStrike">
                <a:solidFill>
                  <a:schemeClr val="hlink"/>
                </a:solidFill>
                <a:uFill>
                  <a:noFill/>
                </a:uFill>
                <a:latin typeface="Encode Sans"/>
                <a:ea typeface="Encode Sans"/>
                <a:cs typeface="Encode Sans"/>
                <a:sym typeface="Encode Sans"/>
                <a:hlinkClick r:id="rId2"/>
              </a:rPr>
              <a:t>Slidesgo</a:t>
            </a:r>
            <a:r>
              <a:rPr b="0" i="0" lang="ar-SA" sz="1300" u="none" cap="none" strike="noStrike">
                <a:solidFill>
                  <a:schemeClr val="lt1"/>
                </a:solidFill>
                <a:latin typeface="Encode Sans"/>
                <a:ea typeface="Encode Sans"/>
                <a:cs typeface="Encode Sans"/>
                <a:sym typeface="Encode Sans"/>
              </a:rPr>
              <a:t>, and includes icons by </a:t>
            </a:r>
            <a:r>
              <a:rPr b="1" i="0" lang="ar-SA" sz="1300" u="none" cap="none" strike="noStrike">
                <a:solidFill>
                  <a:schemeClr val="hlink"/>
                </a:solidFill>
                <a:uFill>
                  <a:noFill/>
                </a:uFill>
                <a:latin typeface="Encode Sans"/>
                <a:ea typeface="Encode Sans"/>
                <a:cs typeface="Encode Sans"/>
                <a:sym typeface="Encode Sans"/>
                <a:hlinkClick r:id="rId3"/>
              </a:rPr>
              <a:t>Flaticon</a:t>
            </a:r>
            <a:r>
              <a:rPr b="1" i="0" lang="ar-SA" sz="1300" u="none" cap="none" strike="noStrike">
                <a:solidFill>
                  <a:schemeClr val="lt1"/>
                </a:solidFill>
                <a:latin typeface="Encode Sans"/>
                <a:ea typeface="Encode Sans"/>
                <a:cs typeface="Encode Sans"/>
                <a:sym typeface="Encode Sans"/>
              </a:rPr>
              <a:t> </a:t>
            </a:r>
            <a:r>
              <a:rPr b="0" i="0" lang="ar-SA" sz="1300" u="none" cap="none" strike="noStrike">
                <a:solidFill>
                  <a:schemeClr val="lt1"/>
                </a:solidFill>
                <a:latin typeface="Encode Sans"/>
                <a:ea typeface="Encode Sans"/>
                <a:cs typeface="Encode Sans"/>
                <a:sym typeface="Encode Sans"/>
              </a:rPr>
              <a:t>and infographics &amp; images by </a:t>
            </a:r>
            <a:r>
              <a:rPr b="1" i="0" lang="ar-SA" sz="1300" u="none" cap="none" strike="noStrike">
                <a:solidFill>
                  <a:schemeClr val="hlink"/>
                </a:solidFill>
                <a:uFill>
                  <a:noFill/>
                </a:uFill>
                <a:latin typeface="Encode Sans"/>
                <a:ea typeface="Encode Sans"/>
                <a:cs typeface="Encode Sans"/>
                <a:sym typeface="Encode Sans"/>
                <a:hlinkClick r:id="rId4"/>
              </a:rPr>
              <a:t>Freepik</a:t>
            </a:r>
            <a:endParaRPr b="1" i="0" sz="1300" u="none" cap="none" strike="noStrike">
              <a:solidFill>
                <a:schemeClr val="lt1"/>
              </a:solidFill>
              <a:latin typeface="Encode Sans"/>
              <a:ea typeface="Encode Sans"/>
              <a:cs typeface="Encode Sans"/>
              <a:sym typeface="Encode Sans"/>
            </a:endParaRPr>
          </a:p>
        </p:txBody>
      </p:sp>
      <p:sp>
        <p:nvSpPr>
          <p:cNvPr id="463" name="Google Shape;463;p39"/>
          <p:cNvSpPr txBox="1"/>
          <p:nvPr>
            <p:ph idx="1" type="subTitle"/>
          </p:nvPr>
        </p:nvSpPr>
        <p:spPr>
          <a:xfrm>
            <a:off x="960000" y="2216937"/>
            <a:ext cx="6252400" cy="554000"/>
          </a:xfrm>
          <a:prstGeom prst="rect">
            <a:avLst/>
          </a:prstGeom>
          <a:noFill/>
          <a:ln>
            <a:noFill/>
          </a:ln>
        </p:spPr>
        <p:txBody>
          <a:bodyPr anchorCtr="0" anchor="ctr" bIns="121900" lIns="121900" spcFirstLastPara="1" rIns="121900" wrap="square" tIns="121900">
            <a:noAutofit/>
          </a:bodyPr>
          <a:lstStyle>
            <a:lvl1pPr lvl="0" algn="l">
              <a:lnSpc>
                <a:spcPct val="100000"/>
              </a:lnSpc>
              <a:spcBef>
                <a:spcPts val="0"/>
              </a:spcBef>
              <a:spcAft>
                <a:spcPts val="0"/>
              </a:spcAft>
              <a:buSzPts val="2700"/>
              <a:buFont typeface="Arvo"/>
              <a:buNone/>
              <a:defRPr b="1" sz="2700">
                <a:solidFill>
                  <a:schemeClr val="accent6"/>
                </a:solidFill>
                <a:latin typeface="Arvo"/>
                <a:ea typeface="Arvo"/>
                <a:cs typeface="Arvo"/>
                <a:sym typeface="Arvo"/>
              </a:defRPr>
            </a:lvl1pPr>
            <a:lvl2pPr lvl="1" algn="l">
              <a:lnSpc>
                <a:spcPct val="100000"/>
              </a:lnSpc>
              <a:spcBef>
                <a:spcPts val="0"/>
              </a:spcBef>
              <a:spcAft>
                <a:spcPts val="0"/>
              </a:spcAft>
              <a:buSzPts val="2700"/>
              <a:buFont typeface="Arvo"/>
              <a:buNone/>
              <a:defRPr b="1" sz="2700">
                <a:latin typeface="Arvo"/>
                <a:ea typeface="Arvo"/>
                <a:cs typeface="Arvo"/>
                <a:sym typeface="Arvo"/>
              </a:defRPr>
            </a:lvl2pPr>
            <a:lvl3pPr lvl="2" algn="l">
              <a:lnSpc>
                <a:spcPct val="100000"/>
              </a:lnSpc>
              <a:spcBef>
                <a:spcPts val="0"/>
              </a:spcBef>
              <a:spcAft>
                <a:spcPts val="0"/>
              </a:spcAft>
              <a:buSzPts val="2700"/>
              <a:buFont typeface="Arvo"/>
              <a:buNone/>
              <a:defRPr b="1" sz="2700">
                <a:latin typeface="Arvo"/>
                <a:ea typeface="Arvo"/>
                <a:cs typeface="Arvo"/>
                <a:sym typeface="Arvo"/>
              </a:defRPr>
            </a:lvl3pPr>
            <a:lvl4pPr lvl="3" algn="l">
              <a:lnSpc>
                <a:spcPct val="100000"/>
              </a:lnSpc>
              <a:spcBef>
                <a:spcPts val="0"/>
              </a:spcBef>
              <a:spcAft>
                <a:spcPts val="0"/>
              </a:spcAft>
              <a:buSzPts val="2700"/>
              <a:buFont typeface="Arvo"/>
              <a:buNone/>
              <a:defRPr b="1" sz="2700">
                <a:latin typeface="Arvo"/>
                <a:ea typeface="Arvo"/>
                <a:cs typeface="Arvo"/>
                <a:sym typeface="Arvo"/>
              </a:defRPr>
            </a:lvl4pPr>
            <a:lvl5pPr lvl="4" algn="l">
              <a:lnSpc>
                <a:spcPct val="100000"/>
              </a:lnSpc>
              <a:spcBef>
                <a:spcPts val="0"/>
              </a:spcBef>
              <a:spcAft>
                <a:spcPts val="0"/>
              </a:spcAft>
              <a:buSzPts val="2700"/>
              <a:buFont typeface="Arvo"/>
              <a:buNone/>
              <a:defRPr b="1" sz="2700">
                <a:latin typeface="Arvo"/>
                <a:ea typeface="Arvo"/>
                <a:cs typeface="Arvo"/>
                <a:sym typeface="Arvo"/>
              </a:defRPr>
            </a:lvl5pPr>
            <a:lvl6pPr lvl="5" algn="l">
              <a:lnSpc>
                <a:spcPct val="100000"/>
              </a:lnSpc>
              <a:spcBef>
                <a:spcPts val="0"/>
              </a:spcBef>
              <a:spcAft>
                <a:spcPts val="0"/>
              </a:spcAft>
              <a:buSzPts val="2700"/>
              <a:buFont typeface="Arvo"/>
              <a:buNone/>
              <a:defRPr b="1" sz="2700">
                <a:latin typeface="Arvo"/>
                <a:ea typeface="Arvo"/>
                <a:cs typeface="Arvo"/>
                <a:sym typeface="Arvo"/>
              </a:defRPr>
            </a:lvl6pPr>
            <a:lvl7pPr lvl="6" algn="l">
              <a:lnSpc>
                <a:spcPct val="100000"/>
              </a:lnSpc>
              <a:spcBef>
                <a:spcPts val="0"/>
              </a:spcBef>
              <a:spcAft>
                <a:spcPts val="0"/>
              </a:spcAft>
              <a:buSzPts val="2700"/>
              <a:buFont typeface="Arvo"/>
              <a:buNone/>
              <a:defRPr b="1" sz="2700">
                <a:latin typeface="Arvo"/>
                <a:ea typeface="Arvo"/>
                <a:cs typeface="Arvo"/>
                <a:sym typeface="Arvo"/>
              </a:defRPr>
            </a:lvl7pPr>
            <a:lvl8pPr lvl="7" algn="l">
              <a:lnSpc>
                <a:spcPct val="100000"/>
              </a:lnSpc>
              <a:spcBef>
                <a:spcPts val="0"/>
              </a:spcBef>
              <a:spcAft>
                <a:spcPts val="0"/>
              </a:spcAft>
              <a:buSzPts val="2700"/>
              <a:buFont typeface="Arvo"/>
              <a:buNone/>
              <a:defRPr b="1" sz="2700">
                <a:latin typeface="Arvo"/>
                <a:ea typeface="Arvo"/>
                <a:cs typeface="Arvo"/>
                <a:sym typeface="Arvo"/>
              </a:defRPr>
            </a:lvl8pPr>
            <a:lvl9pPr lvl="8" algn="l">
              <a:lnSpc>
                <a:spcPct val="100000"/>
              </a:lnSpc>
              <a:spcBef>
                <a:spcPts val="0"/>
              </a:spcBef>
              <a:spcAft>
                <a:spcPts val="0"/>
              </a:spcAft>
              <a:buSzPts val="2700"/>
              <a:buFont typeface="Arvo"/>
              <a:buNone/>
              <a:defRPr b="1" sz="2700">
                <a:latin typeface="Arvo"/>
                <a:ea typeface="Arvo"/>
                <a:cs typeface="Arvo"/>
                <a:sym typeface="Arvo"/>
              </a:defRPr>
            </a:lvl9pPr>
          </a:lstStyle>
          <a:p/>
        </p:txBody>
      </p:sp>
      <p:sp>
        <p:nvSpPr>
          <p:cNvPr id="464" name="Google Shape;464;p39"/>
          <p:cNvSpPr txBox="1"/>
          <p:nvPr>
            <p:ph idx="2" type="subTitle"/>
          </p:nvPr>
        </p:nvSpPr>
        <p:spPr>
          <a:xfrm>
            <a:off x="960000" y="2796195"/>
            <a:ext cx="6252400" cy="1265600"/>
          </a:xfrm>
          <a:prstGeom prst="rect">
            <a:avLst/>
          </a:prstGeom>
          <a:noFill/>
          <a:ln>
            <a:noFill/>
          </a:ln>
        </p:spPr>
        <p:txBody>
          <a:bodyPr anchorCtr="0" anchor="ctr" bIns="121900" lIns="121900" spcFirstLastPara="1" rIns="121900" wrap="square" tIns="121900">
            <a:noAutofit/>
          </a:bodyPr>
          <a:lstStyle>
            <a:lvl1pPr lvl="0" algn="l">
              <a:lnSpc>
                <a:spcPct val="100000"/>
              </a:lnSpc>
              <a:spcBef>
                <a:spcPts val="0"/>
              </a:spcBef>
              <a:spcAft>
                <a:spcPts val="0"/>
              </a:spcAft>
              <a:buSzPts val="2100"/>
              <a:buNone/>
              <a:defRPr/>
            </a:lvl1pPr>
            <a:lvl2pPr lvl="1" algn="l">
              <a:lnSpc>
                <a:spcPct val="100000"/>
              </a:lnSpc>
              <a:spcBef>
                <a:spcPts val="0"/>
              </a:spcBef>
              <a:spcAft>
                <a:spcPts val="0"/>
              </a:spcAft>
              <a:buSzPts val="2100"/>
              <a:buNone/>
              <a:defRPr/>
            </a:lvl2pPr>
            <a:lvl3pPr lvl="2" algn="l">
              <a:lnSpc>
                <a:spcPct val="100000"/>
              </a:lnSpc>
              <a:spcBef>
                <a:spcPts val="0"/>
              </a:spcBef>
              <a:spcAft>
                <a:spcPts val="0"/>
              </a:spcAft>
              <a:buSzPts val="2100"/>
              <a:buNone/>
              <a:defRPr/>
            </a:lvl3pPr>
            <a:lvl4pPr lvl="3" algn="l">
              <a:lnSpc>
                <a:spcPct val="100000"/>
              </a:lnSpc>
              <a:spcBef>
                <a:spcPts val="0"/>
              </a:spcBef>
              <a:spcAft>
                <a:spcPts val="0"/>
              </a:spcAft>
              <a:buSzPts val="2100"/>
              <a:buNone/>
              <a:defRPr/>
            </a:lvl4pPr>
            <a:lvl5pPr lvl="4" algn="l">
              <a:lnSpc>
                <a:spcPct val="100000"/>
              </a:lnSpc>
              <a:spcBef>
                <a:spcPts val="0"/>
              </a:spcBef>
              <a:spcAft>
                <a:spcPts val="0"/>
              </a:spcAft>
              <a:buSzPts val="2100"/>
              <a:buNone/>
              <a:defRPr/>
            </a:lvl5pPr>
            <a:lvl6pPr lvl="5" algn="l">
              <a:lnSpc>
                <a:spcPct val="100000"/>
              </a:lnSpc>
              <a:spcBef>
                <a:spcPts val="0"/>
              </a:spcBef>
              <a:spcAft>
                <a:spcPts val="0"/>
              </a:spcAft>
              <a:buSzPts val="2100"/>
              <a:buNone/>
              <a:defRPr/>
            </a:lvl6pPr>
            <a:lvl7pPr lvl="6" algn="l">
              <a:lnSpc>
                <a:spcPct val="100000"/>
              </a:lnSpc>
              <a:spcBef>
                <a:spcPts val="0"/>
              </a:spcBef>
              <a:spcAft>
                <a:spcPts val="0"/>
              </a:spcAft>
              <a:buSzPts val="2100"/>
              <a:buNone/>
              <a:defRPr/>
            </a:lvl7pPr>
            <a:lvl8pPr lvl="7" algn="l">
              <a:lnSpc>
                <a:spcPct val="100000"/>
              </a:lnSpc>
              <a:spcBef>
                <a:spcPts val="0"/>
              </a:spcBef>
              <a:spcAft>
                <a:spcPts val="0"/>
              </a:spcAft>
              <a:buSzPts val="2100"/>
              <a:buNone/>
              <a:defRPr/>
            </a:lvl8pPr>
            <a:lvl9pPr lvl="8" algn="l">
              <a:lnSpc>
                <a:spcPct val="100000"/>
              </a:lnSpc>
              <a:spcBef>
                <a:spcPts val="0"/>
              </a:spcBef>
              <a:spcAft>
                <a:spcPts val="0"/>
              </a:spcAft>
              <a:buSzPts val="2100"/>
              <a:buNone/>
              <a:defRPr/>
            </a:lvl9pPr>
          </a:lstStyle>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3">
  <p:cSld name="TITLE_ONLY_1_2_2">
    <p:spTree>
      <p:nvGrpSpPr>
        <p:cNvPr id="465" name="Shape 465"/>
        <p:cNvGrpSpPr/>
        <p:nvPr/>
      </p:nvGrpSpPr>
      <p:grpSpPr>
        <a:xfrm>
          <a:off x="0" y="0"/>
          <a:ext cx="0" cy="0"/>
          <a:chOff x="0" y="0"/>
          <a:chExt cx="0" cy="0"/>
        </a:xfrm>
      </p:grpSpPr>
      <p:sp>
        <p:nvSpPr>
          <p:cNvPr id="466" name="Google Shape;466;p40"/>
          <p:cNvSpPr/>
          <p:nvPr/>
        </p:nvSpPr>
        <p:spPr>
          <a:xfrm>
            <a:off x="10742851" y="5270724"/>
            <a:ext cx="1373176" cy="1163795"/>
          </a:xfrm>
          <a:custGeom>
            <a:rect b="b" l="l" r="r" t="t"/>
            <a:pathLst>
              <a:path extrusionOk="0" h="8511" w="10042">
                <a:moveTo>
                  <a:pt x="6179" y="1"/>
                </a:moveTo>
                <a:cubicBezTo>
                  <a:pt x="5320" y="1"/>
                  <a:pt x="4953" y="4451"/>
                  <a:pt x="4953" y="4451"/>
                </a:cubicBezTo>
                <a:cubicBezTo>
                  <a:pt x="4953" y="4451"/>
                  <a:pt x="5111" y="1850"/>
                  <a:pt x="3166" y="1205"/>
                </a:cubicBezTo>
                <a:cubicBezTo>
                  <a:pt x="3059" y="1169"/>
                  <a:pt x="2965" y="1152"/>
                  <a:pt x="2883" y="1152"/>
                </a:cubicBezTo>
                <a:cubicBezTo>
                  <a:pt x="1489" y="1152"/>
                  <a:pt x="3596" y="6034"/>
                  <a:pt x="3596" y="6034"/>
                </a:cubicBezTo>
                <a:cubicBezTo>
                  <a:pt x="3596" y="6034"/>
                  <a:pt x="2106" y="4099"/>
                  <a:pt x="1160" y="4099"/>
                </a:cubicBezTo>
                <a:cubicBezTo>
                  <a:pt x="1061" y="4099"/>
                  <a:pt x="967" y="4121"/>
                  <a:pt x="882" y="4168"/>
                </a:cubicBezTo>
                <a:cubicBezTo>
                  <a:pt x="0" y="4666"/>
                  <a:pt x="3483" y="8510"/>
                  <a:pt x="3483" y="8510"/>
                </a:cubicBezTo>
                <a:lnTo>
                  <a:pt x="8142" y="8510"/>
                </a:lnTo>
                <a:cubicBezTo>
                  <a:pt x="8142" y="8510"/>
                  <a:pt x="10042" y="4836"/>
                  <a:pt x="9556" y="3874"/>
                </a:cubicBezTo>
                <a:cubicBezTo>
                  <a:pt x="9401" y="3564"/>
                  <a:pt x="9139" y="3459"/>
                  <a:pt x="8855" y="3459"/>
                </a:cubicBezTo>
                <a:cubicBezTo>
                  <a:pt x="8246" y="3459"/>
                  <a:pt x="7531" y="3942"/>
                  <a:pt x="7531" y="3942"/>
                </a:cubicBezTo>
                <a:cubicBezTo>
                  <a:pt x="7531" y="3942"/>
                  <a:pt x="9285" y="1906"/>
                  <a:pt x="8436" y="1273"/>
                </a:cubicBezTo>
                <a:cubicBezTo>
                  <a:pt x="8341" y="1202"/>
                  <a:pt x="8236" y="1171"/>
                  <a:pt x="8124" y="1171"/>
                </a:cubicBezTo>
                <a:cubicBezTo>
                  <a:pt x="7257" y="1171"/>
                  <a:pt x="6005" y="3071"/>
                  <a:pt x="6005" y="3071"/>
                </a:cubicBezTo>
                <a:cubicBezTo>
                  <a:pt x="6005" y="3071"/>
                  <a:pt x="7272" y="561"/>
                  <a:pt x="6322" y="41"/>
                </a:cubicBezTo>
                <a:cubicBezTo>
                  <a:pt x="6273" y="14"/>
                  <a:pt x="6225" y="1"/>
                  <a:pt x="6179" y="1"/>
                </a:cubicBezTo>
                <a:close/>
              </a:path>
            </a:pathLst>
          </a:custGeom>
          <a:solidFill>
            <a:srgbClr val="EDB95C">
              <a:alpha val="47058"/>
            </a:srgb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467" name="Google Shape;467;p40"/>
          <p:cNvSpPr/>
          <p:nvPr/>
        </p:nvSpPr>
        <p:spPr>
          <a:xfrm>
            <a:off x="172047" y="5144351"/>
            <a:ext cx="1291033" cy="1416540"/>
          </a:xfrm>
          <a:custGeom>
            <a:rect b="b" l="l" r="r" t="t"/>
            <a:pathLst>
              <a:path extrusionOk="0" h="4728" w="4309">
                <a:moveTo>
                  <a:pt x="1793" y="1"/>
                </a:moveTo>
                <a:cubicBezTo>
                  <a:pt x="1178" y="1"/>
                  <a:pt x="1900" y="1889"/>
                  <a:pt x="1900" y="1889"/>
                </a:cubicBezTo>
                <a:cubicBezTo>
                  <a:pt x="1900" y="1889"/>
                  <a:pt x="1524" y="1480"/>
                  <a:pt x="1232" y="1480"/>
                </a:cubicBezTo>
                <a:cubicBezTo>
                  <a:pt x="1184" y="1480"/>
                  <a:pt x="1139" y="1491"/>
                  <a:pt x="1097" y="1516"/>
                </a:cubicBezTo>
                <a:cubicBezTo>
                  <a:pt x="792" y="1697"/>
                  <a:pt x="1776" y="3054"/>
                  <a:pt x="1776" y="3054"/>
                </a:cubicBezTo>
                <a:cubicBezTo>
                  <a:pt x="1776" y="3054"/>
                  <a:pt x="1328" y="2754"/>
                  <a:pt x="895" y="2754"/>
                </a:cubicBezTo>
                <a:cubicBezTo>
                  <a:pt x="752" y="2754"/>
                  <a:pt x="610" y="2786"/>
                  <a:pt x="487" y="2873"/>
                </a:cubicBezTo>
                <a:cubicBezTo>
                  <a:pt x="0" y="3213"/>
                  <a:pt x="1776" y="4648"/>
                  <a:pt x="1776" y="4648"/>
                </a:cubicBezTo>
                <a:lnTo>
                  <a:pt x="3789" y="4728"/>
                </a:lnTo>
                <a:cubicBezTo>
                  <a:pt x="3789" y="4728"/>
                  <a:pt x="4309" y="3484"/>
                  <a:pt x="4026" y="2670"/>
                </a:cubicBezTo>
                <a:cubicBezTo>
                  <a:pt x="3920" y="2377"/>
                  <a:pt x="3758" y="2283"/>
                  <a:pt x="3595" y="2283"/>
                </a:cubicBezTo>
                <a:cubicBezTo>
                  <a:pt x="3304" y="2283"/>
                  <a:pt x="3008" y="2579"/>
                  <a:pt x="3008" y="2579"/>
                </a:cubicBezTo>
                <a:cubicBezTo>
                  <a:pt x="3008" y="2579"/>
                  <a:pt x="3585" y="1426"/>
                  <a:pt x="3099" y="1132"/>
                </a:cubicBezTo>
                <a:cubicBezTo>
                  <a:pt x="3035" y="1093"/>
                  <a:pt x="2978" y="1077"/>
                  <a:pt x="2927" y="1077"/>
                </a:cubicBezTo>
                <a:cubicBezTo>
                  <a:pt x="2593" y="1077"/>
                  <a:pt x="2533" y="1810"/>
                  <a:pt x="2533" y="1810"/>
                </a:cubicBezTo>
                <a:cubicBezTo>
                  <a:pt x="2533" y="1810"/>
                  <a:pt x="2465" y="24"/>
                  <a:pt x="1809" y="1"/>
                </a:cubicBezTo>
                <a:cubicBezTo>
                  <a:pt x="1804" y="1"/>
                  <a:pt x="1798" y="1"/>
                  <a:pt x="1793" y="1"/>
                </a:cubicBezTo>
                <a:close/>
              </a:path>
            </a:pathLst>
          </a:custGeom>
          <a:solidFill>
            <a:srgbClr val="EDB95C">
              <a:alpha val="47058"/>
            </a:srgb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468" name="Google Shape;468;p40"/>
          <p:cNvSpPr txBox="1"/>
          <p:nvPr>
            <p:ph type="title"/>
          </p:nvPr>
        </p:nvSpPr>
        <p:spPr>
          <a:xfrm>
            <a:off x="960000" y="593367"/>
            <a:ext cx="10272000" cy="763600"/>
          </a:xfrm>
          <a:prstGeom prst="rect">
            <a:avLst/>
          </a:prstGeom>
          <a:noFill/>
          <a:ln>
            <a:noFill/>
          </a:ln>
        </p:spPr>
        <p:txBody>
          <a:bodyPr anchorCtr="0" anchor="t" bIns="121900" lIns="121900" spcFirstLastPara="1" rIns="121900" wrap="square" tIns="121900">
            <a:no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p:txBody>
      </p:sp>
      <p:sp>
        <p:nvSpPr>
          <p:cNvPr id="469" name="Google Shape;469;p40"/>
          <p:cNvSpPr/>
          <p:nvPr/>
        </p:nvSpPr>
        <p:spPr>
          <a:xfrm flipH="1">
            <a:off x="-919291" y="306896"/>
            <a:ext cx="1919672" cy="1102599"/>
          </a:xfrm>
          <a:custGeom>
            <a:rect b="b" l="l" r="r" t="t"/>
            <a:pathLst>
              <a:path extrusionOk="0" h="3954" w="6884">
                <a:moveTo>
                  <a:pt x="2984" y="0"/>
                </a:moveTo>
                <a:cubicBezTo>
                  <a:pt x="2957" y="0"/>
                  <a:pt x="2931" y="1"/>
                  <a:pt x="2906" y="3"/>
                </a:cubicBezTo>
                <a:cubicBezTo>
                  <a:pt x="1911" y="71"/>
                  <a:pt x="1617" y="1099"/>
                  <a:pt x="2182" y="1789"/>
                </a:cubicBezTo>
                <a:cubicBezTo>
                  <a:pt x="1924" y="1647"/>
                  <a:pt x="1666" y="1557"/>
                  <a:pt x="1401" y="1557"/>
                </a:cubicBezTo>
                <a:cubicBezTo>
                  <a:pt x="1225" y="1557"/>
                  <a:pt x="1045" y="1597"/>
                  <a:pt x="860" y="1687"/>
                </a:cubicBezTo>
                <a:cubicBezTo>
                  <a:pt x="498" y="1857"/>
                  <a:pt x="0" y="2287"/>
                  <a:pt x="169" y="2739"/>
                </a:cubicBezTo>
                <a:cubicBezTo>
                  <a:pt x="324" y="3122"/>
                  <a:pt x="746" y="3249"/>
                  <a:pt x="1226" y="3249"/>
                </a:cubicBezTo>
                <a:cubicBezTo>
                  <a:pt x="1866" y="3249"/>
                  <a:pt x="2612" y="3023"/>
                  <a:pt x="2974" y="2875"/>
                </a:cubicBezTo>
                <a:lnTo>
                  <a:pt x="2974" y="2875"/>
                </a:lnTo>
                <a:cubicBezTo>
                  <a:pt x="2561" y="3601"/>
                  <a:pt x="3053" y="3954"/>
                  <a:pt x="3652" y="3954"/>
                </a:cubicBezTo>
                <a:cubicBezTo>
                  <a:pt x="4201" y="3954"/>
                  <a:pt x="4839" y="3657"/>
                  <a:pt x="4953" y="3079"/>
                </a:cubicBezTo>
                <a:cubicBezTo>
                  <a:pt x="5149" y="3172"/>
                  <a:pt x="5393" y="3222"/>
                  <a:pt x="5639" y="3222"/>
                </a:cubicBezTo>
                <a:cubicBezTo>
                  <a:pt x="6257" y="3222"/>
                  <a:pt x="6883" y="2904"/>
                  <a:pt x="6762" y="2151"/>
                </a:cubicBezTo>
                <a:cubicBezTo>
                  <a:pt x="6693" y="1694"/>
                  <a:pt x="6328" y="1533"/>
                  <a:pt x="5926" y="1533"/>
                </a:cubicBezTo>
                <a:cubicBezTo>
                  <a:pt x="5541" y="1533"/>
                  <a:pt x="5123" y="1680"/>
                  <a:pt x="4896" y="1857"/>
                </a:cubicBezTo>
                <a:cubicBezTo>
                  <a:pt x="5247" y="892"/>
                  <a:pt x="3852" y="0"/>
                  <a:pt x="2984" y="0"/>
                </a:cubicBezTo>
                <a:close/>
              </a:path>
            </a:pathLst>
          </a:custGeom>
          <a:solidFill>
            <a:srgbClr val="FFFFF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470" name="Google Shape;470;p40"/>
          <p:cNvSpPr/>
          <p:nvPr/>
        </p:nvSpPr>
        <p:spPr>
          <a:xfrm>
            <a:off x="8253137" y="184972"/>
            <a:ext cx="1695172" cy="876523"/>
          </a:xfrm>
          <a:custGeom>
            <a:rect b="b" l="l" r="r" t="t"/>
            <a:pathLst>
              <a:path extrusionOk="0" h="8542" w="16520">
                <a:moveTo>
                  <a:pt x="11075" y="0"/>
                </a:moveTo>
                <a:cubicBezTo>
                  <a:pt x="9259" y="0"/>
                  <a:pt x="7870" y="1567"/>
                  <a:pt x="6953" y="3177"/>
                </a:cubicBezTo>
                <a:cubicBezTo>
                  <a:pt x="6534" y="2712"/>
                  <a:pt x="5833" y="2159"/>
                  <a:pt x="5257" y="1853"/>
                </a:cubicBezTo>
                <a:cubicBezTo>
                  <a:pt x="4660" y="1533"/>
                  <a:pt x="3974" y="1355"/>
                  <a:pt x="3311" y="1355"/>
                </a:cubicBezTo>
                <a:cubicBezTo>
                  <a:pt x="2128" y="1355"/>
                  <a:pt x="1019" y="1922"/>
                  <a:pt x="620" y="3255"/>
                </a:cubicBezTo>
                <a:cubicBezTo>
                  <a:pt x="1" y="5265"/>
                  <a:pt x="1439" y="5818"/>
                  <a:pt x="2948" y="5818"/>
                </a:cubicBezTo>
                <a:cubicBezTo>
                  <a:pt x="3477" y="5818"/>
                  <a:pt x="4015" y="5750"/>
                  <a:pt x="4476" y="5653"/>
                </a:cubicBezTo>
                <a:lnTo>
                  <a:pt x="4476" y="5653"/>
                </a:lnTo>
                <a:cubicBezTo>
                  <a:pt x="3759" y="7491"/>
                  <a:pt x="5774" y="8319"/>
                  <a:pt x="7720" y="8319"/>
                </a:cubicBezTo>
                <a:cubicBezTo>
                  <a:pt x="8874" y="8319"/>
                  <a:pt x="10004" y="8028"/>
                  <a:pt x="10526" y="7485"/>
                </a:cubicBezTo>
                <a:cubicBezTo>
                  <a:pt x="11381" y="8053"/>
                  <a:pt x="12633" y="8542"/>
                  <a:pt x="13790" y="8542"/>
                </a:cubicBezTo>
                <a:cubicBezTo>
                  <a:pt x="14545" y="8542"/>
                  <a:pt x="15260" y="8333"/>
                  <a:pt x="15796" y="7801"/>
                </a:cubicBezTo>
                <a:cubicBezTo>
                  <a:pt x="16520" y="7168"/>
                  <a:pt x="16474" y="6128"/>
                  <a:pt x="15841" y="5449"/>
                </a:cubicBezTo>
                <a:cubicBezTo>
                  <a:pt x="15274" y="4874"/>
                  <a:pt x="14513" y="4749"/>
                  <a:pt x="13758" y="4749"/>
                </a:cubicBezTo>
                <a:cubicBezTo>
                  <a:pt x="13549" y="4749"/>
                  <a:pt x="13341" y="4758"/>
                  <a:pt x="13138" y="4771"/>
                </a:cubicBezTo>
                <a:cubicBezTo>
                  <a:pt x="14337" y="3154"/>
                  <a:pt x="14756" y="1277"/>
                  <a:pt x="12562" y="338"/>
                </a:cubicBezTo>
                <a:cubicBezTo>
                  <a:pt x="12038" y="104"/>
                  <a:pt x="11543" y="0"/>
                  <a:pt x="11075" y="0"/>
                </a:cubicBezTo>
                <a:close/>
              </a:path>
            </a:pathLst>
          </a:custGeom>
          <a:solidFill>
            <a:srgbClr val="FFFFF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471" name="Google Shape;471;p40"/>
          <p:cNvSpPr/>
          <p:nvPr/>
        </p:nvSpPr>
        <p:spPr>
          <a:xfrm>
            <a:off x="9650728" y="781316"/>
            <a:ext cx="2465321" cy="1416525"/>
          </a:xfrm>
          <a:custGeom>
            <a:rect b="b" l="l" r="r" t="t"/>
            <a:pathLst>
              <a:path extrusionOk="0" h="8500" w="14794">
                <a:moveTo>
                  <a:pt x="8367" y="1"/>
                </a:moveTo>
                <a:cubicBezTo>
                  <a:pt x="6501" y="1"/>
                  <a:pt x="3499" y="1920"/>
                  <a:pt x="4254" y="3988"/>
                </a:cubicBezTo>
                <a:cubicBezTo>
                  <a:pt x="3775" y="3607"/>
                  <a:pt x="2879" y="3294"/>
                  <a:pt x="2054" y="3294"/>
                </a:cubicBezTo>
                <a:cubicBezTo>
                  <a:pt x="1186" y="3294"/>
                  <a:pt x="396" y="3641"/>
                  <a:pt x="251" y="4621"/>
                </a:cubicBezTo>
                <a:cubicBezTo>
                  <a:pt x="1" y="6243"/>
                  <a:pt x="1335" y="6921"/>
                  <a:pt x="2662" y="6921"/>
                </a:cubicBezTo>
                <a:cubicBezTo>
                  <a:pt x="3194" y="6921"/>
                  <a:pt x="3725" y="6812"/>
                  <a:pt x="4152" y="6611"/>
                </a:cubicBezTo>
                <a:cubicBezTo>
                  <a:pt x="4390" y="7863"/>
                  <a:pt x="5758" y="8500"/>
                  <a:pt x="6938" y="8500"/>
                </a:cubicBezTo>
                <a:cubicBezTo>
                  <a:pt x="8230" y="8500"/>
                  <a:pt x="9297" y="7736"/>
                  <a:pt x="8404" y="6181"/>
                </a:cubicBezTo>
                <a:lnTo>
                  <a:pt x="8404" y="6181"/>
                </a:lnTo>
                <a:cubicBezTo>
                  <a:pt x="9173" y="6505"/>
                  <a:pt x="10777" y="6990"/>
                  <a:pt x="12156" y="6990"/>
                </a:cubicBezTo>
                <a:cubicBezTo>
                  <a:pt x="13190" y="6990"/>
                  <a:pt x="14097" y="6717"/>
                  <a:pt x="14432" y="5898"/>
                </a:cubicBezTo>
                <a:cubicBezTo>
                  <a:pt x="14794" y="4903"/>
                  <a:pt x="13731" y="3988"/>
                  <a:pt x="12950" y="3626"/>
                </a:cubicBezTo>
                <a:cubicBezTo>
                  <a:pt x="12555" y="3428"/>
                  <a:pt x="12171" y="3343"/>
                  <a:pt x="11794" y="3343"/>
                </a:cubicBezTo>
                <a:cubicBezTo>
                  <a:pt x="11221" y="3343"/>
                  <a:pt x="10664" y="3540"/>
                  <a:pt x="10112" y="3840"/>
                </a:cubicBezTo>
                <a:cubicBezTo>
                  <a:pt x="11311" y="2347"/>
                  <a:pt x="10678" y="154"/>
                  <a:pt x="8552" y="7"/>
                </a:cubicBezTo>
                <a:cubicBezTo>
                  <a:pt x="8492" y="3"/>
                  <a:pt x="8430" y="1"/>
                  <a:pt x="8367" y="1"/>
                </a:cubicBezTo>
                <a:close/>
              </a:path>
            </a:pathLst>
          </a:custGeom>
          <a:solidFill>
            <a:srgbClr val="FFFFF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472" name="Google Shape;472;p40"/>
          <p:cNvSpPr/>
          <p:nvPr/>
        </p:nvSpPr>
        <p:spPr>
          <a:xfrm>
            <a:off x="-34933" y="6300467"/>
            <a:ext cx="12268800" cy="557600"/>
          </a:xfrm>
          <a:prstGeom prst="rect">
            <a:avLst/>
          </a:prstGeom>
          <a:solidFill>
            <a:schemeClr val="accent2"/>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473" name="Google Shape;473;p40"/>
          <p:cNvSpPr txBox="1"/>
          <p:nvPr>
            <p:ph idx="1" type="subTitle"/>
          </p:nvPr>
        </p:nvSpPr>
        <p:spPr>
          <a:xfrm>
            <a:off x="993100" y="1942333"/>
            <a:ext cx="5765600" cy="1763600"/>
          </a:xfrm>
          <a:prstGeom prst="rect">
            <a:avLst/>
          </a:prstGeom>
          <a:noFill/>
          <a:ln>
            <a:noFill/>
          </a:ln>
        </p:spPr>
        <p:txBody>
          <a:bodyPr anchorCtr="0" anchor="t" bIns="121900" lIns="121900" spcFirstLastPara="1" rIns="121900" wrap="square" tIns="121900">
            <a:noAutofit/>
          </a:bodyPr>
          <a:lstStyle>
            <a:lvl1pPr lvl="0" algn="l">
              <a:lnSpc>
                <a:spcPct val="100000"/>
              </a:lnSpc>
              <a:spcBef>
                <a:spcPts val="0"/>
              </a:spcBef>
              <a:spcAft>
                <a:spcPts val="0"/>
              </a:spcAft>
              <a:buSzPts val="2100"/>
              <a:buChar char="●"/>
              <a:defRPr/>
            </a:lvl1pPr>
            <a:lvl2pPr lvl="1" algn="l">
              <a:lnSpc>
                <a:spcPct val="100000"/>
              </a:lnSpc>
              <a:spcBef>
                <a:spcPts val="0"/>
              </a:spcBef>
              <a:spcAft>
                <a:spcPts val="0"/>
              </a:spcAft>
              <a:buSzPts val="2100"/>
              <a:buChar char="○"/>
              <a:defRPr/>
            </a:lvl2pPr>
            <a:lvl3pPr lvl="2" algn="l">
              <a:lnSpc>
                <a:spcPct val="100000"/>
              </a:lnSpc>
              <a:spcBef>
                <a:spcPts val="0"/>
              </a:spcBef>
              <a:spcAft>
                <a:spcPts val="0"/>
              </a:spcAft>
              <a:buSzPts val="2100"/>
              <a:buChar char="■"/>
              <a:defRPr/>
            </a:lvl3pPr>
            <a:lvl4pPr lvl="3" algn="l">
              <a:lnSpc>
                <a:spcPct val="100000"/>
              </a:lnSpc>
              <a:spcBef>
                <a:spcPts val="0"/>
              </a:spcBef>
              <a:spcAft>
                <a:spcPts val="0"/>
              </a:spcAft>
              <a:buSzPts val="2100"/>
              <a:buChar char="●"/>
              <a:defRPr/>
            </a:lvl4pPr>
            <a:lvl5pPr lvl="4" algn="l">
              <a:lnSpc>
                <a:spcPct val="100000"/>
              </a:lnSpc>
              <a:spcBef>
                <a:spcPts val="0"/>
              </a:spcBef>
              <a:spcAft>
                <a:spcPts val="0"/>
              </a:spcAft>
              <a:buSzPts val="2100"/>
              <a:buChar char="○"/>
              <a:defRPr/>
            </a:lvl5pPr>
            <a:lvl6pPr lvl="5" algn="l">
              <a:lnSpc>
                <a:spcPct val="100000"/>
              </a:lnSpc>
              <a:spcBef>
                <a:spcPts val="0"/>
              </a:spcBef>
              <a:spcAft>
                <a:spcPts val="0"/>
              </a:spcAft>
              <a:buSzPts val="2100"/>
              <a:buChar char="■"/>
              <a:defRPr/>
            </a:lvl6pPr>
            <a:lvl7pPr lvl="6" algn="l">
              <a:lnSpc>
                <a:spcPct val="100000"/>
              </a:lnSpc>
              <a:spcBef>
                <a:spcPts val="0"/>
              </a:spcBef>
              <a:spcAft>
                <a:spcPts val="0"/>
              </a:spcAft>
              <a:buSzPts val="2100"/>
              <a:buChar char="●"/>
              <a:defRPr/>
            </a:lvl7pPr>
            <a:lvl8pPr lvl="7" algn="l">
              <a:lnSpc>
                <a:spcPct val="100000"/>
              </a:lnSpc>
              <a:spcBef>
                <a:spcPts val="0"/>
              </a:spcBef>
              <a:spcAft>
                <a:spcPts val="0"/>
              </a:spcAft>
              <a:buSzPts val="2100"/>
              <a:buChar char="○"/>
              <a:defRPr/>
            </a:lvl8pPr>
            <a:lvl9pPr lvl="8" algn="l">
              <a:lnSpc>
                <a:spcPct val="100000"/>
              </a:lnSpc>
              <a:spcBef>
                <a:spcPts val="0"/>
              </a:spcBef>
              <a:spcAft>
                <a:spcPts val="0"/>
              </a:spcAft>
              <a:buSzPts val="2100"/>
              <a:buChar char="■"/>
              <a:defRPr/>
            </a:lvl9pPr>
          </a:lstStyle>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474" name="Shape 474"/>
        <p:cNvGrpSpPr/>
        <p:nvPr/>
      </p:nvGrpSpPr>
      <p:grpSpPr>
        <a:xfrm>
          <a:off x="0" y="0"/>
          <a:ext cx="0" cy="0"/>
          <a:chOff x="0" y="0"/>
          <a:chExt cx="0" cy="0"/>
        </a:xfrm>
      </p:grpSpPr>
      <p:sp>
        <p:nvSpPr>
          <p:cNvPr id="475" name="Google Shape;475;p41"/>
          <p:cNvSpPr txBox="1"/>
          <p:nvPr>
            <p:ph type="title"/>
          </p:nvPr>
        </p:nvSpPr>
        <p:spPr>
          <a:xfrm>
            <a:off x="960000" y="593367"/>
            <a:ext cx="10272000" cy="763600"/>
          </a:xfrm>
          <a:prstGeom prst="rect">
            <a:avLst/>
          </a:prstGeom>
          <a:noFill/>
          <a:ln>
            <a:noFill/>
          </a:ln>
        </p:spPr>
        <p:txBody>
          <a:bodyPr anchorCtr="0" anchor="t" bIns="121900" lIns="121900" spcFirstLastPara="1" rIns="121900" wrap="square" tIns="121900">
            <a:no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p:txBody>
      </p:sp>
      <p:sp>
        <p:nvSpPr>
          <p:cNvPr id="476" name="Google Shape;476;p41"/>
          <p:cNvSpPr txBox="1"/>
          <p:nvPr>
            <p:ph idx="1" type="body"/>
          </p:nvPr>
        </p:nvSpPr>
        <p:spPr>
          <a:xfrm>
            <a:off x="960000" y="1536633"/>
            <a:ext cx="10272000" cy="4555200"/>
          </a:xfrm>
          <a:prstGeom prst="rect">
            <a:avLst/>
          </a:prstGeom>
          <a:noFill/>
          <a:ln>
            <a:noFill/>
          </a:ln>
        </p:spPr>
        <p:txBody>
          <a:bodyPr anchorCtr="0" anchor="t" bIns="121900" lIns="121900" spcFirstLastPara="1" rIns="121900" wrap="square" tIns="121900">
            <a:noAutofit/>
          </a:bodyPr>
          <a:lstStyle>
            <a:lvl1pPr indent="-361950" lvl="0" marL="457200" algn="l">
              <a:lnSpc>
                <a:spcPct val="100000"/>
              </a:lnSpc>
              <a:spcBef>
                <a:spcPts val="0"/>
              </a:spcBef>
              <a:spcAft>
                <a:spcPts val="0"/>
              </a:spcAft>
              <a:buSzPts val="2100"/>
              <a:buChar char="●"/>
              <a:defRPr sz="1600"/>
            </a:lvl1pPr>
            <a:lvl2pPr indent="-361950" lvl="1" marL="914400" algn="l">
              <a:lnSpc>
                <a:spcPct val="100000"/>
              </a:lnSpc>
              <a:spcBef>
                <a:spcPts val="0"/>
              </a:spcBef>
              <a:spcAft>
                <a:spcPts val="0"/>
              </a:spcAft>
              <a:buSzPts val="2100"/>
              <a:buChar char="○"/>
              <a:defRPr/>
            </a:lvl2pPr>
            <a:lvl3pPr indent="-361950" lvl="2" marL="1371600" algn="l">
              <a:lnSpc>
                <a:spcPct val="100000"/>
              </a:lnSpc>
              <a:spcBef>
                <a:spcPts val="0"/>
              </a:spcBef>
              <a:spcAft>
                <a:spcPts val="0"/>
              </a:spcAft>
              <a:buSzPts val="2100"/>
              <a:buChar char="■"/>
              <a:defRPr/>
            </a:lvl3pPr>
            <a:lvl4pPr indent="-361950" lvl="3" marL="1828800" algn="l">
              <a:lnSpc>
                <a:spcPct val="100000"/>
              </a:lnSpc>
              <a:spcBef>
                <a:spcPts val="0"/>
              </a:spcBef>
              <a:spcAft>
                <a:spcPts val="0"/>
              </a:spcAft>
              <a:buSzPts val="2100"/>
              <a:buChar char="●"/>
              <a:defRPr/>
            </a:lvl4pPr>
            <a:lvl5pPr indent="-361950" lvl="4" marL="2286000" algn="l">
              <a:lnSpc>
                <a:spcPct val="100000"/>
              </a:lnSpc>
              <a:spcBef>
                <a:spcPts val="0"/>
              </a:spcBef>
              <a:spcAft>
                <a:spcPts val="0"/>
              </a:spcAft>
              <a:buSzPts val="2100"/>
              <a:buChar char="○"/>
              <a:defRPr/>
            </a:lvl5pPr>
            <a:lvl6pPr indent="-361950" lvl="5" marL="2743200" algn="l">
              <a:lnSpc>
                <a:spcPct val="100000"/>
              </a:lnSpc>
              <a:spcBef>
                <a:spcPts val="0"/>
              </a:spcBef>
              <a:spcAft>
                <a:spcPts val="0"/>
              </a:spcAft>
              <a:buSzPts val="2100"/>
              <a:buChar char="■"/>
              <a:defRPr/>
            </a:lvl6pPr>
            <a:lvl7pPr indent="-361950" lvl="6" marL="3200400" algn="l">
              <a:lnSpc>
                <a:spcPct val="100000"/>
              </a:lnSpc>
              <a:spcBef>
                <a:spcPts val="0"/>
              </a:spcBef>
              <a:spcAft>
                <a:spcPts val="0"/>
              </a:spcAft>
              <a:buSzPts val="2100"/>
              <a:buChar char="●"/>
              <a:defRPr/>
            </a:lvl7pPr>
            <a:lvl8pPr indent="-361950" lvl="7" marL="3657600" algn="l">
              <a:lnSpc>
                <a:spcPct val="100000"/>
              </a:lnSpc>
              <a:spcBef>
                <a:spcPts val="0"/>
              </a:spcBef>
              <a:spcAft>
                <a:spcPts val="0"/>
              </a:spcAft>
              <a:buSzPts val="2100"/>
              <a:buChar char="○"/>
              <a:defRPr/>
            </a:lvl8pPr>
            <a:lvl9pPr indent="-361950" lvl="8" marL="4114800" algn="l">
              <a:lnSpc>
                <a:spcPct val="100000"/>
              </a:lnSpc>
              <a:spcBef>
                <a:spcPts val="0"/>
              </a:spcBef>
              <a:spcAft>
                <a:spcPts val="0"/>
              </a:spcAft>
              <a:buSzPts val="2100"/>
              <a:buChar char="■"/>
              <a:defRPr/>
            </a:lvl9pPr>
          </a:lstStyle>
          <a:p/>
        </p:txBody>
      </p:sp>
      <p:sp>
        <p:nvSpPr>
          <p:cNvPr id="477" name="Google Shape;477;p41"/>
          <p:cNvSpPr/>
          <p:nvPr/>
        </p:nvSpPr>
        <p:spPr>
          <a:xfrm flipH="1">
            <a:off x="172047" y="5270724"/>
            <a:ext cx="1373176" cy="1163795"/>
          </a:xfrm>
          <a:custGeom>
            <a:rect b="b" l="l" r="r" t="t"/>
            <a:pathLst>
              <a:path extrusionOk="0" h="8511" w="10042">
                <a:moveTo>
                  <a:pt x="6179" y="1"/>
                </a:moveTo>
                <a:cubicBezTo>
                  <a:pt x="5320" y="1"/>
                  <a:pt x="4953" y="4451"/>
                  <a:pt x="4953" y="4451"/>
                </a:cubicBezTo>
                <a:cubicBezTo>
                  <a:pt x="4953" y="4451"/>
                  <a:pt x="5111" y="1850"/>
                  <a:pt x="3166" y="1205"/>
                </a:cubicBezTo>
                <a:cubicBezTo>
                  <a:pt x="3059" y="1169"/>
                  <a:pt x="2965" y="1152"/>
                  <a:pt x="2883" y="1152"/>
                </a:cubicBezTo>
                <a:cubicBezTo>
                  <a:pt x="1489" y="1152"/>
                  <a:pt x="3596" y="6034"/>
                  <a:pt x="3596" y="6034"/>
                </a:cubicBezTo>
                <a:cubicBezTo>
                  <a:pt x="3596" y="6034"/>
                  <a:pt x="2106" y="4099"/>
                  <a:pt x="1160" y="4099"/>
                </a:cubicBezTo>
                <a:cubicBezTo>
                  <a:pt x="1061" y="4099"/>
                  <a:pt x="967" y="4121"/>
                  <a:pt x="882" y="4168"/>
                </a:cubicBezTo>
                <a:cubicBezTo>
                  <a:pt x="0" y="4666"/>
                  <a:pt x="3483" y="8510"/>
                  <a:pt x="3483" y="8510"/>
                </a:cubicBezTo>
                <a:lnTo>
                  <a:pt x="8142" y="8510"/>
                </a:lnTo>
                <a:cubicBezTo>
                  <a:pt x="8142" y="8510"/>
                  <a:pt x="10042" y="4836"/>
                  <a:pt x="9556" y="3874"/>
                </a:cubicBezTo>
                <a:cubicBezTo>
                  <a:pt x="9401" y="3564"/>
                  <a:pt x="9139" y="3459"/>
                  <a:pt x="8855" y="3459"/>
                </a:cubicBezTo>
                <a:cubicBezTo>
                  <a:pt x="8246" y="3459"/>
                  <a:pt x="7531" y="3942"/>
                  <a:pt x="7531" y="3942"/>
                </a:cubicBezTo>
                <a:cubicBezTo>
                  <a:pt x="7531" y="3942"/>
                  <a:pt x="9285" y="1906"/>
                  <a:pt x="8436" y="1273"/>
                </a:cubicBezTo>
                <a:cubicBezTo>
                  <a:pt x="8341" y="1202"/>
                  <a:pt x="8236" y="1171"/>
                  <a:pt x="8124" y="1171"/>
                </a:cubicBezTo>
                <a:cubicBezTo>
                  <a:pt x="7257" y="1171"/>
                  <a:pt x="6005" y="3071"/>
                  <a:pt x="6005" y="3071"/>
                </a:cubicBezTo>
                <a:cubicBezTo>
                  <a:pt x="6005" y="3071"/>
                  <a:pt x="7272" y="561"/>
                  <a:pt x="6322" y="41"/>
                </a:cubicBezTo>
                <a:cubicBezTo>
                  <a:pt x="6273" y="14"/>
                  <a:pt x="6225" y="1"/>
                  <a:pt x="6179" y="1"/>
                </a:cubicBezTo>
                <a:close/>
              </a:path>
            </a:pathLst>
          </a:custGeom>
          <a:solidFill>
            <a:srgbClr val="EDB95C">
              <a:alpha val="47058"/>
            </a:srgb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478" name="Google Shape;478;p41"/>
          <p:cNvSpPr/>
          <p:nvPr/>
        </p:nvSpPr>
        <p:spPr>
          <a:xfrm flipH="1">
            <a:off x="10824993" y="5144351"/>
            <a:ext cx="1291033" cy="1416540"/>
          </a:xfrm>
          <a:custGeom>
            <a:rect b="b" l="l" r="r" t="t"/>
            <a:pathLst>
              <a:path extrusionOk="0" h="4728" w="4309">
                <a:moveTo>
                  <a:pt x="1793" y="1"/>
                </a:moveTo>
                <a:cubicBezTo>
                  <a:pt x="1178" y="1"/>
                  <a:pt x="1900" y="1889"/>
                  <a:pt x="1900" y="1889"/>
                </a:cubicBezTo>
                <a:cubicBezTo>
                  <a:pt x="1900" y="1889"/>
                  <a:pt x="1524" y="1480"/>
                  <a:pt x="1232" y="1480"/>
                </a:cubicBezTo>
                <a:cubicBezTo>
                  <a:pt x="1184" y="1480"/>
                  <a:pt x="1139" y="1491"/>
                  <a:pt x="1097" y="1516"/>
                </a:cubicBezTo>
                <a:cubicBezTo>
                  <a:pt x="792" y="1697"/>
                  <a:pt x="1776" y="3054"/>
                  <a:pt x="1776" y="3054"/>
                </a:cubicBezTo>
                <a:cubicBezTo>
                  <a:pt x="1776" y="3054"/>
                  <a:pt x="1328" y="2754"/>
                  <a:pt x="895" y="2754"/>
                </a:cubicBezTo>
                <a:cubicBezTo>
                  <a:pt x="752" y="2754"/>
                  <a:pt x="610" y="2786"/>
                  <a:pt x="487" y="2873"/>
                </a:cubicBezTo>
                <a:cubicBezTo>
                  <a:pt x="0" y="3213"/>
                  <a:pt x="1776" y="4648"/>
                  <a:pt x="1776" y="4648"/>
                </a:cubicBezTo>
                <a:lnTo>
                  <a:pt x="3789" y="4728"/>
                </a:lnTo>
                <a:cubicBezTo>
                  <a:pt x="3789" y="4728"/>
                  <a:pt x="4309" y="3484"/>
                  <a:pt x="4026" y="2670"/>
                </a:cubicBezTo>
                <a:cubicBezTo>
                  <a:pt x="3920" y="2377"/>
                  <a:pt x="3758" y="2283"/>
                  <a:pt x="3595" y="2283"/>
                </a:cubicBezTo>
                <a:cubicBezTo>
                  <a:pt x="3304" y="2283"/>
                  <a:pt x="3008" y="2579"/>
                  <a:pt x="3008" y="2579"/>
                </a:cubicBezTo>
                <a:cubicBezTo>
                  <a:pt x="3008" y="2579"/>
                  <a:pt x="3585" y="1426"/>
                  <a:pt x="3099" y="1132"/>
                </a:cubicBezTo>
                <a:cubicBezTo>
                  <a:pt x="3035" y="1093"/>
                  <a:pt x="2978" y="1077"/>
                  <a:pt x="2927" y="1077"/>
                </a:cubicBezTo>
                <a:cubicBezTo>
                  <a:pt x="2593" y="1077"/>
                  <a:pt x="2533" y="1810"/>
                  <a:pt x="2533" y="1810"/>
                </a:cubicBezTo>
                <a:cubicBezTo>
                  <a:pt x="2533" y="1810"/>
                  <a:pt x="2465" y="24"/>
                  <a:pt x="1809" y="1"/>
                </a:cubicBezTo>
                <a:cubicBezTo>
                  <a:pt x="1804" y="1"/>
                  <a:pt x="1798" y="1"/>
                  <a:pt x="1793" y="1"/>
                </a:cubicBezTo>
                <a:close/>
              </a:path>
            </a:pathLst>
          </a:custGeom>
          <a:solidFill>
            <a:srgbClr val="EDB95C">
              <a:alpha val="47058"/>
            </a:srgb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479" name="Google Shape;479;p41"/>
          <p:cNvSpPr/>
          <p:nvPr/>
        </p:nvSpPr>
        <p:spPr>
          <a:xfrm flipH="1">
            <a:off x="-101191" y="-321304"/>
            <a:ext cx="1919672" cy="1102599"/>
          </a:xfrm>
          <a:custGeom>
            <a:rect b="b" l="l" r="r" t="t"/>
            <a:pathLst>
              <a:path extrusionOk="0" h="3954" w="6884">
                <a:moveTo>
                  <a:pt x="2984" y="0"/>
                </a:moveTo>
                <a:cubicBezTo>
                  <a:pt x="2957" y="0"/>
                  <a:pt x="2931" y="1"/>
                  <a:pt x="2906" y="3"/>
                </a:cubicBezTo>
                <a:cubicBezTo>
                  <a:pt x="1911" y="71"/>
                  <a:pt x="1617" y="1099"/>
                  <a:pt x="2182" y="1789"/>
                </a:cubicBezTo>
                <a:cubicBezTo>
                  <a:pt x="1924" y="1647"/>
                  <a:pt x="1666" y="1557"/>
                  <a:pt x="1401" y="1557"/>
                </a:cubicBezTo>
                <a:cubicBezTo>
                  <a:pt x="1225" y="1557"/>
                  <a:pt x="1045" y="1597"/>
                  <a:pt x="860" y="1687"/>
                </a:cubicBezTo>
                <a:cubicBezTo>
                  <a:pt x="498" y="1857"/>
                  <a:pt x="0" y="2287"/>
                  <a:pt x="169" y="2739"/>
                </a:cubicBezTo>
                <a:cubicBezTo>
                  <a:pt x="324" y="3122"/>
                  <a:pt x="746" y="3249"/>
                  <a:pt x="1226" y="3249"/>
                </a:cubicBezTo>
                <a:cubicBezTo>
                  <a:pt x="1866" y="3249"/>
                  <a:pt x="2612" y="3023"/>
                  <a:pt x="2974" y="2875"/>
                </a:cubicBezTo>
                <a:lnTo>
                  <a:pt x="2974" y="2875"/>
                </a:lnTo>
                <a:cubicBezTo>
                  <a:pt x="2561" y="3601"/>
                  <a:pt x="3053" y="3954"/>
                  <a:pt x="3652" y="3954"/>
                </a:cubicBezTo>
                <a:cubicBezTo>
                  <a:pt x="4201" y="3954"/>
                  <a:pt x="4839" y="3657"/>
                  <a:pt x="4953" y="3079"/>
                </a:cubicBezTo>
                <a:cubicBezTo>
                  <a:pt x="5149" y="3172"/>
                  <a:pt x="5393" y="3222"/>
                  <a:pt x="5639" y="3222"/>
                </a:cubicBezTo>
                <a:cubicBezTo>
                  <a:pt x="6257" y="3222"/>
                  <a:pt x="6883" y="2904"/>
                  <a:pt x="6762" y="2151"/>
                </a:cubicBezTo>
                <a:cubicBezTo>
                  <a:pt x="6693" y="1694"/>
                  <a:pt x="6328" y="1533"/>
                  <a:pt x="5926" y="1533"/>
                </a:cubicBezTo>
                <a:cubicBezTo>
                  <a:pt x="5541" y="1533"/>
                  <a:pt x="5123" y="1680"/>
                  <a:pt x="4896" y="1857"/>
                </a:cubicBezTo>
                <a:cubicBezTo>
                  <a:pt x="5247" y="892"/>
                  <a:pt x="3852" y="0"/>
                  <a:pt x="2984" y="0"/>
                </a:cubicBezTo>
                <a:close/>
              </a:path>
            </a:pathLst>
          </a:custGeom>
          <a:solidFill>
            <a:srgbClr val="FFFFF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480" name="Google Shape;480;p41"/>
          <p:cNvSpPr/>
          <p:nvPr/>
        </p:nvSpPr>
        <p:spPr>
          <a:xfrm flipH="1">
            <a:off x="10420877" y="184972"/>
            <a:ext cx="1695172" cy="876523"/>
          </a:xfrm>
          <a:custGeom>
            <a:rect b="b" l="l" r="r" t="t"/>
            <a:pathLst>
              <a:path extrusionOk="0" h="8542" w="16520">
                <a:moveTo>
                  <a:pt x="11075" y="0"/>
                </a:moveTo>
                <a:cubicBezTo>
                  <a:pt x="9259" y="0"/>
                  <a:pt x="7870" y="1567"/>
                  <a:pt x="6953" y="3177"/>
                </a:cubicBezTo>
                <a:cubicBezTo>
                  <a:pt x="6534" y="2712"/>
                  <a:pt x="5833" y="2159"/>
                  <a:pt x="5257" y="1853"/>
                </a:cubicBezTo>
                <a:cubicBezTo>
                  <a:pt x="4660" y="1533"/>
                  <a:pt x="3974" y="1355"/>
                  <a:pt x="3311" y="1355"/>
                </a:cubicBezTo>
                <a:cubicBezTo>
                  <a:pt x="2128" y="1355"/>
                  <a:pt x="1019" y="1922"/>
                  <a:pt x="620" y="3255"/>
                </a:cubicBezTo>
                <a:cubicBezTo>
                  <a:pt x="1" y="5265"/>
                  <a:pt x="1439" y="5818"/>
                  <a:pt x="2948" y="5818"/>
                </a:cubicBezTo>
                <a:cubicBezTo>
                  <a:pt x="3477" y="5818"/>
                  <a:pt x="4015" y="5750"/>
                  <a:pt x="4476" y="5653"/>
                </a:cubicBezTo>
                <a:lnTo>
                  <a:pt x="4476" y="5653"/>
                </a:lnTo>
                <a:cubicBezTo>
                  <a:pt x="3759" y="7491"/>
                  <a:pt x="5774" y="8319"/>
                  <a:pt x="7720" y="8319"/>
                </a:cubicBezTo>
                <a:cubicBezTo>
                  <a:pt x="8874" y="8319"/>
                  <a:pt x="10004" y="8028"/>
                  <a:pt x="10526" y="7485"/>
                </a:cubicBezTo>
                <a:cubicBezTo>
                  <a:pt x="11381" y="8053"/>
                  <a:pt x="12633" y="8542"/>
                  <a:pt x="13790" y="8542"/>
                </a:cubicBezTo>
                <a:cubicBezTo>
                  <a:pt x="14545" y="8542"/>
                  <a:pt x="15260" y="8333"/>
                  <a:pt x="15796" y="7801"/>
                </a:cubicBezTo>
                <a:cubicBezTo>
                  <a:pt x="16520" y="7168"/>
                  <a:pt x="16474" y="6128"/>
                  <a:pt x="15841" y="5449"/>
                </a:cubicBezTo>
                <a:cubicBezTo>
                  <a:pt x="15274" y="4874"/>
                  <a:pt x="14513" y="4749"/>
                  <a:pt x="13758" y="4749"/>
                </a:cubicBezTo>
                <a:cubicBezTo>
                  <a:pt x="13549" y="4749"/>
                  <a:pt x="13341" y="4758"/>
                  <a:pt x="13138" y="4771"/>
                </a:cubicBezTo>
                <a:cubicBezTo>
                  <a:pt x="14337" y="3154"/>
                  <a:pt x="14756" y="1277"/>
                  <a:pt x="12562" y="338"/>
                </a:cubicBezTo>
                <a:cubicBezTo>
                  <a:pt x="12038" y="104"/>
                  <a:pt x="11543" y="0"/>
                  <a:pt x="11075" y="0"/>
                </a:cubicBezTo>
                <a:close/>
              </a:path>
            </a:pathLst>
          </a:custGeom>
          <a:solidFill>
            <a:srgbClr val="FFFFF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481" name="Google Shape;481;p41"/>
          <p:cNvSpPr/>
          <p:nvPr/>
        </p:nvSpPr>
        <p:spPr>
          <a:xfrm flipH="1">
            <a:off x="8253137" y="781316"/>
            <a:ext cx="2465321" cy="1416525"/>
          </a:xfrm>
          <a:custGeom>
            <a:rect b="b" l="l" r="r" t="t"/>
            <a:pathLst>
              <a:path extrusionOk="0" h="8500" w="14794">
                <a:moveTo>
                  <a:pt x="8367" y="1"/>
                </a:moveTo>
                <a:cubicBezTo>
                  <a:pt x="6501" y="1"/>
                  <a:pt x="3499" y="1920"/>
                  <a:pt x="4254" y="3988"/>
                </a:cubicBezTo>
                <a:cubicBezTo>
                  <a:pt x="3775" y="3607"/>
                  <a:pt x="2879" y="3294"/>
                  <a:pt x="2054" y="3294"/>
                </a:cubicBezTo>
                <a:cubicBezTo>
                  <a:pt x="1186" y="3294"/>
                  <a:pt x="396" y="3641"/>
                  <a:pt x="251" y="4621"/>
                </a:cubicBezTo>
                <a:cubicBezTo>
                  <a:pt x="1" y="6243"/>
                  <a:pt x="1335" y="6921"/>
                  <a:pt x="2662" y="6921"/>
                </a:cubicBezTo>
                <a:cubicBezTo>
                  <a:pt x="3194" y="6921"/>
                  <a:pt x="3725" y="6812"/>
                  <a:pt x="4152" y="6611"/>
                </a:cubicBezTo>
                <a:cubicBezTo>
                  <a:pt x="4390" y="7863"/>
                  <a:pt x="5758" y="8500"/>
                  <a:pt x="6938" y="8500"/>
                </a:cubicBezTo>
                <a:cubicBezTo>
                  <a:pt x="8230" y="8500"/>
                  <a:pt x="9297" y="7736"/>
                  <a:pt x="8404" y="6181"/>
                </a:cubicBezTo>
                <a:lnTo>
                  <a:pt x="8404" y="6181"/>
                </a:lnTo>
                <a:cubicBezTo>
                  <a:pt x="9173" y="6505"/>
                  <a:pt x="10777" y="6990"/>
                  <a:pt x="12156" y="6990"/>
                </a:cubicBezTo>
                <a:cubicBezTo>
                  <a:pt x="13190" y="6990"/>
                  <a:pt x="14097" y="6717"/>
                  <a:pt x="14432" y="5898"/>
                </a:cubicBezTo>
                <a:cubicBezTo>
                  <a:pt x="14794" y="4903"/>
                  <a:pt x="13731" y="3988"/>
                  <a:pt x="12950" y="3626"/>
                </a:cubicBezTo>
                <a:cubicBezTo>
                  <a:pt x="12555" y="3428"/>
                  <a:pt x="12171" y="3343"/>
                  <a:pt x="11794" y="3343"/>
                </a:cubicBezTo>
                <a:cubicBezTo>
                  <a:pt x="11221" y="3343"/>
                  <a:pt x="10664" y="3540"/>
                  <a:pt x="10112" y="3840"/>
                </a:cubicBezTo>
                <a:cubicBezTo>
                  <a:pt x="11311" y="2347"/>
                  <a:pt x="10678" y="154"/>
                  <a:pt x="8552" y="7"/>
                </a:cubicBezTo>
                <a:cubicBezTo>
                  <a:pt x="8492" y="3"/>
                  <a:pt x="8430" y="1"/>
                  <a:pt x="8367" y="1"/>
                </a:cubicBezTo>
                <a:close/>
              </a:path>
            </a:pathLst>
          </a:custGeom>
          <a:solidFill>
            <a:srgbClr val="FFFFF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482" name="Google Shape;482;p41"/>
          <p:cNvSpPr/>
          <p:nvPr/>
        </p:nvSpPr>
        <p:spPr>
          <a:xfrm>
            <a:off x="-34933" y="6300467"/>
            <a:ext cx="12268800" cy="557600"/>
          </a:xfrm>
          <a:prstGeom prst="rect">
            <a:avLst/>
          </a:prstGeom>
          <a:solidFill>
            <a:schemeClr val="accent6"/>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483" name="Google Shape;483;p41"/>
          <p:cNvSpPr/>
          <p:nvPr/>
        </p:nvSpPr>
        <p:spPr>
          <a:xfrm>
            <a:off x="10930431" y="1286600"/>
            <a:ext cx="1414993" cy="731679"/>
          </a:xfrm>
          <a:custGeom>
            <a:rect b="b" l="l" r="r" t="t"/>
            <a:pathLst>
              <a:path extrusionOk="0" h="8542" w="16520">
                <a:moveTo>
                  <a:pt x="11075" y="0"/>
                </a:moveTo>
                <a:cubicBezTo>
                  <a:pt x="9259" y="0"/>
                  <a:pt x="7870" y="1567"/>
                  <a:pt x="6953" y="3177"/>
                </a:cubicBezTo>
                <a:cubicBezTo>
                  <a:pt x="6534" y="2712"/>
                  <a:pt x="5833" y="2159"/>
                  <a:pt x="5257" y="1853"/>
                </a:cubicBezTo>
                <a:cubicBezTo>
                  <a:pt x="4660" y="1533"/>
                  <a:pt x="3974" y="1355"/>
                  <a:pt x="3311" y="1355"/>
                </a:cubicBezTo>
                <a:cubicBezTo>
                  <a:pt x="2128" y="1355"/>
                  <a:pt x="1019" y="1922"/>
                  <a:pt x="620" y="3255"/>
                </a:cubicBezTo>
                <a:cubicBezTo>
                  <a:pt x="1" y="5265"/>
                  <a:pt x="1439" y="5818"/>
                  <a:pt x="2948" y="5818"/>
                </a:cubicBezTo>
                <a:cubicBezTo>
                  <a:pt x="3477" y="5818"/>
                  <a:pt x="4015" y="5750"/>
                  <a:pt x="4476" y="5653"/>
                </a:cubicBezTo>
                <a:lnTo>
                  <a:pt x="4476" y="5653"/>
                </a:lnTo>
                <a:cubicBezTo>
                  <a:pt x="3759" y="7491"/>
                  <a:pt x="5774" y="8319"/>
                  <a:pt x="7720" y="8319"/>
                </a:cubicBezTo>
                <a:cubicBezTo>
                  <a:pt x="8874" y="8319"/>
                  <a:pt x="10004" y="8028"/>
                  <a:pt x="10526" y="7485"/>
                </a:cubicBezTo>
                <a:cubicBezTo>
                  <a:pt x="11381" y="8053"/>
                  <a:pt x="12633" y="8542"/>
                  <a:pt x="13790" y="8542"/>
                </a:cubicBezTo>
                <a:cubicBezTo>
                  <a:pt x="14545" y="8542"/>
                  <a:pt x="15260" y="8333"/>
                  <a:pt x="15796" y="7801"/>
                </a:cubicBezTo>
                <a:cubicBezTo>
                  <a:pt x="16520" y="7168"/>
                  <a:pt x="16474" y="6128"/>
                  <a:pt x="15841" y="5449"/>
                </a:cubicBezTo>
                <a:cubicBezTo>
                  <a:pt x="15274" y="4874"/>
                  <a:pt x="14513" y="4749"/>
                  <a:pt x="13758" y="4749"/>
                </a:cubicBezTo>
                <a:cubicBezTo>
                  <a:pt x="13549" y="4749"/>
                  <a:pt x="13341" y="4758"/>
                  <a:pt x="13138" y="4771"/>
                </a:cubicBezTo>
                <a:cubicBezTo>
                  <a:pt x="14337" y="3154"/>
                  <a:pt x="14756" y="1277"/>
                  <a:pt x="12562" y="338"/>
                </a:cubicBezTo>
                <a:cubicBezTo>
                  <a:pt x="12038" y="104"/>
                  <a:pt x="11543" y="0"/>
                  <a:pt x="11075" y="0"/>
                </a:cubicBezTo>
                <a:close/>
              </a:path>
            </a:pathLst>
          </a:custGeom>
          <a:solidFill>
            <a:srgbClr val="FFFFF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9" name="Shape 29"/>
        <p:cNvGrpSpPr/>
        <p:nvPr/>
      </p:nvGrpSpPr>
      <p:grpSpPr>
        <a:xfrm>
          <a:off x="0" y="0"/>
          <a:ext cx="0" cy="0"/>
          <a:chOff x="0" y="0"/>
          <a:chExt cx="0" cy="0"/>
        </a:xfrm>
      </p:grpSpPr>
      <p:sp>
        <p:nvSpPr>
          <p:cNvPr id="30" name="Google Shape;30;p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1" name="Google Shape;31;p5"/>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2" name="Google Shape;32;p5"/>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3" name="Google Shape;33;p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ar-SA"/>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solidFill>
          <a:schemeClr val="lt1"/>
        </a:solidFill>
      </p:bgPr>
    </p:bg>
    <p:spTree>
      <p:nvGrpSpPr>
        <p:cNvPr id="484" name="Shape 484"/>
        <p:cNvGrpSpPr/>
        <p:nvPr/>
      </p:nvGrpSpPr>
      <p:grpSpPr>
        <a:xfrm>
          <a:off x="0" y="0"/>
          <a:ext cx="0" cy="0"/>
          <a:chOff x="0" y="0"/>
          <a:chExt cx="0" cy="0"/>
        </a:xfrm>
      </p:grpSpPr>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p:cSld name="CUSTOM_1">
    <p:spTree>
      <p:nvGrpSpPr>
        <p:cNvPr id="485" name="Shape 485"/>
        <p:cNvGrpSpPr/>
        <p:nvPr/>
      </p:nvGrpSpPr>
      <p:grpSpPr>
        <a:xfrm>
          <a:off x="0" y="0"/>
          <a:ext cx="0" cy="0"/>
          <a:chOff x="0" y="0"/>
          <a:chExt cx="0" cy="0"/>
        </a:xfrm>
      </p:grpSpPr>
      <p:sp>
        <p:nvSpPr>
          <p:cNvPr id="486" name="Google Shape;486;p43"/>
          <p:cNvSpPr/>
          <p:nvPr/>
        </p:nvSpPr>
        <p:spPr>
          <a:xfrm>
            <a:off x="-34933" y="5394000"/>
            <a:ext cx="12268800" cy="1540400"/>
          </a:xfrm>
          <a:prstGeom prst="rect">
            <a:avLst/>
          </a:prstGeom>
          <a:solidFill>
            <a:schemeClr val="accent6"/>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487" name="Google Shape;487;p43"/>
          <p:cNvSpPr/>
          <p:nvPr/>
        </p:nvSpPr>
        <p:spPr>
          <a:xfrm flipH="1">
            <a:off x="-341324" y="1418372"/>
            <a:ext cx="1695172" cy="876523"/>
          </a:xfrm>
          <a:custGeom>
            <a:rect b="b" l="l" r="r" t="t"/>
            <a:pathLst>
              <a:path extrusionOk="0" h="8542" w="16520">
                <a:moveTo>
                  <a:pt x="11075" y="0"/>
                </a:moveTo>
                <a:cubicBezTo>
                  <a:pt x="9259" y="0"/>
                  <a:pt x="7870" y="1567"/>
                  <a:pt x="6953" y="3177"/>
                </a:cubicBezTo>
                <a:cubicBezTo>
                  <a:pt x="6534" y="2712"/>
                  <a:pt x="5833" y="2159"/>
                  <a:pt x="5257" y="1853"/>
                </a:cubicBezTo>
                <a:cubicBezTo>
                  <a:pt x="4660" y="1533"/>
                  <a:pt x="3974" y="1355"/>
                  <a:pt x="3311" y="1355"/>
                </a:cubicBezTo>
                <a:cubicBezTo>
                  <a:pt x="2128" y="1355"/>
                  <a:pt x="1019" y="1922"/>
                  <a:pt x="620" y="3255"/>
                </a:cubicBezTo>
                <a:cubicBezTo>
                  <a:pt x="1" y="5265"/>
                  <a:pt x="1439" y="5818"/>
                  <a:pt x="2948" y="5818"/>
                </a:cubicBezTo>
                <a:cubicBezTo>
                  <a:pt x="3477" y="5818"/>
                  <a:pt x="4015" y="5750"/>
                  <a:pt x="4476" y="5653"/>
                </a:cubicBezTo>
                <a:lnTo>
                  <a:pt x="4476" y="5653"/>
                </a:lnTo>
                <a:cubicBezTo>
                  <a:pt x="3759" y="7491"/>
                  <a:pt x="5774" y="8319"/>
                  <a:pt x="7720" y="8319"/>
                </a:cubicBezTo>
                <a:cubicBezTo>
                  <a:pt x="8874" y="8319"/>
                  <a:pt x="10004" y="8028"/>
                  <a:pt x="10526" y="7485"/>
                </a:cubicBezTo>
                <a:cubicBezTo>
                  <a:pt x="11381" y="8053"/>
                  <a:pt x="12633" y="8542"/>
                  <a:pt x="13790" y="8542"/>
                </a:cubicBezTo>
                <a:cubicBezTo>
                  <a:pt x="14545" y="8542"/>
                  <a:pt x="15260" y="8333"/>
                  <a:pt x="15796" y="7801"/>
                </a:cubicBezTo>
                <a:cubicBezTo>
                  <a:pt x="16520" y="7168"/>
                  <a:pt x="16474" y="6128"/>
                  <a:pt x="15841" y="5449"/>
                </a:cubicBezTo>
                <a:cubicBezTo>
                  <a:pt x="15274" y="4874"/>
                  <a:pt x="14513" y="4749"/>
                  <a:pt x="13758" y="4749"/>
                </a:cubicBezTo>
                <a:cubicBezTo>
                  <a:pt x="13549" y="4749"/>
                  <a:pt x="13341" y="4758"/>
                  <a:pt x="13138" y="4771"/>
                </a:cubicBezTo>
                <a:cubicBezTo>
                  <a:pt x="14337" y="3154"/>
                  <a:pt x="14756" y="1277"/>
                  <a:pt x="12562" y="338"/>
                </a:cubicBezTo>
                <a:cubicBezTo>
                  <a:pt x="12038" y="104"/>
                  <a:pt x="11543" y="0"/>
                  <a:pt x="11075" y="0"/>
                </a:cubicBezTo>
                <a:close/>
              </a:path>
            </a:pathLst>
          </a:custGeom>
          <a:solidFill>
            <a:srgbClr val="FFFFF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488" name="Google Shape;488;p43"/>
          <p:cNvSpPr/>
          <p:nvPr/>
        </p:nvSpPr>
        <p:spPr>
          <a:xfrm flipH="1">
            <a:off x="442103" y="115749"/>
            <a:ext cx="2465321" cy="1416525"/>
          </a:xfrm>
          <a:custGeom>
            <a:rect b="b" l="l" r="r" t="t"/>
            <a:pathLst>
              <a:path extrusionOk="0" h="8500" w="14794">
                <a:moveTo>
                  <a:pt x="8367" y="1"/>
                </a:moveTo>
                <a:cubicBezTo>
                  <a:pt x="6501" y="1"/>
                  <a:pt x="3499" y="1920"/>
                  <a:pt x="4254" y="3988"/>
                </a:cubicBezTo>
                <a:cubicBezTo>
                  <a:pt x="3775" y="3607"/>
                  <a:pt x="2879" y="3294"/>
                  <a:pt x="2054" y="3294"/>
                </a:cubicBezTo>
                <a:cubicBezTo>
                  <a:pt x="1186" y="3294"/>
                  <a:pt x="396" y="3641"/>
                  <a:pt x="251" y="4621"/>
                </a:cubicBezTo>
                <a:cubicBezTo>
                  <a:pt x="1" y="6243"/>
                  <a:pt x="1335" y="6921"/>
                  <a:pt x="2662" y="6921"/>
                </a:cubicBezTo>
                <a:cubicBezTo>
                  <a:pt x="3194" y="6921"/>
                  <a:pt x="3725" y="6812"/>
                  <a:pt x="4152" y="6611"/>
                </a:cubicBezTo>
                <a:cubicBezTo>
                  <a:pt x="4390" y="7863"/>
                  <a:pt x="5758" y="8500"/>
                  <a:pt x="6938" y="8500"/>
                </a:cubicBezTo>
                <a:cubicBezTo>
                  <a:pt x="8230" y="8500"/>
                  <a:pt x="9297" y="7736"/>
                  <a:pt x="8404" y="6181"/>
                </a:cubicBezTo>
                <a:lnTo>
                  <a:pt x="8404" y="6181"/>
                </a:lnTo>
                <a:cubicBezTo>
                  <a:pt x="9173" y="6505"/>
                  <a:pt x="10777" y="6990"/>
                  <a:pt x="12156" y="6990"/>
                </a:cubicBezTo>
                <a:cubicBezTo>
                  <a:pt x="13190" y="6990"/>
                  <a:pt x="14097" y="6717"/>
                  <a:pt x="14432" y="5898"/>
                </a:cubicBezTo>
                <a:cubicBezTo>
                  <a:pt x="14794" y="4903"/>
                  <a:pt x="13731" y="3988"/>
                  <a:pt x="12950" y="3626"/>
                </a:cubicBezTo>
                <a:cubicBezTo>
                  <a:pt x="12555" y="3428"/>
                  <a:pt x="12171" y="3343"/>
                  <a:pt x="11794" y="3343"/>
                </a:cubicBezTo>
                <a:cubicBezTo>
                  <a:pt x="11221" y="3343"/>
                  <a:pt x="10664" y="3540"/>
                  <a:pt x="10112" y="3840"/>
                </a:cubicBezTo>
                <a:cubicBezTo>
                  <a:pt x="11311" y="2347"/>
                  <a:pt x="10678" y="154"/>
                  <a:pt x="8552" y="7"/>
                </a:cubicBezTo>
                <a:cubicBezTo>
                  <a:pt x="8492" y="3"/>
                  <a:pt x="8430" y="1"/>
                  <a:pt x="8367" y="1"/>
                </a:cubicBezTo>
                <a:close/>
              </a:path>
            </a:pathLst>
          </a:custGeom>
          <a:solidFill>
            <a:srgbClr val="FFFFF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489" name="Google Shape;489;p43"/>
          <p:cNvSpPr/>
          <p:nvPr/>
        </p:nvSpPr>
        <p:spPr>
          <a:xfrm>
            <a:off x="10496819" y="5"/>
            <a:ext cx="1695172" cy="876523"/>
          </a:xfrm>
          <a:custGeom>
            <a:rect b="b" l="l" r="r" t="t"/>
            <a:pathLst>
              <a:path extrusionOk="0" h="8542" w="16520">
                <a:moveTo>
                  <a:pt x="11075" y="0"/>
                </a:moveTo>
                <a:cubicBezTo>
                  <a:pt x="9259" y="0"/>
                  <a:pt x="7870" y="1567"/>
                  <a:pt x="6953" y="3177"/>
                </a:cubicBezTo>
                <a:cubicBezTo>
                  <a:pt x="6534" y="2712"/>
                  <a:pt x="5833" y="2159"/>
                  <a:pt x="5257" y="1853"/>
                </a:cubicBezTo>
                <a:cubicBezTo>
                  <a:pt x="4660" y="1533"/>
                  <a:pt x="3974" y="1355"/>
                  <a:pt x="3311" y="1355"/>
                </a:cubicBezTo>
                <a:cubicBezTo>
                  <a:pt x="2128" y="1355"/>
                  <a:pt x="1019" y="1922"/>
                  <a:pt x="620" y="3255"/>
                </a:cubicBezTo>
                <a:cubicBezTo>
                  <a:pt x="1" y="5265"/>
                  <a:pt x="1439" y="5818"/>
                  <a:pt x="2948" y="5818"/>
                </a:cubicBezTo>
                <a:cubicBezTo>
                  <a:pt x="3477" y="5818"/>
                  <a:pt x="4015" y="5750"/>
                  <a:pt x="4476" y="5653"/>
                </a:cubicBezTo>
                <a:lnTo>
                  <a:pt x="4476" y="5653"/>
                </a:lnTo>
                <a:cubicBezTo>
                  <a:pt x="3759" y="7491"/>
                  <a:pt x="5774" y="8319"/>
                  <a:pt x="7720" y="8319"/>
                </a:cubicBezTo>
                <a:cubicBezTo>
                  <a:pt x="8874" y="8319"/>
                  <a:pt x="10004" y="8028"/>
                  <a:pt x="10526" y="7485"/>
                </a:cubicBezTo>
                <a:cubicBezTo>
                  <a:pt x="11381" y="8053"/>
                  <a:pt x="12633" y="8542"/>
                  <a:pt x="13790" y="8542"/>
                </a:cubicBezTo>
                <a:cubicBezTo>
                  <a:pt x="14545" y="8542"/>
                  <a:pt x="15260" y="8333"/>
                  <a:pt x="15796" y="7801"/>
                </a:cubicBezTo>
                <a:cubicBezTo>
                  <a:pt x="16520" y="7168"/>
                  <a:pt x="16474" y="6128"/>
                  <a:pt x="15841" y="5449"/>
                </a:cubicBezTo>
                <a:cubicBezTo>
                  <a:pt x="15274" y="4874"/>
                  <a:pt x="14513" y="4749"/>
                  <a:pt x="13758" y="4749"/>
                </a:cubicBezTo>
                <a:cubicBezTo>
                  <a:pt x="13549" y="4749"/>
                  <a:pt x="13341" y="4758"/>
                  <a:pt x="13138" y="4771"/>
                </a:cubicBezTo>
                <a:cubicBezTo>
                  <a:pt x="14337" y="3154"/>
                  <a:pt x="14756" y="1277"/>
                  <a:pt x="12562" y="338"/>
                </a:cubicBezTo>
                <a:cubicBezTo>
                  <a:pt x="12038" y="104"/>
                  <a:pt x="11543" y="0"/>
                  <a:pt x="11075" y="0"/>
                </a:cubicBezTo>
                <a:close/>
              </a:path>
            </a:pathLst>
          </a:custGeom>
          <a:solidFill>
            <a:srgbClr val="FFFFF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490" name="Google Shape;490;p43"/>
          <p:cNvSpPr/>
          <p:nvPr/>
        </p:nvSpPr>
        <p:spPr>
          <a:xfrm>
            <a:off x="8965409" y="876549"/>
            <a:ext cx="2465321" cy="1416525"/>
          </a:xfrm>
          <a:custGeom>
            <a:rect b="b" l="l" r="r" t="t"/>
            <a:pathLst>
              <a:path extrusionOk="0" h="8500" w="14794">
                <a:moveTo>
                  <a:pt x="8367" y="1"/>
                </a:moveTo>
                <a:cubicBezTo>
                  <a:pt x="6501" y="1"/>
                  <a:pt x="3499" y="1920"/>
                  <a:pt x="4254" y="3988"/>
                </a:cubicBezTo>
                <a:cubicBezTo>
                  <a:pt x="3775" y="3607"/>
                  <a:pt x="2879" y="3294"/>
                  <a:pt x="2054" y="3294"/>
                </a:cubicBezTo>
                <a:cubicBezTo>
                  <a:pt x="1186" y="3294"/>
                  <a:pt x="396" y="3641"/>
                  <a:pt x="251" y="4621"/>
                </a:cubicBezTo>
                <a:cubicBezTo>
                  <a:pt x="1" y="6243"/>
                  <a:pt x="1335" y="6921"/>
                  <a:pt x="2662" y="6921"/>
                </a:cubicBezTo>
                <a:cubicBezTo>
                  <a:pt x="3194" y="6921"/>
                  <a:pt x="3725" y="6812"/>
                  <a:pt x="4152" y="6611"/>
                </a:cubicBezTo>
                <a:cubicBezTo>
                  <a:pt x="4390" y="7863"/>
                  <a:pt x="5758" y="8500"/>
                  <a:pt x="6938" y="8500"/>
                </a:cubicBezTo>
                <a:cubicBezTo>
                  <a:pt x="8230" y="8500"/>
                  <a:pt x="9297" y="7736"/>
                  <a:pt x="8404" y="6181"/>
                </a:cubicBezTo>
                <a:lnTo>
                  <a:pt x="8404" y="6181"/>
                </a:lnTo>
                <a:cubicBezTo>
                  <a:pt x="9173" y="6505"/>
                  <a:pt x="10777" y="6990"/>
                  <a:pt x="12156" y="6990"/>
                </a:cubicBezTo>
                <a:cubicBezTo>
                  <a:pt x="13190" y="6990"/>
                  <a:pt x="14097" y="6717"/>
                  <a:pt x="14432" y="5898"/>
                </a:cubicBezTo>
                <a:cubicBezTo>
                  <a:pt x="14794" y="4903"/>
                  <a:pt x="13731" y="3988"/>
                  <a:pt x="12950" y="3626"/>
                </a:cubicBezTo>
                <a:cubicBezTo>
                  <a:pt x="12555" y="3428"/>
                  <a:pt x="12171" y="3343"/>
                  <a:pt x="11794" y="3343"/>
                </a:cubicBezTo>
                <a:cubicBezTo>
                  <a:pt x="11221" y="3343"/>
                  <a:pt x="10664" y="3540"/>
                  <a:pt x="10112" y="3840"/>
                </a:cubicBezTo>
                <a:cubicBezTo>
                  <a:pt x="11311" y="2347"/>
                  <a:pt x="10678" y="154"/>
                  <a:pt x="8552" y="7"/>
                </a:cubicBezTo>
                <a:cubicBezTo>
                  <a:pt x="8492" y="3"/>
                  <a:pt x="8430" y="1"/>
                  <a:pt x="8367" y="1"/>
                </a:cubicBezTo>
                <a:close/>
              </a:path>
            </a:pathLst>
          </a:custGeom>
          <a:solidFill>
            <a:srgbClr val="FFFFF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1">
  <p:cSld name="CUSTOM_1_1">
    <p:spTree>
      <p:nvGrpSpPr>
        <p:cNvPr id="491" name="Shape 491"/>
        <p:cNvGrpSpPr/>
        <p:nvPr/>
      </p:nvGrpSpPr>
      <p:grpSpPr>
        <a:xfrm>
          <a:off x="0" y="0"/>
          <a:ext cx="0" cy="0"/>
          <a:chOff x="0" y="0"/>
          <a:chExt cx="0" cy="0"/>
        </a:xfrm>
      </p:grpSpPr>
      <p:sp>
        <p:nvSpPr>
          <p:cNvPr id="492" name="Google Shape;492;p44"/>
          <p:cNvSpPr/>
          <p:nvPr/>
        </p:nvSpPr>
        <p:spPr>
          <a:xfrm>
            <a:off x="10386585" y="5835657"/>
            <a:ext cx="1493145" cy="1265472"/>
          </a:xfrm>
          <a:custGeom>
            <a:rect b="b" l="l" r="r" t="t"/>
            <a:pathLst>
              <a:path extrusionOk="0" h="8511" w="10042">
                <a:moveTo>
                  <a:pt x="6179" y="1"/>
                </a:moveTo>
                <a:cubicBezTo>
                  <a:pt x="5320" y="1"/>
                  <a:pt x="4953" y="4451"/>
                  <a:pt x="4953" y="4451"/>
                </a:cubicBezTo>
                <a:cubicBezTo>
                  <a:pt x="4953" y="4451"/>
                  <a:pt x="5111" y="1850"/>
                  <a:pt x="3166" y="1205"/>
                </a:cubicBezTo>
                <a:cubicBezTo>
                  <a:pt x="3059" y="1169"/>
                  <a:pt x="2965" y="1152"/>
                  <a:pt x="2883" y="1152"/>
                </a:cubicBezTo>
                <a:cubicBezTo>
                  <a:pt x="1489" y="1152"/>
                  <a:pt x="3596" y="6034"/>
                  <a:pt x="3596" y="6034"/>
                </a:cubicBezTo>
                <a:cubicBezTo>
                  <a:pt x="3596" y="6034"/>
                  <a:pt x="2106" y="4099"/>
                  <a:pt x="1160" y="4099"/>
                </a:cubicBezTo>
                <a:cubicBezTo>
                  <a:pt x="1061" y="4099"/>
                  <a:pt x="967" y="4121"/>
                  <a:pt x="882" y="4168"/>
                </a:cubicBezTo>
                <a:cubicBezTo>
                  <a:pt x="0" y="4666"/>
                  <a:pt x="3483" y="8510"/>
                  <a:pt x="3483" y="8510"/>
                </a:cubicBezTo>
                <a:lnTo>
                  <a:pt x="8142" y="8510"/>
                </a:lnTo>
                <a:cubicBezTo>
                  <a:pt x="8142" y="8510"/>
                  <a:pt x="10042" y="4836"/>
                  <a:pt x="9556" y="3874"/>
                </a:cubicBezTo>
                <a:cubicBezTo>
                  <a:pt x="9401" y="3564"/>
                  <a:pt x="9139" y="3459"/>
                  <a:pt x="8855" y="3459"/>
                </a:cubicBezTo>
                <a:cubicBezTo>
                  <a:pt x="8246" y="3459"/>
                  <a:pt x="7531" y="3942"/>
                  <a:pt x="7531" y="3942"/>
                </a:cubicBezTo>
                <a:cubicBezTo>
                  <a:pt x="7531" y="3942"/>
                  <a:pt x="9285" y="1906"/>
                  <a:pt x="8436" y="1273"/>
                </a:cubicBezTo>
                <a:cubicBezTo>
                  <a:pt x="8341" y="1202"/>
                  <a:pt x="8236" y="1171"/>
                  <a:pt x="8124" y="1171"/>
                </a:cubicBezTo>
                <a:cubicBezTo>
                  <a:pt x="7257" y="1171"/>
                  <a:pt x="6005" y="3071"/>
                  <a:pt x="6005" y="3071"/>
                </a:cubicBezTo>
                <a:cubicBezTo>
                  <a:pt x="6005" y="3071"/>
                  <a:pt x="7272" y="561"/>
                  <a:pt x="6322" y="41"/>
                </a:cubicBezTo>
                <a:cubicBezTo>
                  <a:pt x="6273" y="14"/>
                  <a:pt x="6225" y="1"/>
                  <a:pt x="6179" y="1"/>
                </a:cubicBezTo>
                <a:close/>
              </a:path>
            </a:pathLst>
          </a:custGeom>
          <a:solidFill>
            <a:srgbClr val="EDB95C">
              <a:alpha val="47058"/>
            </a:srgb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493" name="Google Shape;493;p44"/>
          <p:cNvSpPr/>
          <p:nvPr/>
        </p:nvSpPr>
        <p:spPr>
          <a:xfrm>
            <a:off x="2992593" y="5698241"/>
            <a:ext cx="1403829" cy="1540304"/>
          </a:xfrm>
          <a:custGeom>
            <a:rect b="b" l="l" r="r" t="t"/>
            <a:pathLst>
              <a:path extrusionOk="0" h="4728" w="4309">
                <a:moveTo>
                  <a:pt x="1793" y="1"/>
                </a:moveTo>
                <a:cubicBezTo>
                  <a:pt x="1178" y="1"/>
                  <a:pt x="1900" y="1889"/>
                  <a:pt x="1900" y="1889"/>
                </a:cubicBezTo>
                <a:cubicBezTo>
                  <a:pt x="1900" y="1889"/>
                  <a:pt x="1524" y="1480"/>
                  <a:pt x="1232" y="1480"/>
                </a:cubicBezTo>
                <a:cubicBezTo>
                  <a:pt x="1184" y="1480"/>
                  <a:pt x="1139" y="1491"/>
                  <a:pt x="1097" y="1516"/>
                </a:cubicBezTo>
                <a:cubicBezTo>
                  <a:pt x="792" y="1697"/>
                  <a:pt x="1776" y="3054"/>
                  <a:pt x="1776" y="3054"/>
                </a:cubicBezTo>
                <a:cubicBezTo>
                  <a:pt x="1776" y="3054"/>
                  <a:pt x="1328" y="2754"/>
                  <a:pt x="895" y="2754"/>
                </a:cubicBezTo>
                <a:cubicBezTo>
                  <a:pt x="752" y="2754"/>
                  <a:pt x="610" y="2786"/>
                  <a:pt x="487" y="2873"/>
                </a:cubicBezTo>
                <a:cubicBezTo>
                  <a:pt x="0" y="3213"/>
                  <a:pt x="1776" y="4648"/>
                  <a:pt x="1776" y="4648"/>
                </a:cubicBezTo>
                <a:lnTo>
                  <a:pt x="3789" y="4728"/>
                </a:lnTo>
                <a:cubicBezTo>
                  <a:pt x="3789" y="4728"/>
                  <a:pt x="4309" y="3484"/>
                  <a:pt x="4026" y="2670"/>
                </a:cubicBezTo>
                <a:cubicBezTo>
                  <a:pt x="3920" y="2377"/>
                  <a:pt x="3758" y="2283"/>
                  <a:pt x="3595" y="2283"/>
                </a:cubicBezTo>
                <a:cubicBezTo>
                  <a:pt x="3304" y="2283"/>
                  <a:pt x="3008" y="2579"/>
                  <a:pt x="3008" y="2579"/>
                </a:cubicBezTo>
                <a:cubicBezTo>
                  <a:pt x="3008" y="2579"/>
                  <a:pt x="3585" y="1426"/>
                  <a:pt x="3099" y="1132"/>
                </a:cubicBezTo>
                <a:cubicBezTo>
                  <a:pt x="3035" y="1093"/>
                  <a:pt x="2978" y="1077"/>
                  <a:pt x="2927" y="1077"/>
                </a:cubicBezTo>
                <a:cubicBezTo>
                  <a:pt x="2593" y="1077"/>
                  <a:pt x="2533" y="1810"/>
                  <a:pt x="2533" y="1810"/>
                </a:cubicBezTo>
                <a:cubicBezTo>
                  <a:pt x="2533" y="1810"/>
                  <a:pt x="2465" y="24"/>
                  <a:pt x="1809" y="1"/>
                </a:cubicBezTo>
                <a:cubicBezTo>
                  <a:pt x="1804" y="1"/>
                  <a:pt x="1798" y="1"/>
                  <a:pt x="1793" y="1"/>
                </a:cubicBezTo>
                <a:close/>
              </a:path>
            </a:pathLst>
          </a:custGeom>
          <a:solidFill>
            <a:srgbClr val="EDB95C">
              <a:alpha val="47058"/>
            </a:srgb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494" name="Google Shape;494;p44"/>
          <p:cNvSpPr/>
          <p:nvPr/>
        </p:nvSpPr>
        <p:spPr>
          <a:xfrm>
            <a:off x="35367" y="5832675"/>
            <a:ext cx="2111993" cy="1580836"/>
          </a:xfrm>
          <a:custGeom>
            <a:rect b="b" l="l" r="r" t="t"/>
            <a:pathLst>
              <a:path extrusionOk="0" h="10632" w="14204">
                <a:moveTo>
                  <a:pt x="8582" y="1"/>
                </a:moveTo>
                <a:cubicBezTo>
                  <a:pt x="8545" y="1"/>
                  <a:pt x="8508" y="15"/>
                  <a:pt x="8470" y="47"/>
                </a:cubicBezTo>
                <a:cubicBezTo>
                  <a:pt x="8141" y="335"/>
                  <a:pt x="8569" y="1314"/>
                  <a:pt x="8650" y="1490"/>
                </a:cubicBezTo>
                <a:lnTo>
                  <a:pt x="8650" y="1490"/>
                </a:lnTo>
                <a:cubicBezTo>
                  <a:pt x="8554" y="1289"/>
                  <a:pt x="7934" y="52"/>
                  <a:pt x="7141" y="52"/>
                </a:cubicBezTo>
                <a:cubicBezTo>
                  <a:pt x="7019" y="52"/>
                  <a:pt x="6892" y="81"/>
                  <a:pt x="6763" y="149"/>
                </a:cubicBezTo>
                <a:cubicBezTo>
                  <a:pt x="5711" y="703"/>
                  <a:pt x="5971" y="1890"/>
                  <a:pt x="5971" y="1890"/>
                </a:cubicBezTo>
                <a:cubicBezTo>
                  <a:pt x="5971" y="1890"/>
                  <a:pt x="5494" y="155"/>
                  <a:pt x="4896" y="155"/>
                </a:cubicBezTo>
                <a:cubicBezTo>
                  <a:pt x="4863" y="155"/>
                  <a:pt x="4829" y="160"/>
                  <a:pt x="4795" y="171"/>
                </a:cubicBezTo>
                <a:cubicBezTo>
                  <a:pt x="4139" y="375"/>
                  <a:pt x="4026" y="1393"/>
                  <a:pt x="4026" y="1393"/>
                </a:cubicBezTo>
                <a:cubicBezTo>
                  <a:pt x="4026" y="1393"/>
                  <a:pt x="3804" y="69"/>
                  <a:pt x="3510" y="69"/>
                </a:cubicBezTo>
                <a:cubicBezTo>
                  <a:pt x="3479" y="69"/>
                  <a:pt x="3448" y="83"/>
                  <a:pt x="3416" y="115"/>
                </a:cubicBezTo>
                <a:cubicBezTo>
                  <a:pt x="3087" y="465"/>
                  <a:pt x="3664" y="1551"/>
                  <a:pt x="3664" y="1551"/>
                </a:cubicBezTo>
                <a:cubicBezTo>
                  <a:pt x="3664" y="1551"/>
                  <a:pt x="2939" y="738"/>
                  <a:pt x="2552" y="738"/>
                </a:cubicBezTo>
                <a:cubicBezTo>
                  <a:pt x="2478" y="738"/>
                  <a:pt x="2417" y="768"/>
                  <a:pt x="2375" y="839"/>
                </a:cubicBezTo>
                <a:cubicBezTo>
                  <a:pt x="2115" y="1280"/>
                  <a:pt x="3370" y="1925"/>
                  <a:pt x="3370" y="1925"/>
                </a:cubicBezTo>
                <a:cubicBezTo>
                  <a:pt x="3370" y="1925"/>
                  <a:pt x="3181" y="1884"/>
                  <a:pt x="2898" y="1884"/>
                </a:cubicBezTo>
                <a:cubicBezTo>
                  <a:pt x="2250" y="1884"/>
                  <a:pt x="1113" y="2098"/>
                  <a:pt x="656" y="3508"/>
                </a:cubicBezTo>
                <a:cubicBezTo>
                  <a:pt x="0" y="5532"/>
                  <a:pt x="1810" y="10632"/>
                  <a:pt x="1810" y="10632"/>
                </a:cubicBezTo>
                <a:lnTo>
                  <a:pt x="14204" y="7511"/>
                </a:lnTo>
                <a:cubicBezTo>
                  <a:pt x="14204" y="7511"/>
                  <a:pt x="13464" y="1370"/>
                  <a:pt x="10635" y="1370"/>
                </a:cubicBezTo>
                <a:cubicBezTo>
                  <a:pt x="10239" y="1370"/>
                  <a:pt x="9801" y="1491"/>
                  <a:pt x="9318" y="1766"/>
                </a:cubicBezTo>
                <a:cubicBezTo>
                  <a:pt x="9318" y="1766"/>
                  <a:pt x="10453" y="222"/>
                  <a:pt x="9917" y="222"/>
                </a:cubicBezTo>
                <a:cubicBezTo>
                  <a:pt x="9897" y="222"/>
                  <a:pt x="9874" y="224"/>
                  <a:pt x="9849" y="228"/>
                </a:cubicBezTo>
                <a:cubicBezTo>
                  <a:pt x="9160" y="364"/>
                  <a:pt x="9138" y="1043"/>
                  <a:pt x="9138" y="1043"/>
                </a:cubicBezTo>
                <a:cubicBezTo>
                  <a:pt x="9138" y="1043"/>
                  <a:pt x="8893" y="1"/>
                  <a:pt x="8582" y="1"/>
                </a:cubicBezTo>
                <a:close/>
              </a:path>
            </a:pathLst>
          </a:custGeom>
          <a:solidFill>
            <a:srgbClr val="EDB95C">
              <a:alpha val="47058"/>
            </a:srgb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495" name="Google Shape;495;p44"/>
          <p:cNvSpPr/>
          <p:nvPr/>
        </p:nvSpPr>
        <p:spPr>
          <a:xfrm>
            <a:off x="3939907" y="6273313"/>
            <a:ext cx="742707" cy="629473"/>
          </a:xfrm>
          <a:custGeom>
            <a:rect b="b" l="l" r="r" t="t"/>
            <a:pathLst>
              <a:path extrusionOk="0" h="8511" w="10042">
                <a:moveTo>
                  <a:pt x="6179" y="1"/>
                </a:moveTo>
                <a:cubicBezTo>
                  <a:pt x="5320" y="1"/>
                  <a:pt x="4953" y="4451"/>
                  <a:pt x="4953" y="4451"/>
                </a:cubicBezTo>
                <a:cubicBezTo>
                  <a:pt x="4953" y="4451"/>
                  <a:pt x="5111" y="1850"/>
                  <a:pt x="3166" y="1205"/>
                </a:cubicBezTo>
                <a:cubicBezTo>
                  <a:pt x="3059" y="1169"/>
                  <a:pt x="2965" y="1152"/>
                  <a:pt x="2883" y="1152"/>
                </a:cubicBezTo>
                <a:cubicBezTo>
                  <a:pt x="1489" y="1152"/>
                  <a:pt x="3596" y="6034"/>
                  <a:pt x="3596" y="6034"/>
                </a:cubicBezTo>
                <a:cubicBezTo>
                  <a:pt x="3596" y="6034"/>
                  <a:pt x="2106" y="4099"/>
                  <a:pt x="1160" y="4099"/>
                </a:cubicBezTo>
                <a:cubicBezTo>
                  <a:pt x="1061" y="4099"/>
                  <a:pt x="967" y="4121"/>
                  <a:pt x="882" y="4168"/>
                </a:cubicBezTo>
                <a:cubicBezTo>
                  <a:pt x="0" y="4666"/>
                  <a:pt x="3483" y="8510"/>
                  <a:pt x="3483" y="8510"/>
                </a:cubicBezTo>
                <a:lnTo>
                  <a:pt x="8142" y="8510"/>
                </a:lnTo>
                <a:cubicBezTo>
                  <a:pt x="8142" y="8510"/>
                  <a:pt x="10042" y="4836"/>
                  <a:pt x="9556" y="3874"/>
                </a:cubicBezTo>
                <a:cubicBezTo>
                  <a:pt x="9401" y="3564"/>
                  <a:pt x="9139" y="3459"/>
                  <a:pt x="8855" y="3459"/>
                </a:cubicBezTo>
                <a:cubicBezTo>
                  <a:pt x="8246" y="3459"/>
                  <a:pt x="7531" y="3942"/>
                  <a:pt x="7531" y="3942"/>
                </a:cubicBezTo>
                <a:cubicBezTo>
                  <a:pt x="7531" y="3942"/>
                  <a:pt x="9285" y="1906"/>
                  <a:pt x="8436" y="1273"/>
                </a:cubicBezTo>
                <a:cubicBezTo>
                  <a:pt x="8341" y="1202"/>
                  <a:pt x="8236" y="1171"/>
                  <a:pt x="8124" y="1171"/>
                </a:cubicBezTo>
                <a:cubicBezTo>
                  <a:pt x="7257" y="1171"/>
                  <a:pt x="6005" y="3071"/>
                  <a:pt x="6005" y="3071"/>
                </a:cubicBezTo>
                <a:cubicBezTo>
                  <a:pt x="6005" y="3071"/>
                  <a:pt x="7272" y="561"/>
                  <a:pt x="6322" y="41"/>
                </a:cubicBezTo>
                <a:cubicBezTo>
                  <a:pt x="6273" y="14"/>
                  <a:pt x="6225" y="1"/>
                  <a:pt x="6179" y="1"/>
                </a:cubicBezTo>
                <a:close/>
              </a:path>
            </a:pathLst>
          </a:custGeom>
          <a:solidFill>
            <a:schemeClr val="accent3"/>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496" name="Google Shape;496;p44"/>
          <p:cNvSpPr/>
          <p:nvPr/>
        </p:nvSpPr>
        <p:spPr>
          <a:xfrm flipH="1">
            <a:off x="7" y="6378413"/>
            <a:ext cx="742707" cy="629473"/>
          </a:xfrm>
          <a:custGeom>
            <a:rect b="b" l="l" r="r" t="t"/>
            <a:pathLst>
              <a:path extrusionOk="0" h="8511" w="10042">
                <a:moveTo>
                  <a:pt x="6179" y="1"/>
                </a:moveTo>
                <a:cubicBezTo>
                  <a:pt x="5320" y="1"/>
                  <a:pt x="4953" y="4451"/>
                  <a:pt x="4953" y="4451"/>
                </a:cubicBezTo>
                <a:cubicBezTo>
                  <a:pt x="4953" y="4451"/>
                  <a:pt x="5111" y="1850"/>
                  <a:pt x="3166" y="1205"/>
                </a:cubicBezTo>
                <a:cubicBezTo>
                  <a:pt x="3059" y="1169"/>
                  <a:pt x="2965" y="1152"/>
                  <a:pt x="2883" y="1152"/>
                </a:cubicBezTo>
                <a:cubicBezTo>
                  <a:pt x="1489" y="1152"/>
                  <a:pt x="3596" y="6034"/>
                  <a:pt x="3596" y="6034"/>
                </a:cubicBezTo>
                <a:cubicBezTo>
                  <a:pt x="3596" y="6034"/>
                  <a:pt x="2106" y="4099"/>
                  <a:pt x="1160" y="4099"/>
                </a:cubicBezTo>
                <a:cubicBezTo>
                  <a:pt x="1061" y="4099"/>
                  <a:pt x="967" y="4121"/>
                  <a:pt x="882" y="4168"/>
                </a:cubicBezTo>
                <a:cubicBezTo>
                  <a:pt x="0" y="4666"/>
                  <a:pt x="3483" y="8510"/>
                  <a:pt x="3483" y="8510"/>
                </a:cubicBezTo>
                <a:lnTo>
                  <a:pt x="8142" y="8510"/>
                </a:lnTo>
                <a:cubicBezTo>
                  <a:pt x="8142" y="8510"/>
                  <a:pt x="10042" y="4836"/>
                  <a:pt x="9556" y="3874"/>
                </a:cubicBezTo>
                <a:cubicBezTo>
                  <a:pt x="9401" y="3564"/>
                  <a:pt x="9139" y="3459"/>
                  <a:pt x="8855" y="3459"/>
                </a:cubicBezTo>
                <a:cubicBezTo>
                  <a:pt x="8246" y="3459"/>
                  <a:pt x="7531" y="3942"/>
                  <a:pt x="7531" y="3942"/>
                </a:cubicBezTo>
                <a:cubicBezTo>
                  <a:pt x="7531" y="3942"/>
                  <a:pt x="9285" y="1906"/>
                  <a:pt x="8436" y="1273"/>
                </a:cubicBezTo>
                <a:cubicBezTo>
                  <a:pt x="8341" y="1202"/>
                  <a:pt x="8236" y="1171"/>
                  <a:pt x="8124" y="1171"/>
                </a:cubicBezTo>
                <a:cubicBezTo>
                  <a:pt x="7257" y="1171"/>
                  <a:pt x="6005" y="3071"/>
                  <a:pt x="6005" y="3071"/>
                </a:cubicBezTo>
                <a:cubicBezTo>
                  <a:pt x="6005" y="3071"/>
                  <a:pt x="7272" y="561"/>
                  <a:pt x="6322" y="41"/>
                </a:cubicBezTo>
                <a:cubicBezTo>
                  <a:pt x="6273" y="14"/>
                  <a:pt x="6225" y="1"/>
                  <a:pt x="6179" y="1"/>
                </a:cubicBezTo>
                <a:close/>
              </a:path>
            </a:pathLst>
          </a:custGeom>
          <a:solidFill>
            <a:schemeClr val="accent3"/>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497" name="Google Shape;497;p44"/>
          <p:cNvSpPr/>
          <p:nvPr/>
        </p:nvSpPr>
        <p:spPr>
          <a:xfrm flipH="1">
            <a:off x="10162173" y="6378413"/>
            <a:ext cx="742707" cy="629473"/>
          </a:xfrm>
          <a:custGeom>
            <a:rect b="b" l="l" r="r" t="t"/>
            <a:pathLst>
              <a:path extrusionOk="0" h="8511" w="10042">
                <a:moveTo>
                  <a:pt x="6179" y="1"/>
                </a:moveTo>
                <a:cubicBezTo>
                  <a:pt x="5320" y="1"/>
                  <a:pt x="4953" y="4451"/>
                  <a:pt x="4953" y="4451"/>
                </a:cubicBezTo>
                <a:cubicBezTo>
                  <a:pt x="4953" y="4451"/>
                  <a:pt x="5111" y="1850"/>
                  <a:pt x="3166" y="1205"/>
                </a:cubicBezTo>
                <a:cubicBezTo>
                  <a:pt x="3059" y="1169"/>
                  <a:pt x="2965" y="1152"/>
                  <a:pt x="2883" y="1152"/>
                </a:cubicBezTo>
                <a:cubicBezTo>
                  <a:pt x="1489" y="1152"/>
                  <a:pt x="3596" y="6034"/>
                  <a:pt x="3596" y="6034"/>
                </a:cubicBezTo>
                <a:cubicBezTo>
                  <a:pt x="3596" y="6034"/>
                  <a:pt x="2106" y="4099"/>
                  <a:pt x="1160" y="4099"/>
                </a:cubicBezTo>
                <a:cubicBezTo>
                  <a:pt x="1061" y="4099"/>
                  <a:pt x="967" y="4121"/>
                  <a:pt x="882" y="4168"/>
                </a:cubicBezTo>
                <a:cubicBezTo>
                  <a:pt x="0" y="4666"/>
                  <a:pt x="3483" y="8510"/>
                  <a:pt x="3483" y="8510"/>
                </a:cubicBezTo>
                <a:lnTo>
                  <a:pt x="8142" y="8510"/>
                </a:lnTo>
                <a:cubicBezTo>
                  <a:pt x="8142" y="8510"/>
                  <a:pt x="10042" y="4836"/>
                  <a:pt x="9556" y="3874"/>
                </a:cubicBezTo>
                <a:cubicBezTo>
                  <a:pt x="9401" y="3564"/>
                  <a:pt x="9139" y="3459"/>
                  <a:pt x="8855" y="3459"/>
                </a:cubicBezTo>
                <a:cubicBezTo>
                  <a:pt x="8246" y="3459"/>
                  <a:pt x="7531" y="3942"/>
                  <a:pt x="7531" y="3942"/>
                </a:cubicBezTo>
                <a:cubicBezTo>
                  <a:pt x="7531" y="3942"/>
                  <a:pt x="9285" y="1906"/>
                  <a:pt x="8436" y="1273"/>
                </a:cubicBezTo>
                <a:cubicBezTo>
                  <a:pt x="8341" y="1202"/>
                  <a:pt x="8236" y="1171"/>
                  <a:pt x="8124" y="1171"/>
                </a:cubicBezTo>
                <a:cubicBezTo>
                  <a:pt x="7257" y="1171"/>
                  <a:pt x="6005" y="3071"/>
                  <a:pt x="6005" y="3071"/>
                </a:cubicBezTo>
                <a:cubicBezTo>
                  <a:pt x="6005" y="3071"/>
                  <a:pt x="7272" y="561"/>
                  <a:pt x="6322" y="41"/>
                </a:cubicBezTo>
                <a:cubicBezTo>
                  <a:pt x="6273" y="14"/>
                  <a:pt x="6225" y="1"/>
                  <a:pt x="6179" y="1"/>
                </a:cubicBezTo>
                <a:close/>
              </a:path>
            </a:pathLst>
          </a:custGeom>
          <a:solidFill>
            <a:schemeClr val="accent3"/>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498" name="Google Shape;498;p44"/>
          <p:cNvSpPr/>
          <p:nvPr/>
        </p:nvSpPr>
        <p:spPr>
          <a:xfrm flipH="1">
            <a:off x="9960071" y="232196"/>
            <a:ext cx="1919672" cy="1102599"/>
          </a:xfrm>
          <a:custGeom>
            <a:rect b="b" l="l" r="r" t="t"/>
            <a:pathLst>
              <a:path extrusionOk="0" h="3954" w="6884">
                <a:moveTo>
                  <a:pt x="2984" y="0"/>
                </a:moveTo>
                <a:cubicBezTo>
                  <a:pt x="2957" y="0"/>
                  <a:pt x="2931" y="1"/>
                  <a:pt x="2906" y="3"/>
                </a:cubicBezTo>
                <a:cubicBezTo>
                  <a:pt x="1911" y="71"/>
                  <a:pt x="1617" y="1099"/>
                  <a:pt x="2182" y="1789"/>
                </a:cubicBezTo>
                <a:cubicBezTo>
                  <a:pt x="1924" y="1647"/>
                  <a:pt x="1666" y="1557"/>
                  <a:pt x="1401" y="1557"/>
                </a:cubicBezTo>
                <a:cubicBezTo>
                  <a:pt x="1225" y="1557"/>
                  <a:pt x="1045" y="1597"/>
                  <a:pt x="860" y="1687"/>
                </a:cubicBezTo>
                <a:cubicBezTo>
                  <a:pt x="498" y="1857"/>
                  <a:pt x="0" y="2287"/>
                  <a:pt x="169" y="2739"/>
                </a:cubicBezTo>
                <a:cubicBezTo>
                  <a:pt x="324" y="3122"/>
                  <a:pt x="746" y="3249"/>
                  <a:pt x="1226" y="3249"/>
                </a:cubicBezTo>
                <a:cubicBezTo>
                  <a:pt x="1866" y="3249"/>
                  <a:pt x="2612" y="3023"/>
                  <a:pt x="2974" y="2875"/>
                </a:cubicBezTo>
                <a:lnTo>
                  <a:pt x="2974" y="2875"/>
                </a:lnTo>
                <a:cubicBezTo>
                  <a:pt x="2561" y="3601"/>
                  <a:pt x="3053" y="3954"/>
                  <a:pt x="3652" y="3954"/>
                </a:cubicBezTo>
                <a:cubicBezTo>
                  <a:pt x="4201" y="3954"/>
                  <a:pt x="4839" y="3657"/>
                  <a:pt x="4953" y="3079"/>
                </a:cubicBezTo>
                <a:cubicBezTo>
                  <a:pt x="5149" y="3172"/>
                  <a:pt x="5393" y="3222"/>
                  <a:pt x="5639" y="3222"/>
                </a:cubicBezTo>
                <a:cubicBezTo>
                  <a:pt x="6257" y="3222"/>
                  <a:pt x="6883" y="2904"/>
                  <a:pt x="6762" y="2151"/>
                </a:cubicBezTo>
                <a:cubicBezTo>
                  <a:pt x="6693" y="1694"/>
                  <a:pt x="6328" y="1533"/>
                  <a:pt x="5926" y="1533"/>
                </a:cubicBezTo>
                <a:cubicBezTo>
                  <a:pt x="5541" y="1533"/>
                  <a:pt x="5123" y="1680"/>
                  <a:pt x="4896" y="1857"/>
                </a:cubicBezTo>
                <a:cubicBezTo>
                  <a:pt x="5247" y="892"/>
                  <a:pt x="3852" y="0"/>
                  <a:pt x="2984" y="0"/>
                </a:cubicBezTo>
                <a:close/>
              </a:path>
            </a:pathLst>
          </a:custGeom>
          <a:solidFill>
            <a:srgbClr val="FFFFF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499" name="Google Shape;499;p44"/>
          <p:cNvSpPr/>
          <p:nvPr/>
        </p:nvSpPr>
        <p:spPr>
          <a:xfrm flipH="1">
            <a:off x="-341324" y="1418372"/>
            <a:ext cx="1695172" cy="876523"/>
          </a:xfrm>
          <a:custGeom>
            <a:rect b="b" l="l" r="r" t="t"/>
            <a:pathLst>
              <a:path extrusionOk="0" h="8542" w="16520">
                <a:moveTo>
                  <a:pt x="11075" y="0"/>
                </a:moveTo>
                <a:cubicBezTo>
                  <a:pt x="9259" y="0"/>
                  <a:pt x="7870" y="1567"/>
                  <a:pt x="6953" y="3177"/>
                </a:cubicBezTo>
                <a:cubicBezTo>
                  <a:pt x="6534" y="2712"/>
                  <a:pt x="5833" y="2159"/>
                  <a:pt x="5257" y="1853"/>
                </a:cubicBezTo>
                <a:cubicBezTo>
                  <a:pt x="4660" y="1533"/>
                  <a:pt x="3974" y="1355"/>
                  <a:pt x="3311" y="1355"/>
                </a:cubicBezTo>
                <a:cubicBezTo>
                  <a:pt x="2128" y="1355"/>
                  <a:pt x="1019" y="1922"/>
                  <a:pt x="620" y="3255"/>
                </a:cubicBezTo>
                <a:cubicBezTo>
                  <a:pt x="1" y="5265"/>
                  <a:pt x="1439" y="5818"/>
                  <a:pt x="2948" y="5818"/>
                </a:cubicBezTo>
                <a:cubicBezTo>
                  <a:pt x="3477" y="5818"/>
                  <a:pt x="4015" y="5750"/>
                  <a:pt x="4476" y="5653"/>
                </a:cubicBezTo>
                <a:lnTo>
                  <a:pt x="4476" y="5653"/>
                </a:lnTo>
                <a:cubicBezTo>
                  <a:pt x="3759" y="7491"/>
                  <a:pt x="5774" y="8319"/>
                  <a:pt x="7720" y="8319"/>
                </a:cubicBezTo>
                <a:cubicBezTo>
                  <a:pt x="8874" y="8319"/>
                  <a:pt x="10004" y="8028"/>
                  <a:pt x="10526" y="7485"/>
                </a:cubicBezTo>
                <a:cubicBezTo>
                  <a:pt x="11381" y="8053"/>
                  <a:pt x="12633" y="8542"/>
                  <a:pt x="13790" y="8542"/>
                </a:cubicBezTo>
                <a:cubicBezTo>
                  <a:pt x="14545" y="8542"/>
                  <a:pt x="15260" y="8333"/>
                  <a:pt x="15796" y="7801"/>
                </a:cubicBezTo>
                <a:cubicBezTo>
                  <a:pt x="16520" y="7168"/>
                  <a:pt x="16474" y="6128"/>
                  <a:pt x="15841" y="5449"/>
                </a:cubicBezTo>
                <a:cubicBezTo>
                  <a:pt x="15274" y="4874"/>
                  <a:pt x="14513" y="4749"/>
                  <a:pt x="13758" y="4749"/>
                </a:cubicBezTo>
                <a:cubicBezTo>
                  <a:pt x="13549" y="4749"/>
                  <a:pt x="13341" y="4758"/>
                  <a:pt x="13138" y="4771"/>
                </a:cubicBezTo>
                <a:cubicBezTo>
                  <a:pt x="14337" y="3154"/>
                  <a:pt x="14756" y="1277"/>
                  <a:pt x="12562" y="338"/>
                </a:cubicBezTo>
                <a:cubicBezTo>
                  <a:pt x="12038" y="104"/>
                  <a:pt x="11543" y="0"/>
                  <a:pt x="11075" y="0"/>
                </a:cubicBezTo>
                <a:close/>
              </a:path>
            </a:pathLst>
          </a:custGeom>
          <a:solidFill>
            <a:srgbClr val="FFFFF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500" name="Google Shape;500;p44"/>
          <p:cNvSpPr/>
          <p:nvPr/>
        </p:nvSpPr>
        <p:spPr>
          <a:xfrm flipH="1">
            <a:off x="442103" y="115749"/>
            <a:ext cx="2465321" cy="1416525"/>
          </a:xfrm>
          <a:custGeom>
            <a:rect b="b" l="l" r="r" t="t"/>
            <a:pathLst>
              <a:path extrusionOk="0" h="8500" w="14794">
                <a:moveTo>
                  <a:pt x="8367" y="1"/>
                </a:moveTo>
                <a:cubicBezTo>
                  <a:pt x="6501" y="1"/>
                  <a:pt x="3499" y="1920"/>
                  <a:pt x="4254" y="3988"/>
                </a:cubicBezTo>
                <a:cubicBezTo>
                  <a:pt x="3775" y="3607"/>
                  <a:pt x="2879" y="3294"/>
                  <a:pt x="2054" y="3294"/>
                </a:cubicBezTo>
                <a:cubicBezTo>
                  <a:pt x="1186" y="3294"/>
                  <a:pt x="396" y="3641"/>
                  <a:pt x="251" y="4621"/>
                </a:cubicBezTo>
                <a:cubicBezTo>
                  <a:pt x="1" y="6243"/>
                  <a:pt x="1335" y="6921"/>
                  <a:pt x="2662" y="6921"/>
                </a:cubicBezTo>
                <a:cubicBezTo>
                  <a:pt x="3194" y="6921"/>
                  <a:pt x="3725" y="6812"/>
                  <a:pt x="4152" y="6611"/>
                </a:cubicBezTo>
                <a:cubicBezTo>
                  <a:pt x="4390" y="7863"/>
                  <a:pt x="5758" y="8500"/>
                  <a:pt x="6938" y="8500"/>
                </a:cubicBezTo>
                <a:cubicBezTo>
                  <a:pt x="8230" y="8500"/>
                  <a:pt x="9297" y="7736"/>
                  <a:pt x="8404" y="6181"/>
                </a:cubicBezTo>
                <a:lnTo>
                  <a:pt x="8404" y="6181"/>
                </a:lnTo>
                <a:cubicBezTo>
                  <a:pt x="9173" y="6505"/>
                  <a:pt x="10777" y="6990"/>
                  <a:pt x="12156" y="6990"/>
                </a:cubicBezTo>
                <a:cubicBezTo>
                  <a:pt x="13190" y="6990"/>
                  <a:pt x="14097" y="6717"/>
                  <a:pt x="14432" y="5898"/>
                </a:cubicBezTo>
                <a:cubicBezTo>
                  <a:pt x="14794" y="4903"/>
                  <a:pt x="13731" y="3988"/>
                  <a:pt x="12950" y="3626"/>
                </a:cubicBezTo>
                <a:cubicBezTo>
                  <a:pt x="12555" y="3428"/>
                  <a:pt x="12171" y="3343"/>
                  <a:pt x="11794" y="3343"/>
                </a:cubicBezTo>
                <a:cubicBezTo>
                  <a:pt x="11221" y="3343"/>
                  <a:pt x="10664" y="3540"/>
                  <a:pt x="10112" y="3840"/>
                </a:cubicBezTo>
                <a:cubicBezTo>
                  <a:pt x="11311" y="2347"/>
                  <a:pt x="10678" y="154"/>
                  <a:pt x="8552" y="7"/>
                </a:cubicBezTo>
                <a:cubicBezTo>
                  <a:pt x="8492" y="3"/>
                  <a:pt x="8430" y="1"/>
                  <a:pt x="8367" y="1"/>
                </a:cubicBezTo>
                <a:close/>
              </a:path>
            </a:pathLst>
          </a:custGeom>
          <a:solidFill>
            <a:srgbClr val="FFFFF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6" name="Shape 36"/>
        <p:cNvGrpSpPr/>
        <p:nvPr/>
      </p:nvGrpSpPr>
      <p:grpSpPr>
        <a:xfrm>
          <a:off x="0" y="0"/>
          <a:ext cx="0" cy="0"/>
          <a:chOff x="0" y="0"/>
          <a:chExt cx="0" cy="0"/>
        </a:xfrm>
      </p:grpSpPr>
      <p:sp>
        <p:nvSpPr>
          <p:cNvPr id="37" name="Google Shape;37;p6"/>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 name="Google Shape;38;p6"/>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9" name="Google Shape;39;p6"/>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6"/>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1" name="Google Shape;41;p6"/>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 name="Google Shape;42;p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ar-SA"/>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5" name="Shape 45"/>
        <p:cNvGrpSpPr/>
        <p:nvPr/>
      </p:nvGrpSpPr>
      <p:grpSpPr>
        <a:xfrm>
          <a:off x="0" y="0"/>
          <a:ext cx="0" cy="0"/>
          <a:chOff x="0" y="0"/>
          <a:chExt cx="0" cy="0"/>
        </a:xfrm>
      </p:grpSpPr>
      <p:sp>
        <p:nvSpPr>
          <p:cNvPr id="46" name="Google Shape;46;p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 name="Google Shape;47;p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ar-SA"/>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0" name="Shape 50"/>
        <p:cNvGrpSpPr/>
        <p:nvPr/>
      </p:nvGrpSpPr>
      <p:grpSpPr>
        <a:xfrm>
          <a:off x="0" y="0"/>
          <a:ext cx="0" cy="0"/>
          <a:chOff x="0" y="0"/>
          <a:chExt cx="0" cy="0"/>
        </a:xfrm>
      </p:grpSpPr>
      <p:sp>
        <p:nvSpPr>
          <p:cNvPr id="51" name="Google Shape;51;p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ar-SA"/>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9"/>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9"/>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7" name="Google Shape;57;p9"/>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8" name="Google Shape;58;p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ar-SA"/>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10"/>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10"/>
          <p:cNvSpPr/>
          <p:nvPr>
            <p:ph idx="2" type="pic"/>
          </p:nvPr>
        </p:nvSpPr>
        <p:spPr>
          <a:xfrm>
            <a:off x="5183188" y="987425"/>
            <a:ext cx="6172200" cy="4873625"/>
          </a:xfrm>
          <a:prstGeom prst="rect">
            <a:avLst/>
          </a:prstGeom>
          <a:noFill/>
          <a:ln>
            <a:noFill/>
          </a:ln>
        </p:spPr>
      </p:sp>
      <p:sp>
        <p:nvSpPr>
          <p:cNvPr id="64" name="Google Shape;64;p10"/>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5" name="Google Shape;65;p1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1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ar-SA"/>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20" Type="http://schemas.openxmlformats.org/officeDocument/2006/relationships/slideLayout" Target="../slideLayouts/slideLayout31.xml"/><Relationship Id="rId22" Type="http://schemas.openxmlformats.org/officeDocument/2006/relationships/slideLayout" Target="../slideLayouts/slideLayout33.xml"/><Relationship Id="rId21" Type="http://schemas.openxmlformats.org/officeDocument/2006/relationships/slideLayout" Target="../slideLayouts/slideLayout32.xml"/><Relationship Id="rId24" Type="http://schemas.openxmlformats.org/officeDocument/2006/relationships/slideLayout" Target="../slideLayouts/slideLayout35.xml"/><Relationship Id="rId23" Type="http://schemas.openxmlformats.org/officeDocument/2006/relationships/slideLayout" Target="../slideLayouts/slideLayout34.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9" Type="http://schemas.openxmlformats.org/officeDocument/2006/relationships/slideLayout" Target="../slideLayouts/slideLayout20.xml"/><Relationship Id="rId26" Type="http://schemas.openxmlformats.org/officeDocument/2006/relationships/slideLayout" Target="../slideLayouts/slideLayout37.xml"/><Relationship Id="rId25" Type="http://schemas.openxmlformats.org/officeDocument/2006/relationships/slideLayout" Target="../slideLayouts/slideLayout36.xml"/><Relationship Id="rId28" Type="http://schemas.openxmlformats.org/officeDocument/2006/relationships/slideLayout" Target="../slideLayouts/slideLayout39.xml"/><Relationship Id="rId27" Type="http://schemas.openxmlformats.org/officeDocument/2006/relationships/slideLayout" Target="../slideLayouts/slideLayout38.xml"/><Relationship Id="rId5" Type="http://schemas.openxmlformats.org/officeDocument/2006/relationships/slideLayout" Target="../slideLayouts/slideLayout16.xml"/><Relationship Id="rId6" Type="http://schemas.openxmlformats.org/officeDocument/2006/relationships/slideLayout" Target="../slideLayouts/slideLayout17.xml"/><Relationship Id="rId29" Type="http://schemas.openxmlformats.org/officeDocument/2006/relationships/slideLayout" Target="../slideLayouts/slideLayout40.xml"/><Relationship Id="rId7" Type="http://schemas.openxmlformats.org/officeDocument/2006/relationships/slideLayout" Target="../slideLayouts/slideLayout18.xml"/><Relationship Id="rId8" Type="http://schemas.openxmlformats.org/officeDocument/2006/relationships/slideLayout" Target="../slideLayouts/slideLayout19.xml"/><Relationship Id="rId31" Type="http://schemas.openxmlformats.org/officeDocument/2006/relationships/slideLayout" Target="../slideLayouts/slideLayout42.xml"/><Relationship Id="rId30" Type="http://schemas.openxmlformats.org/officeDocument/2006/relationships/slideLayout" Target="../slideLayouts/slideLayout41.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32" Type="http://schemas.openxmlformats.org/officeDocument/2006/relationships/theme" Target="../theme/theme3.xml"/><Relationship Id="rId13" Type="http://schemas.openxmlformats.org/officeDocument/2006/relationships/slideLayout" Target="../slideLayouts/slideLayout24.xml"/><Relationship Id="rId12" Type="http://schemas.openxmlformats.org/officeDocument/2006/relationships/slideLayout" Target="../slideLayouts/slideLayout23.xml"/><Relationship Id="rId15" Type="http://schemas.openxmlformats.org/officeDocument/2006/relationships/slideLayout" Target="../slideLayouts/slideLayout26.xml"/><Relationship Id="rId14" Type="http://schemas.openxmlformats.org/officeDocument/2006/relationships/slideLayout" Target="../slideLayouts/slideLayout25.xml"/><Relationship Id="rId17" Type="http://schemas.openxmlformats.org/officeDocument/2006/relationships/slideLayout" Target="../slideLayouts/slideLayout28.xml"/><Relationship Id="rId16" Type="http://schemas.openxmlformats.org/officeDocument/2006/relationships/slideLayout" Target="../slideLayouts/slideLayout27.xml"/><Relationship Id="rId19" Type="http://schemas.openxmlformats.org/officeDocument/2006/relationships/slideLayout" Target="../slideLayouts/slideLayout30.xml"/><Relationship Id="rId18"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ar-SA"/>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mc:AlternateContent>
    <mc:Choice Requires="p14">
      <p:transition spd="slow" p14:dur="1300">
        <p14:gallery dir="l"/>
      </p:transition>
    </mc:Choice>
    <mc:Fallback>
      <p:transition spd="slow">
        <p:fade/>
      </p:transition>
    </mc:Fallback>
  </mc:AlternateConten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rgbClr val="FDF7E4"/>
        </a:solidFill>
      </p:bgPr>
    </p:bg>
    <p:spTree>
      <p:nvGrpSpPr>
        <p:cNvPr id="80" name="Shape 80"/>
        <p:cNvGrpSpPr/>
        <p:nvPr/>
      </p:nvGrpSpPr>
      <p:grpSpPr>
        <a:xfrm>
          <a:off x="0" y="0"/>
          <a:ext cx="0" cy="0"/>
          <a:chOff x="0" y="0"/>
          <a:chExt cx="0" cy="0"/>
        </a:xfrm>
      </p:grpSpPr>
      <p:sp>
        <p:nvSpPr>
          <p:cNvPr id="81" name="Google Shape;81;p13"/>
          <p:cNvSpPr txBox="1"/>
          <p:nvPr>
            <p:ph type="title"/>
          </p:nvPr>
        </p:nvSpPr>
        <p:spPr>
          <a:xfrm>
            <a:off x="960000" y="593367"/>
            <a:ext cx="10272000" cy="763600"/>
          </a:xfrm>
          <a:prstGeom prst="rect">
            <a:avLst/>
          </a:prstGeom>
          <a:noFill/>
          <a:ln>
            <a:noFill/>
          </a:ln>
        </p:spPr>
        <p:txBody>
          <a:bodyPr anchorCtr="0" anchor="t" bIns="121900" lIns="121900" spcFirstLastPara="1" rIns="121900" wrap="square" tIns="121900">
            <a:noAutofit/>
          </a:bodyPr>
          <a:lstStyle>
            <a:lvl1pPr lvl="0" marR="0" rtl="0" algn="l">
              <a:lnSpc>
                <a:spcPct val="100000"/>
              </a:lnSpc>
              <a:spcBef>
                <a:spcPts val="0"/>
              </a:spcBef>
              <a:spcAft>
                <a:spcPts val="0"/>
              </a:spcAft>
              <a:buClr>
                <a:schemeClr val="dk1"/>
              </a:buClr>
              <a:buSzPts val="3700"/>
              <a:buFont typeface="Arvo"/>
              <a:buNone/>
              <a:defRPr b="1" i="0" sz="3700" u="none" cap="none" strike="noStrike">
                <a:solidFill>
                  <a:schemeClr val="dk1"/>
                </a:solidFill>
                <a:latin typeface="Arvo"/>
                <a:ea typeface="Arvo"/>
                <a:cs typeface="Arvo"/>
                <a:sym typeface="Arvo"/>
              </a:defRPr>
            </a:lvl1pPr>
            <a:lvl2pPr lvl="1" marR="0" rtl="0" algn="l">
              <a:lnSpc>
                <a:spcPct val="100000"/>
              </a:lnSpc>
              <a:spcBef>
                <a:spcPts val="0"/>
              </a:spcBef>
              <a:spcAft>
                <a:spcPts val="0"/>
              </a:spcAft>
              <a:buClr>
                <a:schemeClr val="dk1"/>
              </a:buClr>
              <a:buSzPts val="3700"/>
              <a:buFont typeface="Arvo"/>
              <a:buNone/>
              <a:defRPr b="1" i="0" sz="3700" u="none" cap="none" strike="noStrike">
                <a:solidFill>
                  <a:schemeClr val="dk1"/>
                </a:solidFill>
                <a:latin typeface="Arvo"/>
                <a:ea typeface="Arvo"/>
                <a:cs typeface="Arvo"/>
                <a:sym typeface="Arvo"/>
              </a:defRPr>
            </a:lvl2pPr>
            <a:lvl3pPr lvl="2" marR="0" rtl="0" algn="l">
              <a:lnSpc>
                <a:spcPct val="100000"/>
              </a:lnSpc>
              <a:spcBef>
                <a:spcPts val="0"/>
              </a:spcBef>
              <a:spcAft>
                <a:spcPts val="0"/>
              </a:spcAft>
              <a:buClr>
                <a:schemeClr val="dk1"/>
              </a:buClr>
              <a:buSzPts val="3700"/>
              <a:buFont typeface="Arvo"/>
              <a:buNone/>
              <a:defRPr b="1" i="0" sz="3700" u="none" cap="none" strike="noStrike">
                <a:solidFill>
                  <a:schemeClr val="dk1"/>
                </a:solidFill>
                <a:latin typeface="Arvo"/>
                <a:ea typeface="Arvo"/>
                <a:cs typeface="Arvo"/>
                <a:sym typeface="Arvo"/>
              </a:defRPr>
            </a:lvl3pPr>
            <a:lvl4pPr lvl="3" marR="0" rtl="0" algn="l">
              <a:lnSpc>
                <a:spcPct val="100000"/>
              </a:lnSpc>
              <a:spcBef>
                <a:spcPts val="0"/>
              </a:spcBef>
              <a:spcAft>
                <a:spcPts val="0"/>
              </a:spcAft>
              <a:buClr>
                <a:schemeClr val="dk1"/>
              </a:buClr>
              <a:buSzPts val="3700"/>
              <a:buFont typeface="Arvo"/>
              <a:buNone/>
              <a:defRPr b="1" i="0" sz="3700" u="none" cap="none" strike="noStrike">
                <a:solidFill>
                  <a:schemeClr val="dk1"/>
                </a:solidFill>
                <a:latin typeface="Arvo"/>
                <a:ea typeface="Arvo"/>
                <a:cs typeface="Arvo"/>
                <a:sym typeface="Arvo"/>
              </a:defRPr>
            </a:lvl4pPr>
            <a:lvl5pPr lvl="4" marR="0" rtl="0" algn="l">
              <a:lnSpc>
                <a:spcPct val="100000"/>
              </a:lnSpc>
              <a:spcBef>
                <a:spcPts val="0"/>
              </a:spcBef>
              <a:spcAft>
                <a:spcPts val="0"/>
              </a:spcAft>
              <a:buClr>
                <a:schemeClr val="dk1"/>
              </a:buClr>
              <a:buSzPts val="3700"/>
              <a:buFont typeface="Arvo"/>
              <a:buNone/>
              <a:defRPr b="1" i="0" sz="3700" u="none" cap="none" strike="noStrike">
                <a:solidFill>
                  <a:schemeClr val="dk1"/>
                </a:solidFill>
                <a:latin typeface="Arvo"/>
                <a:ea typeface="Arvo"/>
                <a:cs typeface="Arvo"/>
                <a:sym typeface="Arvo"/>
              </a:defRPr>
            </a:lvl5pPr>
            <a:lvl6pPr lvl="5" marR="0" rtl="0" algn="l">
              <a:lnSpc>
                <a:spcPct val="100000"/>
              </a:lnSpc>
              <a:spcBef>
                <a:spcPts val="0"/>
              </a:spcBef>
              <a:spcAft>
                <a:spcPts val="0"/>
              </a:spcAft>
              <a:buClr>
                <a:schemeClr val="dk1"/>
              </a:buClr>
              <a:buSzPts val="3700"/>
              <a:buFont typeface="Arvo"/>
              <a:buNone/>
              <a:defRPr b="1" i="0" sz="3700" u="none" cap="none" strike="noStrike">
                <a:solidFill>
                  <a:schemeClr val="dk1"/>
                </a:solidFill>
                <a:latin typeface="Arvo"/>
                <a:ea typeface="Arvo"/>
                <a:cs typeface="Arvo"/>
                <a:sym typeface="Arvo"/>
              </a:defRPr>
            </a:lvl6pPr>
            <a:lvl7pPr lvl="6" marR="0" rtl="0" algn="l">
              <a:lnSpc>
                <a:spcPct val="100000"/>
              </a:lnSpc>
              <a:spcBef>
                <a:spcPts val="0"/>
              </a:spcBef>
              <a:spcAft>
                <a:spcPts val="0"/>
              </a:spcAft>
              <a:buClr>
                <a:schemeClr val="dk1"/>
              </a:buClr>
              <a:buSzPts val="3700"/>
              <a:buFont typeface="Arvo"/>
              <a:buNone/>
              <a:defRPr b="1" i="0" sz="3700" u="none" cap="none" strike="noStrike">
                <a:solidFill>
                  <a:schemeClr val="dk1"/>
                </a:solidFill>
                <a:latin typeface="Arvo"/>
                <a:ea typeface="Arvo"/>
                <a:cs typeface="Arvo"/>
                <a:sym typeface="Arvo"/>
              </a:defRPr>
            </a:lvl7pPr>
            <a:lvl8pPr lvl="7" marR="0" rtl="0" algn="l">
              <a:lnSpc>
                <a:spcPct val="100000"/>
              </a:lnSpc>
              <a:spcBef>
                <a:spcPts val="0"/>
              </a:spcBef>
              <a:spcAft>
                <a:spcPts val="0"/>
              </a:spcAft>
              <a:buClr>
                <a:schemeClr val="dk1"/>
              </a:buClr>
              <a:buSzPts val="3700"/>
              <a:buFont typeface="Arvo"/>
              <a:buNone/>
              <a:defRPr b="1" i="0" sz="3700" u="none" cap="none" strike="noStrike">
                <a:solidFill>
                  <a:schemeClr val="dk1"/>
                </a:solidFill>
                <a:latin typeface="Arvo"/>
                <a:ea typeface="Arvo"/>
                <a:cs typeface="Arvo"/>
                <a:sym typeface="Arvo"/>
              </a:defRPr>
            </a:lvl8pPr>
            <a:lvl9pPr lvl="8" marR="0" rtl="0" algn="l">
              <a:lnSpc>
                <a:spcPct val="100000"/>
              </a:lnSpc>
              <a:spcBef>
                <a:spcPts val="0"/>
              </a:spcBef>
              <a:spcAft>
                <a:spcPts val="0"/>
              </a:spcAft>
              <a:buClr>
                <a:schemeClr val="dk1"/>
              </a:buClr>
              <a:buSzPts val="3700"/>
              <a:buFont typeface="Arvo"/>
              <a:buNone/>
              <a:defRPr b="1" i="0" sz="3700" u="none" cap="none" strike="noStrike">
                <a:solidFill>
                  <a:schemeClr val="dk1"/>
                </a:solidFill>
                <a:latin typeface="Arvo"/>
                <a:ea typeface="Arvo"/>
                <a:cs typeface="Arvo"/>
                <a:sym typeface="Arvo"/>
              </a:defRPr>
            </a:lvl9pPr>
          </a:lstStyle>
          <a:p/>
        </p:txBody>
      </p:sp>
      <p:sp>
        <p:nvSpPr>
          <p:cNvPr id="82" name="Google Shape;82;p13"/>
          <p:cNvSpPr txBox="1"/>
          <p:nvPr>
            <p:ph idx="1" type="body"/>
          </p:nvPr>
        </p:nvSpPr>
        <p:spPr>
          <a:xfrm>
            <a:off x="960000" y="1536633"/>
            <a:ext cx="10272000" cy="4555200"/>
          </a:xfrm>
          <a:prstGeom prst="rect">
            <a:avLst/>
          </a:prstGeom>
          <a:noFill/>
          <a:ln>
            <a:noFill/>
          </a:ln>
        </p:spPr>
        <p:txBody>
          <a:bodyPr anchorCtr="0" anchor="t" bIns="121900" lIns="121900" spcFirstLastPara="1" rIns="121900" wrap="square" tIns="121900">
            <a:noAutofit/>
          </a:bodyPr>
          <a:lstStyle>
            <a:lvl1pPr indent="-361950" lvl="0" marL="457200" marR="0" rtl="0" algn="l">
              <a:lnSpc>
                <a:spcPct val="100000"/>
              </a:lnSpc>
              <a:spcBef>
                <a:spcPts val="0"/>
              </a:spcBef>
              <a:spcAft>
                <a:spcPts val="0"/>
              </a:spcAft>
              <a:buClr>
                <a:schemeClr val="dk1"/>
              </a:buClr>
              <a:buSzPts val="2100"/>
              <a:buFont typeface="Encode Sans"/>
              <a:buChar char="●"/>
              <a:defRPr b="0" i="0" sz="2100" u="none" cap="none" strike="noStrike">
                <a:solidFill>
                  <a:schemeClr val="dk1"/>
                </a:solidFill>
                <a:latin typeface="Encode Sans"/>
                <a:ea typeface="Encode Sans"/>
                <a:cs typeface="Encode Sans"/>
                <a:sym typeface="Encode Sans"/>
              </a:defRPr>
            </a:lvl1pPr>
            <a:lvl2pPr indent="-361950" lvl="1" marL="914400" marR="0" rtl="0" algn="l">
              <a:lnSpc>
                <a:spcPct val="100000"/>
              </a:lnSpc>
              <a:spcBef>
                <a:spcPts val="0"/>
              </a:spcBef>
              <a:spcAft>
                <a:spcPts val="0"/>
              </a:spcAft>
              <a:buClr>
                <a:schemeClr val="dk1"/>
              </a:buClr>
              <a:buSzPts val="2100"/>
              <a:buFont typeface="Encode Sans"/>
              <a:buChar char="○"/>
              <a:defRPr b="0" i="0" sz="2100" u="none" cap="none" strike="noStrike">
                <a:solidFill>
                  <a:schemeClr val="dk1"/>
                </a:solidFill>
                <a:latin typeface="Encode Sans"/>
                <a:ea typeface="Encode Sans"/>
                <a:cs typeface="Encode Sans"/>
                <a:sym typeface="Encode Sans"/>
              </a:defRPr>
            </a:lvl2pPr>
            <a:lvl3pPr indent="-361950" lvl="2" marL="1371600" marR="0" rtl="0" algn="l">
              <a:lnSpc>
                <a:spcPct val="100000"/>
              </a:lnSpc>
              <a:spcBef>
                <a:spcPts val="0"/>
              </a:spcBef>
              <a:spcAft>
                <a:spcPts val="0"/>
              </a:spcAft>
              <a:buClr>
                <a:schemeClr val="dk1"/>
              </a:buClr>
              <a:buSzPts val="2100"/>
              <a:buFont typeface="Encode Sans"/>
              <a:buChar char="■"/>
              <a:defRPr b="0" i="0" sz="2100" u="none" cap="none" strike="noStrike">
                <a:solidFill>
                  <a:schemeClr val="dk1"/>
                </a:solidFill>
                <a:latin typeface="Encode Sans"/>
                <a:ea typeface="Encode Sans"/>
                <a:cs typeface="Encode Sans"/>
                <a:sym typeface="Encode Sans"/>
              </a:defRPr>
            </a:lvl3pPr>
            <a:lvl4pPr indent="-361950" lvl="3" marL="1828800" marR="0" rtl="0" algn="l">
              <a:lnSpc>
                <a:spcPct val="100000"/>
              </a:lnSpc>
              <a:spcBef>
                <a:spcPts val="0"/>
              </a:spcBef>
              <a:spcAft>
                <a:spcPts val="0"/>
              </a:spcAft>
              <a:buClr>
                <a:schemeClr val="dk1"/>
              </a:buClr>
              <a:buSzPts val="2100"/>
              <a:buFont typeface="Encode Sans"/>
              <a:buChar char="●"/>
              <a:defRPr b="0" i="0" sz="2100" u="none" cap="none" strike="noStrike">
                <a:solidFill>
                  <a:schemeClr val="dk1"/>
                </a:solidFill>
                <a:latin typeface="Encode Sans"/>
                <a:ea typeface="Encode Sans"/>
                <a:cs typeface="Encode Sans"/>
                <a:sym typeface="Encode Sans"/>
              </a:defRPr>
            </a:lvl4pPr>
            <a:lvl5pPr indent="-361950" lvl="4" marL="2286000" marR="0" rtl="0" algn="l">
              <a:lnSpc>
                <a:spcPct val="100000"/>
              </a:lnSpc>
              <a:spcBef>
                <a:spcPts val="0"/>
              </a:spcBef>
              <a:spcAft>
                <a:spcPts val="0"/>
              </a:spcAft>
              <a:buClr>
                <a:schemeClr val="dk1"/>
              </a:buClr>
              <a:buSzPts val="2100"/>
              <a:buFont typeface="Encode Sans"/>
              <a:buChar char="○"/>
              <a:defRPr b="0" i="0" sz="2100" u="none" cap="none" strike="noStrike">
                <a:solidFill>
                  <a:schemeClr val="dk1"/>
                </a:solidFill>
                <a:latin typeface="Encode Sans"/>
                <a:ea typeface="Encode Sans"/>
                <a:cs typeface="Encode Sans"/>
                <a:sym typeface="Encode Sans"/>
              </a:defRPr>
            </a:lvl5pPr>
            <a:lvl6pPr indent="-361950" lvl="5" marL="2743200" marR="0" rtl="0" algn="l">
              <a:lnSpc>
                <a:spcPct val="100000"/>
              </a:lnSpc>
              <a:spcBef>
                <a:spcPts val="0"/>
              </a:spcBef>
              <a:spcAft>
                <a:spcPts val="0"/>
              </a:spcAft>
              <a:buClr>
                <a:schemeClr val="dk1"/>
              </a:buClr>
              <a:buSzPts val="2100"/>
              <a:buFont typeface="Encode Sans"/>
              <a:buChar char="■"/>
              <a:defRPr b="0" i="0" sz="2100" u="none" cap="none" strike="noStrike">
                <a:solidFill>
                  <a:schemeClr val="dk1"/>
                </a:solidFill>
                <a:latin typeface="Encode Sans"/>
                <a:ea typeface="Encode Sans"/>
                <a:cs typeface="Encode Sans"/>
                <a:sym typeface="Encode Sans"/>
              </a:defRPr>
            </a:lvl6pPr>
            <a:lvl7pPr indent="-361950" lvl="6" marL="3200400" marR="0" rtl="0" algn="l">
              <a:lnSpc>
                <a:spcPct val="100000"/>
              </a:lnSpc>
              <a:spcBef>
                <a:spcPts val="0"/>
              </a:spcBef>
              <a:spcAft>
                <a:spcPts val="0"/>
              </a:spcAft>
              <a:buClr>
                <a:schemeClr val="dk1"/>
              </a:buClr>
              <a:buSzPts val="2100"/>
              <a:buFont typeface="Encode Sans"/>
              <a:buChar char="●"/>
              <a:defRPr b="0" i="0" sz="2100" u="none" cap="none" strike="noStrike">
                <a:solidFill>
                  <a:schemeClr val="dk1"/>
                </a:solidFill>
                <a:latin typeface="Encode Sans"/>
                <a:ea typeface="Encode Sans"/>
                <a:cs typeface="Encode Sans"/>
                <a:sym typeface="Encode Sans"/>
              </a:defRPr>
            </a:lvl7pPr>
            <a:lvl8pPr indent="-361950" lvl="7" marL="3657600" marR="0" rtl="0" algn="l">
              <a:lnSpc>
                <a:spcPct val="100000"/>
              </a:lnSpc>
              <a:spcBef>
                <a:spcPts val="0"/>
              </a:spcBef>
              <a:spcAft>
                <a:spcPts val="0"/>
              </a:spcAft>
              <a:buClr>
                <a:schemeClr val="dk1"/>
              </a:buClr>
              <a:buSzPts val="2100"/>
              <a:buFont typeface="Encode Sans"/>
              <a:buChar char="○"/>
              <a:defRPr b="0" i="0" sz="2100" u="none" cap="none" strike="noStrike">
                <a:solidFill>
                  <a:schemeClr val="dk1"/>
                </a:solidFill>
                <a:latin typeface="Encode Sans"/>
                <a:ea typeface="Encode Sans"/>
                <a:cs typeface="Encode Sans"/>
                <a:sym typeface="Encode Sans"/>
              </a:defRPr>
            </a:lvl8pPr>
            <a:lvl9pPr indent="-361950" lvl="8" marL="4114800" marR="0" rtl="0" algn="l">
              <a:lnSpc>
                <a:spcPct val="100000"/>
              </a:lnSpc>
              <a:spcBef>
                <a:spcPts val="0"/>
              </a:spcBef>
              <a:spcAft>
                <a:spcPts val="0"/>
              </a:spcAft>
              <a:buClr>
                <a:schemeClr val="dk1"/>
              </a:buClr>
              <a:buSzPts val="2100"/>
              <a:buFont typeface="Encode Sans"/>
              <a:buChar char="■"/>
              <a:defRPr b="0" i="0" sz="2100" u="none" cap="none" strike="noStrike">
                <a:solidFill>
                  <a:schemeClr val="dk1"/>
                </a:solidFill>
                <a:latin typeface="Encode Sans"/>
                <a:ea typeface="Encode Sans"/>
                <a:cs typeface="Encode Sans"/>
                <a:sym typeface="Encode Sans"/>
              </a:defRPr>
            </a:lvl9pPr>
          </a:lstStyle>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 id="2147483674" r:id="rId16"/>
    <p:sldLayoutId id="2147483675" r:id="rId17"/>
    <p:sldLayoutId id="2147483676" r:id="rId18"/>
    <p:sldLayoutId id="2147483677" r:id="rId19"/>
    <p:sldLayoutId id="2147483678" r:id="rId20"/>
    <p:sldLayoutId id="2147483679" r:id="rId21"/>
    <p:sldLayoutId id="2147483680" r:id="rId22"/>
    <p:sldLayoutId id="2147483681" r:id="rId23"/>
    <p:sldLayoutId id="2147483682" r:id="rId24"/>
    <p:sldLayoutId id="2147483683" r:id="rId25"/>
    <p:sldLayoutId id="2147483684" r:id="rId26"/>
    <p:sldLayoutId id="2147483685" r:id="rId27"/>
    <p:sldLayoutId id="2147483686" r:id="rId28"/>
    <p:sldLayoutId id="2147483687" r:id="rId29"/>
    <p:sldLayoutId id="2147483688" r:id="rId30"/>
    <p:sldLayoutId id="2147483689" r:id="rId31"/>
  </p:sldLayoutIdLst>
  <mc:AlternateContent>
    <mc:Choice Requires="p14">
      <p:transition spd="slow" p14:dur="1300">
        <p14:gallery dir="l"/>
      </p:transition>
    </mc:Choice>
    <mc:Fallback>
      <p:transition spd="slow">
        <p:fade/>
      </p:transition>
    </mc:Fallback>
  </mc:AlternateConten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3.xml"/><Relationship Id="rId3"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9.xml"/><Relationship Id="rId3"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4" name="Shape 504"/>
        <p:cNvGrpSpPr/>
        <p:nvPr/>
      </p:nvGrpSpPr>
      <p:grpSpPr>
        <a:xfrm>
          <a:off x="0" y="0"/>
          <a:ext cx="0" cy="0"/>
          <a:chOff x="0" y="0"/>
          <a:chExt cx="0" cy="0"/>
        </a:xfrm>
      </p:grpSpPr>
      <p:grpSp>
        <p:nvGrpSpPr>
          <p:cNvPr id="505" name="Google Shape;505;p45"/>
          <p:cNvGrpSpPr/>
          <p:nvPr/>
        </p:nvGrpSpPr>
        <p:grpSpPr>
          <a:xfrm>
            <a:off x="871097" y="3414047"/>
            <a:ext cx="1515940" cy="2723953"/>
            <a:chOff x="653323" y="2560535"/>
            <a:chExt cx="1136955" cy="2042965"/>
          </a:xfrm>
        </p:grpSpPr>
        <p:grpSp>
          <p:nvGrpSpPr>
            <p:cNvPr id="506" name="Google Shape;506;p45"/>
            <p:cNvGrpSpPr/>
            <p:nvPr/>
          </p:nvGrpSpPr>
          <p:grpSpPr>
            <a:xfrm rot="3062395">
              <a:off x="817571" y="2724807"/>
              <a:ext cx="808459" cy="808418"/>
              <a:chOff x="3938571" y="2278938"/>
              <a:chExt cx="145311" cy="145311"/>
            </a:xfrm>
          </p:grpSpPr>
          <p:sp>
            <p:nvSpPr>
              <p:cNvPr id="507" name="Google Shape;507;p45"/>
              <p:cNvSpPr/>
              <p:nvPr/>
            </p:nvSpPr>
            <p:spPr>
              <a:xfrm>
                <a:off x="3938571" y="2278938"/>
                <a:ext cx="145311" cy="145311"/>
              </a:xfrm>
              <a:custGeom>
                <a:rect b="b" l="l" r="r" t="t"/>
                <a:pathLst>
                  <a:path extrusionOk="0" h="3257" w="3257">
                    <a:moveTo>
                      <a:pt x="1628" y="0"/>
                    </a:moveTo>
                    <a:cubicBezTo>
                      <a:pt x="736" y="0"/>
                      <a:pt x="0" y="724"/>
                      <a:pt x="0" y="1628"/>
                    </a:cubicBezTo>
                    <a:cubicBezTo>
                      <a:pt x="0" y="2522"/>
                      <a:pt x="736" y="3257"/>
                      <a:pt x="1628" y="3257"/>
                    </a:cubicBezTo>
                    <a:cubicBezTo>
                      <a:pt x="2533" y="3257"/>
                      <a:pt x="3257" y="2522"/>
                      <a:pt x="3257" y="1628"/>
                    </a:cubicBezTo>
                    <a:cubicBezTo>
                      <a:pt x="3257" y="724"/>
                      <a:pt x="2533" y="0"/>
                      <a:pt x="1628" y="0"/>
                    </a:cubicBezTo>
                    <a:close/>
                  </a:path>
                </a:pathLst>
              </a:custGeom>
              <a:solidFill>
                <a:srgbClr val="FFFFF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508" name="Google Shape;508;p45"/>
              <p:cNvSpPr/>
              <p:nvPr/>
            </p:nvSpPr>
            <p:spPr>
              <a:xfrm>
                <a:off x="3947628" y="2278938"/>
                <a:ext cx="136254" cy="143303"/>
              </a:xfrm>
              <a:custGeom>
                <a:rect b="b" l="l" r="r" t="t"/>
                <a:pathLst>
                  <a:path extrusionOk="0" h="3212" w="3054">
                    <a:moveTo>
                      <a:pt x="1324" y="0"/>
                    </a:moveTo>
                    <a:cubicBezTo>
                      <a:pt x="1267" y="12"/>
                      <a:pt x="1211" y="12"/>
                      <a:pt x="1143" y="23"/>
                    </a:cubicBezTo>
                    <a:cubicBezTo>
                      <a:pt x="1810" y="329"/>
                      <a:pt x="2251" y="973"/>
                      <a:pt x="2421" y="1685"/>
                    </a:cubicBezTo>
                    <a:cubicBezTo>
                      <a:pt x="2284" y="1848"/>
                      <a:pt x="2095" y="1978"/>
                      <a:pt x="1884" y="1978"/>
                    </a:cubicBezTo>
                    <a:cubicBezTo>
                      <a:pt x="1816" y="1978"/>
                      <a:pt x="1746" y="1964"/>
                      <a:pt x="1674" y="1934"/>
                    </a:cubicBezTo>
                    <a:cubicBezTo>
                      <a:pt x="1437" y="1821"/>
                      <a:pt x="1347" y="1515"/>
                      <a:pt x="1222" y="1301"/>
                    </a:cubicBezTo>
                    <a:cubicBezTo>
                      <a:pt x="1018" y="917"/>
                      <a:pt x="668" y="668"/>
                      <a:pt x="295" y="452"/>
                    </a:cubicBezTo>
                    <a:cubicBezTo>
                      <a:pt x="272" y="487"/>
                      <a:pt x="249" y="509"/>
                      <a:pt x="227" y="532"/>
                    </a:cubicBezTo>
                    <a:cubicBezTo>
                      <a:pt x="408" y="645"/>
                      <a:pt x="589" y="758"/>
                      <a:pt x="759" y="894"/>
                    </a:cubicBezTo>
                    <a:cubicBezTo>
                      <a:pt x="216" y="1154"/>
                      <a:pt x="1" y="1832"/>
                      <a:pt x="23" y="2443"/>
                    </a:cubicBezTo>
                    <a:cubicBezTo>
                      <a:pt x="58" y="2500"/>
                      <a:pt x="91" y="2556"/>
                      <a:pt x="136" y="2613"/>
                    </a:cubicBezTo>
                    <a:cubicBezTo>
                      <a:pt x="68" y="1990"/>
                      <a:pt x="249" y="1211"/>
                      <a:pt x="849" y="973"/>
                    </a:cubicBezTo>
                    <a:cubicBezTo>
                      <a:pt x="860" y="984"/>
                      <a:pt x="883" y="995"/>
                      <a:pt x="894" y="1018"/>
                    </a:cubicBezTo>
                    <a:cubicBezTo>
                      <a:pt x="1098" y="1211"/>
                      <a:pt x="1177" y="1482"/>
                      <a:pt x="1324" y="1719"/>
                    </a:cubicBezTo>
                    <a:cubicBezTo>
                      <a:pt x="973" y="1855"/>
                      <a:pt x="860" y="2239"/>
                      <a:pt x="1053" y="2522"/>
                    </a:cubicBezTo>
                    <a:cubicBezTo>
                      <a:pt x="849" y="2703"/>
                      <a:pt x="827" y="2963"/>
                      <a:pt x="917" y="3178"/>
                    </a:cubicBezTo>
                    <a:lnTo>
                      <a:pt x="1053" y="3212"/>
                    </a:lnTo>
                    <a:cubicBezTo>
                      <a:pt x="928" y="3020"/>
                      <a:pt x="917" y="2771"/>
                      <a:pt x="1109" y="2601"/>
                    </a:cubicBezTo>
                    <a:cubicBezTo>
                      <a:pt x="1131" y="2624"/>
                      <a:pt x="1166" y="2646"/>
                      <a:pt x="1188" y="2669"/>
                    </a:cubicBezTo>
                    <a:cubicBezTo>
                      <a:pt x="1401" y="2825"/>
                      <a:pt x="1654" y="2881"/>
                      <a:pt x="1917" y="2881"/>
                    </a:cubicBezTo>
                    <a:cubicBezTo>
                      <a:pt x="2130" y="2881"/>
                      <a:pt x="2349" y="2844"/>
                      <a:pt x="2556" y="2794"/>
                    </a:cubicBezTo>
                    <a:cubicBezTo>
                      <a:pt x="2602" y="2748"/>
                      <a:pt x="2647" y="2703"/>
                      <a:pt x="2692" y="2646"/>
                    </a:cubicBezTo>
                    <a:lnTo>
                      <a:pt x="2692" y="2646"/>
                    </a:lnTo>
                    <a:cubicBezTo>
                      <a:pt x="2448" y="2721"/>
                      <a:pt x="2213" y="2765"/>
                      <a:pt x="1959" y="2765"/>
                    </a:cubicBezTo>
                    <a:cubicBezTo>
                      <a:pt x="1907" y="2765"/>
                      <a:pt x="1853" y="2763"/>
                      <a:pt x="1799" y="2759"/>
                    </a:cubicBezTo>
                    <a:cubicBezTo>
                      <a:pt x="1561" y="2748"/>
                      <a:pt x="1324" y="2669"/>
                      <a:pt x="1154" y="2511"/>
                    </a:cubicBezTo>
                    <a:cubicBezTo>
                      <a:pt x="894" y="2284"/>
                      <a:pt x="1121" y="1889"/>
                      <a:pt x="1380" y="1799"/>
                    </a:cubicBezTo>
                    <a:cubicBezTo>
                      <a:pt x="1392" y="1821"/>
                      <a:pt x="1415" y="1832"/>
                      <a:pt x="1425" y="1844"/>
                    </a:cubicBezTo>
                    <a:cubicBezTo>
                      <a:pt x="1566" y="2003"/>
                      <a:pt x="1730" y="2071"/>
                      <a:pt x="1895" y="2071"/>
                    </a:cubicBezTo>
                    <a:cubicBezTo>
                      <a:pt x="2116" y="2071"/>
                      <a:pt x="2338" y="1948"/>
                      <a:pt x="2500" y="1753"/>
                    </a:cubicBezTo>
                    <a:cubicBezTo>
                      <a:pt x="2571" y="1788"/>
                      <a:pt x="2659" y="1806"/>
                      <a:pt x="2743" y="1806"/>
                    </a:cubicBezTo>
                    <a:cubicBezTo>
                      <a:pt x="2793" y="1806"/>
                      <a:pt x="2842" y="1800"/>
                      <a:pt x="2885" y="1787"/>
                    </a:cubicBezTo>
                    <a:cubicBezTo>
                      <a:pt x="2941" y="1776"/>
                      <a:pt x="2998" y="1742"/>
                      <a:pt x="3054" y="1696"/>
                    </a:cubicBezTo>
                    <a:lnTo>
                      <a:pt x="3054" y="1628"/>
                    </a:lnTo>
                    <a:lnTo>
                      <a:pt x="3054" y="1550"/>
                    </a:lnTo>
                    <a:cubicBezTo>
                      <a:pt x="2986" y="1628"/>
                      <a:pt x="2907" y="1696"/>
                      <a:pt x="2805" y="1708"/>
                    </a:cubicBezTo>
                    <a:cubicBezTo>
                      <a:pt x="2792" y="1710"/>
                      <a:pt x="2778" y="1711"/>
                      <a:pt x="2762" y="1711"/>
                    </a:cubicBezTo>
                    <a:cubicBezTo>
                      <a:pt x="2681" y="1711"/>
                      <a:pt x="2568" y="1687"/>
                      <a:pt x="2511" y="1640"/>
                    </a:cubicBezTo>
                    <a:cubicBezTo>
                      <a:pt x="2342" y="950"/>
                      <a:pt x="1935" y="339"/>
                      <a:pt x="1324" y="0"/>
                    </a:cubicBezTo>
                    <a:close/>
                  </a:path>
                </a:pathLst>
              </a:custGeom>
              <a:solidFill>
                <a:schemeClr val="accent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grpSp>
        <p:sp>
          <p:nvSpPr>
            <p:cNvPr id="509" name="Google Shape;509;p45"/>
            <p:cNvSpPr/>
            <p:nvPr/>
          </p:nvSpPr>
          <p:spPr>
            <a:xfrm>
              <a:off x="767000" y="4400700"/>
              <a:ext cx="909600" cy="202800"/>
            </a:xfrm>
            <a:prstGeom prst="ellipse">
              <a:avLst/>
            </a:prstGeom>
            <a:solidFill>
              <a:srgbClr val="17253A">
                <a:alpha val="23921"/>
              </a:srgb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grpSp>
      <p:sp>
        <p:nvSpPr>
          <p:cNvPr id="510" name="Google Shape;510;p45"/>
          <p:cNvSpPr/>
          <p:nvPr/>
        </p:nvSpPr>
        <p:spPr>
          <a:xfrm>
            <a:off x="10283800" y="5920267"/>
            <a:ext cx="694400" cy="165200"/>
          </a:xfrm>
          <a:prstGeom prst="ellipse">
            <a:avLst/>
          </a:prstGeom>
          <a:solidFill>
            <a:srgbClr val="17253A">
              <a:alpha val="23921"/>
            </a:srgb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511" name="Google Shape;511;p45"/>
          <p:cNvSpPr txBox="1"/>
          <p:nvPr>
            <p:ph idx="4294967295" type="subTitle"/>
          </p:nvPr>
        </p:nvSpPr>
        <p:spPr>
          <a:xfrm>
            <a:off x="6760570" y="3811217"/>
            <a:ext cx="2535000" cy="723300"/>
          </a:xfrm>
          <a:prstGeom prst="rect">
            <a:avLst/>
          </a:prstGeom>
          <a:noFill/>
          <a:ln>
            <a:noFill/>
          </a:ln>
        </p:spPr>
        <p:txBody>
          <a:bodyPr anchorCtr="0" anchor="t" bIns="121900" lIns="121900" spcFirstLastPara="1" rIns="121900" wrap="square" tIns="121900">
            <a:noAutofit/>
          </a:bodyPr>
          <a:lstStyle/>
          <a:p>
            <a:pPr indent="0" lvl="0" marL="0" rtl="1" algn="r">
              <a:lnSpc>
                <a:spcPct val="100000"/>
              </a:lnSpc>
              <a:spcBef>
                <a:spcPts val="0"/>
              </a:spcBef>
              <a:spcAft>
                <a:spcPts val="0"/>
              </a:spcAft>
              <a:buSzPts val="3700"/>
              <a:buNone/>
            </a:pPr>
            <a:r>
              <a:rPr b="1" lang="ar-SA" sz="2900">
                <a:solidFill>
                  <a:schemeClr val="accent2"/>
                </a:solidFill>
                <a:latin typeface="IBM Plex Sans Arabic"/>
                <a:ea typeface="IBM Plex Sans Arabic"/>
                <a:cs typeface="IBM Plex Sans Arabic"/>
                <a:sym typeface="IBM Plex Sans Arabic"/>
              </a:rPr>
              <a:t>د.نديمة بدر</a:t>
            </a:r>
            <a:endParaRPr b="1" baseline="30000" sz="2900">
              <a:solidFill>
                <a:schemeClr val="accent2"/>
              </a:solidFill>
              <a:latin typeface="IBM Plex Sans Arabic"/>
              <a:ea typeface="IBM Plex Sans Arabic"/>
              <a:cs typeface="IBM Plex Sans Arabic"/>
              <a:sym typeface="IBM Plex Sans Arabic"/>
            </a:endParaRPr>
          </a:p>
        </p:txBody>
      </p:sp>
      <p:sp>
        <p:nvSpPr>
          <p:cNvPr id="512" name="Google Shape;512;p45"/>
          <p:cNvSpPr txBox="1"/>
          <p:nvPr>
            <p:ph idx="4294967295" type="ctrTitle"/>
          </p:nvPr>
        </p:nvSpPr>
        <p:spPr>
          <a:xfrm>
            <a:off x="2021350" y="1763475"/>
            <a:ext cx="7413900" cy="2047800"/>
          </a:xfrm>
          <a:prstGeom prst="rect">
            <a:avLst/>
          </a:prstGeom>
          <a:noFill/>
          <a:ln>
            <a:noFill/>
          </a:ln>
        </p:spPr>
        <p:txBody>
          <a:bodyPr anchorCtr="0" anchor="t" bIns="121900" lIns="121900" spcFirstLastPara="1" rIns="121900" wrap="square" tIns="121900">
            <a:noAutofit/>
          </a:bodyPr>
          <a:lstStyle/>
          <a:p>
            <a:pPr indent="0" lvl="0" marL="0" rtl="1" algn="just">
              <a:lnSpc>
                <a:spcPct val="115000"/>
              </a:lnSpc>
              <a:spcBef>
                <a:spcPts val="0"/>
              </a:spcBef>
              <a:spcAft>
                <a:spcPts val="0"/>
              </a:spcAft>
              <a:buNone/>
            </a:pPr>
            <a:r>
              <a:rPr lang="ar-SA" sz="4828">
                <a:solidFill>
                  <a:srgbClr val="E58D6B"/>
                </a:solidFill>
                <a:latin typeface="IBM Plex Sans Arabic"/>
                <a:ea typeface="IBM Plex Sans Arabic"/>
                <a:cs typeface="IBM Plex Sans Arabic"/>
                <a:sym typeface="IBM Plex Sans Arabic"/>
              </a:rPr>
              <a:t>دعم ذوي الاحتياجات الخاصة</a:t>
            </a:r>
            <a:endParaRPr sz="4828">
              <a:solidFill>
                <a:srgbClr val="E58D6B"/>
              </a:solidFill>
              <a:latin typeface="IBM Plex Sans Arabic"/>
              <a:ea typeface="IBM Plex Sans Arabic"/>
              <a:cs typeface="IBM Plex Sans Arabic"/>
              <a:sym typeface="IBM Plex Sans Arabic"/>
            </a:endParaRPr>
          </a:p>
          <a:p>
            <a:pPr indent="0" lvl="0" marL="0" rtl="1" algn="just">
              <a:lnSpc>
                <a:spcPct val="115000"/>
              </a:lnSpc>
              <a:spcBef>
                <a:spcPts val="0"/>
              </a:spcBef>
              <a:spcAft>
                <a:spcPts val="0"/>
              </a:spcAft>
              <a:buNone/>
            </a:pPr>
            <a:r>
              <a:rPr lang="ar-SA" sz="4828">
                <a:solidFill>
                  <a:schemeClr val="accent2"/>
                </a:solidFill>
                <a:latin typeface="IBM Plex Sans Arabic"/>
                <a:ea typeface="IBM Plex Sans Arabic"/>
                <a:cs typeface="IBM Plex Sans Arabic"/>
                <a:sym typeface="IBM Plex Sans Arabic"/>
              </a:rPr>
              <a:t>مسؤولية </a:t>
            </a:r>
            <a:r>
              <a:rPr lang="ar-SA" sz="4828">
                <a:solidFill>
                  <a:schemeClr val="accent2"/>
                </a:solidFill>
                <a:latin typeface="IBM Plex Sans Arabic"/>
                <a:ea typeface="IBM Plex Sans Arabic"/>
                <a:cs typeface="IBM Plex Sans Arabic"/>
                <a:sym typeface="IBM Plex Sans Arabic"/>
              </a:rPr>
              <a:t>مجتمعية</a:t>
            </a:r>
            <a:r>
              <a:rPr lang="ar-SA" sz="4828">
                <a:solidFill>
                  <a:schemeClr val="accent2"/>
                </a:solidFill>
                <a:latin typeface="IBM Plex Sans Arabic"/>
                <a:ea typeface="IBM Plex Sans Arabic"/>
                <a:cs typeface="IBM Plex Sans Arabic"/>
                <a:sym typeface="IBM Plex Sans Arabic"/>
              </a:rPr>
              <a:t> </a:t>
            </a:r>
            <a:endParaRPr sz="4828">
              <a:solidFill>
                <a:schemeClr val="accent2"/>
              </a:solidFill>
              <a:latin typeface="IBM Plex Sans Arabic"/>
              <a:ea typeface="IBM Plex Sans Arabic"/>
              <a:cs typeface="IBM Plex Sans Arabic"/>
              <a:sym typeface="IBM Plex Sans Arabic"/>
            </a:endParaRPr>
          </a:p>
          <a:p>
            <a:pPr indent="0" lvl="0" marL="0" rtl="1" algn="just">
              <a:lnSpc>
                <a:spcPct val="115000"/>
              </a:lnSpc>
              <a:spcBef>
                <a:spcPts val="0"/>
              </a:spcBef>
              <a:spcAft>
                <a:spcPts val="0"/>
              </a:spcAft>
              <a:buNone/>
            </a:pPr>
            <a:r>
              <a:t/>
            </a:r>
            <a:endParaRPr sz="9600">
              <a:solidFill>
                <a:srgbClr val="E58D6B"/>
              </a:solidFill>
              <a:latin typeface="IBM Plex Sans Arabic"/>
              <a:ea typeface="IBM Plex Sans Arabic"/>
              <a:cs typeface="IBM Plex Sans Arabic"/>
              <a:sym typeface="IBM Plex Sans Arabic"/>
            </a:endParaRPr>
          </a:p>
        </p:txBody>
      </p:sp>
      <p:grpSp>
        <p:nvGrpSpPr>
          <p:cNvPr id="513" name="Google Shape;513;p45"/>
          <p:cNvGrpSpPr/>
          <p:nvPr/>
        </p:nvGrpSpPr>
        <p:grpSpPr>
          <a:xfrm>
            <a:off x="9966675" y="1507074"/>
            <a:ext cx="1328141" cy="1330035"/>
            <a:chOff x="5324565" y="4192215"/>
            <a:chExt cx="410693" cy="411279"/>
          </a:xfrm>
        </p:grpSpPr>
        <p:sp>
          <p:nvSpPr>
            <p:cNvPr id="514" name="Google Shape;514;p45"/>
            <p:cNvSpPr/>
            <p:nvPr/>
          </p:nvSpPr>
          <p:spPr>
            <a:xfrm>
              <a:off x="5324565" y="4192854"/>
              <a:ext cx="410693" cy="410054"/>
            </a:xfrm>
            <a:custGeom>
              <a:rect b="b" l="l" r="r" t="t"/>
              <a:pathLst>
                <a:path extrusionOk="0" h="7702" w="7714">
                  <a:moveTo>
                    <a:pt x="3630" y="1"/>
                  </a:moveTo>
                  <a:cubicBezTo>
                    <a:pt x="2658" y="57"/>
                    <a:pt x="1788" y="464"/>
                    <a:pt x="1143" y="1109"/>
                  </a:cubicBezTo>
                  <a:lnTo>
                    <a:pt x="1087" y="1368"/>
                  </a:lnTo>
                  <a:lnTo>
                    <a:pt x="838" y="1448"/>
                  </a:lnTo>
                  <a:cubicBezTo>
                    <a:pt x="351" y="2059"/>
                    <a:pt x="46" y="2816"/>
                    <a:pt x="1" y="3642"/>
                  </a:cubicBezTo>
                  <a:lnTo>
                    <a:pt x="295" y="3845"/>
                  </a:lnTo>
                  <a:lnTo>
                    <a:pt x="1" y="4094"/>
                  </a:lnTo>
                  <a:cubicBezTo>
                    <a:pt x="57" y="4908"/>
                    <a:pt x="363" y="5643"/>
                    <a:pt x="838" y="6243"/>
                  </a:cubicBezTo>
                  <a:lnTo>
                    <a:pt x="1087" y="6288"/>
                  </a:lnTo>
                  <a:lnTo>
                    <a:pt x="1143" y="6593"/>
                  </a:lnTo>
                  <a:cubicBezTo>
                    <a:pt x="1788" y="7226"/>
                    <a:pt x="2658" y="7645"/>
                    <a:pt x="3630" y="7701"/>
                  </a:cubicBezTo>
                  <a:lnTo>
                    <a:pt x="3857" y="7555"/>
                  </a:lnTo>
                  <a:lnTo>
                    <a:pt x="4083" y="7701"/>
                  </a:lnTo>
                  <a:cubicBezTo>
                    <a:pt x="5055" y="7645"/>
                    <a:pt x="5926" y="7226"/>
                    <a:pt x="6582" y="6593"/>
                  </a:cubicBezTo>
                  <a:lnTo>
                    <a:pt x="6650" y="6243"/>
                  </a:lnTo>
                  <a:lnTo>
                    <a:pt x="6887" y="6243"/>
                  </a:lnTo>
                  <a:cubicBezTo>
                    <a:pt x="7362" y="5643"/>
                    <a:pt x="7656" y="4908"/>
                    <a:pt x="7713" y="4094"/>
                  </a:cubicBezTo>
                  <a:lnTo>
                    <a:pt x="7510" y="3879"/>
                  </a:lnTo>
                  <a:lnTo>
                    <a:pt x="7713" y="3642"/>
                  </a:lnTo>
                  <a:cubicBezTo>
                    <a:pt x="7668" y="2816"/>
                    <a:pt x="7362" y="2059"/>
                    <a:pt x="6887" y="1448"/>
                  </a:cubicBezTo>
                  <a:lnTo>
                    <a:pt x="6650" y="1414"/>
                  </a:lnTo>
                  <a:lnTo>
                    <a:pt x="6582" y="1109"/>
                  </a:lnTo>
                  <a:cubicBezTo>
                    <a:pt x="5926" y="464"/>
                    <a:pt x="5055" y="57"/>
                    <a:pt x="4083" y="1"/>
                  </a:cubicBezTo>
                  <a:lnTo>
                    <a:pt x="3857" y="136"/>
                  </a:lnTo>
                  <a:lnTo>
                    <a:pt x="3630" y="1"/>
                  </a:lnTo>
                  <a:close/>
                </a:path>
              </a:pathLst>
            </a:custGeom>
            <a:solidFill>
              <a:srgbClr val="EDB95C"/>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515" name="Google Shape;515;p45"/>
            <p:cNvSpPr/>
            <p:nvPr/>
          </p:nvSpPr>
          <p:spPr>
            <a:xfrm>
              <a:off x="5324565" y="4192215"/>
              <a:ext cx="410693" cy="411279"/>
            </a:xfrm>
            <a:custGeom>
              <a:rect b="b" l="l" r="r" t="t"/>
              <a:pathLst>
                <a:path extrusionOk="0" h="7725" w="7714">
                  <a:moveTo>
                    <a:pt x="3857" y="1"/>
                  </a:moveTo>
                  <a:cubicBezTo>
                    <a:pt x="3778" y="1"/>
                    <a:pt x="3710" y="1"/>
                    <a:pt x="3630" y="13"/>
                  </a:cubicBezTo>
                  <a:lnTo>
                    <a:pt x="3630" y="3654"/>
                  </a:lnTo>
                  <a:lnTo>
                    <a:pt x="2115" y="3654"/>
                  </a:lnTo>
                  <a:cubicBezTo>
                    <a:pt x="2070" y="2727"/>
                    <a:pt x="1731" y="1845"/>
                    <a:pt x="1143" y="1121"/>
                  </a:cubicBezTo>
                  <a:cubicBezTo>
                    <a:pt x="1030" y="1234"/>
                    <a:pt x="928" y="1347"/>
                    <a:pt x="838" y="1460"/>
                  </a:cubicBezTo>
                  <a:cubicBezTo>
                    <a:pt x="1324" y="2093"/>
                    <a:pt x="1618" y="2851"/>
                    <a:pt x="1652" y="3654"/>
                  </a:cubicBezTo>
                  <a:lnTo>
                    <a:pt x="1" y="3654"/>
                  </a:lnTo>
                  <a:lnTo>
                    <a:pt x="1" y="3857"/>
                  </a:lnTo>
                  <a:cubicBezTo>
                    <a:pt x="1" y="3948"/>
                    <a:pt x="1" y="4027"/>
                    <a:pt x="12" y="4106"/>
                  </a:cubicBezTo>
                  <a:lnTo>
                    <a:pt x="1652" y="4106"/>
                  </a:lnTo>
                  <a:cubicBezTo>
                    <a:pt x="1607" y="4886"/>
                    <a:pt x="1324" y="5644"/>
                    <a:pt x="838" y="6255"/>
                  </a:cubicBezTo>
                  <a:cubicBezTo>
                    <a:pt x="928" y="6379"/>
                    <a:pt x="1030" y="6492"/>
                    <a:pt x="1143" y="6605"/>
                  </a:cubicBezTo>
                  <a:cubicBezTo>
                    <a:pt x="1720" y="5893"/>
                    <a:pt x="2059" y="5022"/>
                    <a:pt x="2104" y="4106"/>
                  </a:cubicBezTo>
                  <a:lnTo>
                    <a:pt x="3630" y="4106"/>
                  </a:lnTo>
                  <a:lnTo>
                    <a:pt x="3630" y="7713"/>
                  </a:lnTo>
                  <a:cubicBezTo>
                    <a:pt x="3710" y="7713"/>
                    <a:pt x="3778" y="7725"/>
                    <a:pt x="3857" y="7725"/>
                  </a:cubicBezTo>
                  <a:cubicBezTo>
                    <a:pt x="3936" y="7725"/>
                    <a:pt x="4015" y="7713"/>
                    <a:pt x="4083" y="7713"/>
                  </a:cubicBezTo>
                  <a:lnTo>
                    <a:pt x="4083" y="4106"/>
                  </a:lnTo>
                  <a:lnTo>
                    <a:pt x="5610" y="4106"/>
                  </a:lnTo>
                  <a:cubicBezTo>
                    <a:pt x="5655" y="5022"/>
                    <a:pt x="5994" y="5893"/>
                    <a:pt x="6582" y="6605"/>
                  </a:cubicBezTo>
                  <a:cubicBezTo>
                    <a:pt x="6684" y="6492"/>
                    <a:pt x="6786" y="6379"/>
                    <a:pt x="6887" y="6255"/>
                  </a:cubicBezTo>
                  <a:cubicBezTo>
                    <a:pt x="6401" y="5644"/>
                    <a:pt x="6107" y="4886"/>
                    <a:pt x="6062" y="4106"/>
                  </a:cubicBezTo>
                  <a:lnTo>
                    <a:pt x="7713" y="4106"/>
                  </a:lnTo>
                  <a:lnTo>
                    <a:pt x="7713" y="3857"/>
                  </a:lnTo>
                  <a:lnTo>
                    <a:pt x="7713" y="3654"/>
                  </a:lnTo>
                  <a:lnTo>
                    <a:pt x="6062" y="3654"/>
                  </a:lnTo>
                  <a:cubicBezTo>
                    <a:pt x="6107" y="2851"/>
                    <a:pt x="6390" y="2093"/>
                    <a:pt x="6887" y="1460"/>
                  </a:cubicBezTo>
                  <a:lnTo>
                    <a:pt x="6582" y="1121"/>
                  </a:lnTo>
                  <a:cubicBezTo>
                    <a:pt x="5994" y="1845"/>
                    <a:pt x="5655" y="2727"/>
                    <a:pt x="5610" y="3654"/>
                  </a:cubicBezTo>
                  <a:lnTo>
                    <a:pt x="4083" y="3654"/>
                  </a:lnTo>
                  <a:lnTo>
                    <a:pt x="4083" y="13"/>
                  </a:lnTo>
                  <a:cubicBezTo>
                    <a:pt x="4015" y="1"/>
                    <a:pt x="3936" y="1"/>
                    <a:pt x="3857" y="1"/>
                  </a:cubicBezTo>
                  <a:close/>
                </a:path>
              </a:pathLst>
            </a:custGeom>
            <a:solidFill>
              <a:srgbClr val="FFFFF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0" name="Shape 800"/>
        <p:cNvGrpSpPr/>
        <p:nvPr/>
      </p:nvGrpSpPr>
      <p:grpSpPr>
        <a:xfrm>
          <a:off x="0" y="0"/>
          <a:ext cx="0" cy="0"/>
          <a:chOff x="0" y="0"/>
          <a:chExt cx="0" cy="0"/>
        </a:xfrm>
      </p:grpSpPr>
      <p:sp>
        <p:nvSpPr>
          <p:cNvPr id="801" name="Google Shape;801;p54"/>
          <p:cNvSpPr txBox="1"/>
          <p:nvPr>
            <p:ph type="title"/>
          </p:nvPr>
        </p:nvSpPr>
        <p:spPr>
          <a:xfrm>
            <a:off x="90425" y="593375"/>
            <a:ext cx="11141700" cy="763500"/>
          </a:xfrm>
          <a:prstGeom prst="rect">
            <a:avLst/>
          </a:prstGeom>
          <a:noFill/>
          <a:ln>
            <a:noFill/>
          </a:ln>
        </p:spPr>
        <p:txBody>
          <a:bodyPr anchorCtr="0" anchor="t" bIns="121900" lIns="121900" spcFirstLastPara="1" rIns="121900" wrap="square" tIns="121900">
            <a:noAutofit/>
          </a:bodyPr>
          <a:lstStyle/>
          <a:p>
            <a:pPr indent="-228600" lvl="0" marL="228600" rtl="1" algn="r">
              <a:lnSpc>
                <a:spcPct val="90000"/>
              </a:lnSpc>
              <a:spcBef>
                <a:spcPts val="1000"/>
              </a:spcBef>
              <a:spcAft>
                <a:spcPts val="0"/>
              </a:spcAft>
              <a:buClr>
                <a:srgbClr val="000000"/>
              </a:buClr>
              <a:buSzPts val="2800"/>
              <a:buFont typeface="Arial"/>
              <a:buNone/>
            </a:pPr>
            <a:r>
              <a:rPr b="0" lang="ar-SA" sz="2800">
                <a:solidFill>
                  <a:srgbClr val="CD6857"/>
                </a:solidFill>
                <a:latin typeface="IBM Plex Sans Arabic SemiBold"/>
                <a:ea typeface="IBM Plex Sans Arabic SemiBold"/>
                <a:cs typeface="IBM Plex Sans Arabic SemiBold"/>
                <a:sym typeface="IBM Plex Sans Arabic SemiBold"/>
              </a:rPr>
              <a:t>لذا تتضح أهمية الرياضة في جميع نواحي النمو لذوي الاحتياجات الخاصة :</a:t>
            </a:r>
            <a:endParaRPr b="0">
              <a:solidFill>
                <a:srgbClr val="CD6857"/>
              </a:solidFill>
              <a:latin typeface="IBM Plex Sans Arabic SemiBold"/>
              <a:ea typeface="IBM Plex Sans Arabic SemiBold"/>
              <a:cs typeface="IBM Plex Sans Arabic SemiBold"/>
              <a:sym typeface="IBM Plex Sans Arabic SemiBold"/>
            </a:endParaRPr>
          </a:p>
        </p:txBody>
      </p:sp>
      <p:sp>
        <p:nvSpPr>
          <p:cNvPr id="802" name="Google Shape;802;p54"/>
          <p:cNvSpPr txBox="1"/>
          <p:nvPr>
            <p:ph idx="4294967295" type="subTitle"/>
          </p:nvPr>
        </p:nvSpPr>
        <p:spPr>
          <a:xfrm>
            <a:off x="953600" y="3004800"/>
            <a:ext cx="2569600" cy="430000"/>
          </a:xfrm>
          <a:prstGeom prst="rect">
            <a:avLst/>
          </a:prstGeom>
          <a:noFill/>
          <a:ln>
            <a:noFill/>
          </a:ln>
        </p:spPr>
        <p:txBody>
          <a:bodyPr anchorCtr="0" anchor="t" bIns="0" lIns="121900" spcFirstLastPara="1" rIns="121900" wrap="square" tIns="0">
            <a:noAutofit/>
          </a:bodyPr>
          <a:lstStyle/>
          <a:p>
            <a:pPr indent="-228600" lvl="0" marL="228600" rtl="1" algn="r">
              <a:lnSpc>
                <a:spcPct val="90000"/>
              </a:lnSpc>
              <a:spcBef>
                <a:spcPts val="1000"/>
              </a:spcBef>
              <a:spcAft>
                <a:spcPts val="0"/>
              </a:spcAft>
              <a:buClr>
                <a:srgbClr val="000000"/>
              </a:buClr>
              <a:buSzPts val="2800"/>
              <a:buFont typeface="Arial"/>
              <a:buNone/>
            </a:pPr>
            <a:r>
              <a:rPr b="1" lang="ar-SA" sz="2800">
                <a:solidFill>
                  <a:srgbClr val="000000"/>
                </a:solidFill>
                <a:latin typeface="IBM Plex Sans Arabic"/>
                <a:ea typeface="IBM Plex Sans Arabic"/>
                <a:cs typeface="IBM Plex Sans Arabic"/>
                <a:sym typeface="IBM Plex Sans Arabic"/>
              </a:rPr>
              <a:t>النمو الفني</a:t>
            </a:r>
            <a:endParaRPr b="1" i="0" sz="2700" u="none" cap="none" strike="noStrike">
              <a:solidFill>
                <a:schemeClr val="dk1"/>
              </a:solidFill>
              <a:latin typeface="IBM Plex Sans Arabic"/>
              <a:ea typeface="IBM Plex Sans Arabic"/>
              <a:cs typeface="IBM Plex Sans Arabic"/>
              <a:sym typeface="IBM Plex Sans Arabic"/>
            </a:endParaRPr>
          </a:p>
        </p:txBody>
      </p:sp>
      <p:sp>
        <p:nvSpPr>
          <p:cNvPr id="803" name="Google Shape;803;p54"/>
          <p:cNvSpPr txBox="1"/>
          <p:nvPr>
            <p:ph idx="4294967295" type="subTitle"/>
          </p:nvPr>
        </p:nvSpPr>
        <p:spPr>
          <a:xfrm>
            <a:off x="953600" y="3503267"/>
            <a:ext cx="2569600" cy="1021200"/>
          </a:xfrm>
          <a:prstGeom prst="rect">
            <a:avLst/>
          </a:prstGeom>
          <a:noFill/>
          <a:ln>
            <a:noFill/>
          </a:ln>
        </p:spPr>
        <p:txBody>
          <a:bodyPr anchorCtr="0" anchor="t" bIns="0" lIns="121900" spcFirstLastPara="1" rIns="121900" wrap="square" tIns="0">
            <a:noAutofit/>
          </a:bodyPr>
          <a:lstStyle/>
          <a:p>
            <a:pPr indent="0" lvl="0" marL="0" rtl="1" algn="r">
              <a:spcBef>
                <a:spcPts val="0"/>
              </a:spcBef>
              <a:spcAft>
                <a:spcPts val="0"/>
              </a:spcAft>
              <a:buClr>
                <a:srgbClr val="000000"/>
              </a:buClr>
              <a:buSzPts val="2800"/>
              <a:buFont typeface="Arial"/>
              <a:buNone/>
            </a:pPr>
            <a:r>
              <a:rPr lang="ar-SA">
                <a:latin typeface="IBM Plex Sans Arabic"/>
                <a:ea typeface="IBM Plex Sans Arabic"/>
                <a:cs typeface="IBM Plex Sans Arabic"/>
                <a:sym typeface="IBM Plex Sans Arabic"/>
              </a:rPr>
              <a:t>إشباع الميول والاهتمامات</a:t>
            </a:r>
            <a:endParaRPr>
              <a:latin typeface="IBM Plex Sans Arabic"/>
              <a:ea typeface="IBM Plex Sans Arabic"/>
              <a:cs typeface="IBM Plex Sans Arabic"/>
              <a:sym typeface="IBM Plex Sans Arabic"/>
            </a:endParaRPr>
          </a:p>
        </p:txBody>
      </p:sp>
      <p:sp>
        <p:nvSpPr>
          <p:cNvPr id="804" name="Google Shape;804;p54"/>
          <p:cNvSpPr txBox="1"/>
          <p:nvPr>
            <p:ph idx="4294967295" type="subTitle"/>
          </p:nvPr>
        </p:nvSpPr>
        <p:spPr>
          <a:xfrm>
            <a:off x="4808008" y="3004800"/>
            <a:ext cx="2569600" cy="430000"/>
          </a:xfrm>
          <a:prstGeom prst="rect">
            <a:avLst/>
          </a:prstGeom>
          <a:noFill/>
          <a:ln>
            <a:noFill/>
          </a:ln>
        </p:spPr>
        <p:txBody>
          <a:bodyPr anchorCtr="0" anchor="t" bIns="0" lIns="121900" spcFirstLastPara="1" rIns="121900" wrap="square" tIns="0">
            <a:noAutofit/>
          </a:bodyPr>
          <a:lstStyle/>
          <a:p>
            <a:pPr indent="-228600" lvl="0" marL="228600" rtl="1" algn="r">
              <a:lnSpc>
                <a:spcPct val="90000"/>
              </a:lnSpc>
              <a:spcBef>
                <a:spcPts val="0"/>
              </a:spcBef>
              <a:spcAft>
                <a:spcPts val="0"/>
              </a:spcAft>
              <a:buClr>
                <a:srgbClr val="000000"/>
              </a:buClr>
              <a:buSzPts val="2800"/>
              <a:buFont typeface="Arial"/>
              <a:buNone/>
            </a:pPr>
            <a:r>
              <a:rPr b="1" lang="ar-SA" sz="2800">
                <a:solidFill>
                  <a:srgbClr val="000000"/>
                </a:solidFill>
                <a:latin typeface="IBM Plex Sans Arabic"/>
                <a:ea typeface="IBM Plex Sans Arabic"/>
                <a:cs typeface="IBM Plex Sans Arabic"/>
                <a:sym typeface="IBM Plex Sans Arabic"/>
              </a:rPr>
              <a:t>النمو الاجتماعي</a:t>
            </a:r>
            <a:endParaRPr b="1" i="0" sz="2700" u="none" cap="none" strike="noStrike">
              <a:solidFill>
                <a:schemeClr val="dk1"/>
              </a:solidFill>
              <a:latin typeface="IBM Plex Sans Arabic"/>
              <a:ea typeface="IBM Plex Sans Arabic"/>
              <a:cs typeface="IBM Plex Sans Arabic"/>
              <a:sym typeface="IBM Plex Sans Arabic"/>
            </a:endParaRPr>
          </a:p>
        </p:txBody>
      </p:sp>
      <p:sp>
        <p:nvSpPr>
          <p:cNvPr id="805" name="Google Shape;805;p54"/>
          <p:cNvSpPr txBox="1"/>
          <p:nvPr>
            <p:ph idx="4294967295" type="subTitle"/>
          </p:nvPr>
        </p:nvSpPr>
        <p:spPr>
          <a:xfrm>
            <a:off x="4808008" y="3503267"/>
            <a:ext cx="2569600" cy="1021200"/>
          </a:xfrm>
          <a:prstGeom prst="rect">
            <a:avLst/>
          </a:prstGeom>
          <a:noFill/>
          <a:ln>
            <a:noFill/>
          </a:ln>
        </p:spPr>
        <p:txBody>
          <a:bodyPr anchorCtr="0" anchor="t" bIns="0" lIns="121900" spcFirstLastPara="1" rIns="121900" wrap="square" tIns="0">
            <a:noAutofit/>
          </a:bodyPr>
          <a:lstStyle/>
          <a:p>
            <a:pPr indent="0" lvl="0" marL="0" rtl="1" algn="r">
              <a:spcBef>
                <a:spcPts val="0"/>
              </a:spcBef>
              <a:spcAft>
                <a:spcPts val="0"/>
              </a:spcAft>
              <a:buClr>
                <a:srgbClr val="000000"/>
              </a:buClr>
              <a:buSzPts val="2800"/>
              <a:buFont typeface="Arial"/>
              <a:buNone/>
            </a:pPr>
            <a:r>
              <a:rPr lang="ar-SA">
                <a:latin typeface="IBM Plex Sans Arabic"/>
                <a:ea typeface="IBM Plex Sans Arabic"/>
                <a:cs typeface="IBM Plex Sans Arabic"/>
                <a:sym typeface="IBM Plex Sans Arabic"/>
              </a:rPr>
              <a:t>التعامل مع الجماعة والتكيف معها</a:t>
            </a:r>
            <a:endParaRPr>
              <a:latin typeface="IBM Plex Sans Arabic"/>
              <a:ea typeface="IBM Plex Sans Arabic"/>
              <a:cs typeface="IBM Plex Sans Arabic"/>
              <a:sym typeface="IBM Plex Sans Arabic"/>
            </a:endParaRPr>
          </a:p>
        </p:txBody>
      </p:sp>
      <p:sp>
        <p:nvSpPr>
          <p:cNvPr id="806" name="Google Shape;806;p54"/>
          <p:cNvSpPr txBox="1"/>
          <p:nvPr>
            <p:ph idx="4294967295" type="subTitle"/>
          </p:nvPr>
        </p:nvSpPr>
        <p:spPr>
          <a:xfrm>
            <a:off x="2880801" y="4598200"/>
            <a:ext cx="2569600" cy="430000"/>
          </a:xfrm>
          <a:prstGeom prst="rect">
            <a:avLst/>
          </a:prstGeom>
          <a:noFill/>
          <a:ln>
            <a:noFill/>
          </a:ln>
        </p:spPr>
        <p:txBody>
          <a:bodyPr anchorCtr="0" anchor="t" bIns="0" lIns="121900" spcFirstLastPara="1" rIns="121900" wrap="square" tIns="0">
            <a:noAutofit/>
          </a:bodyPr>
          <a:lstStyle/>
          <a:p>
            <a:pPr indent="-228600" lvl="0" marL="228600" rtl="1" algn="r">
              <a:lnSpc>
                <a:spcPct val="90000"/>
              </a:lnSpc>
              <a:spcBef>
                <a:spcPts val="1000"/>
              </a:spcBef>
              <a:spcAft>
                <a:spcPts val="0"/>
              </a:spcAft>
              <a:buClr>
                <a:srgbClr val="000000"/>
              </a:buClr>
              <a:buSzPts val="2800"/>
              <a:buFont typeface="Arial"/>
              <a:buNone/>
            </a:pPr>
            <a:r>
              <a:rPr b="1" lang="ar-SA" sz="2800">
                <a:solidFill>
                  <a:srgbClr val="000000"/>
                </a:solidFill>
                <a:latin typeface="IBM Plex Sans Arabic"/>
                <a:ea typeface="IBM Plex Sans Arabic"/>
                <a:cs typeface="IBM Plex Sans Arabic"/>
                <a:sym typeface="IBM Plex Sans Arabic"/>
              </a:rPr>
              <a:t>النمو النفسي</a:t>
            </a:r>
            <a:endParaRPr b="1" i="0" sz="2700" u="none" cap="none" strike="noStrike">
              <a:solidFill>
                <a:schemeClr val="dk1"/>
              </a:solidFill>
              <a:latin typeface="IBM Plex Sans Arabic"/>
              <a:ea typeface="IBM Plex Sans Arabic"/>
              <a:cs typeface="IBM Plex Sans Arabic"/>
              <a:sym typeface="IBM Plex Sans Arabic"/>
            </a:endParaRPr>
          </a:p>
        </p:txBody>
      </p:sp>
      <p:sp>
        <p:nvSpPr>
          <p:cNvPr id="807" name="Google Shape;807;p54"/>
          <p:cNvSpPr txBox="1"/>
          <p:nvPr>
            <p:ph idx="4294967295" type="subTitle"/>
          </p:nvPr>
        </p:nvSpPr>
        <p:spPr>
          <a:xfrm>
            <a:off x="2880801" y="5096667"/>
            <a:ext cx="2569600" cy="1021200"/>
          </a:xfrm>
          <a:prstGeom prst="rect">
            <a:avLst/>
          </a:prstGeom>
          <a:noFill/>
          <a:ln>
            <a:noFill/>
          </a:ln>
        </p:spPr>
        <p:txBody>
          <a:bodyPr anchorCtr="0" anchor="t" bIns="0" lIns="121900" spcFirstLastPara="1" rIns="121900" wrap="square" tIns="0">
            <a:noAutofit/>
          </a:bodyPr>
          <a:lstStyle/>
          <a:p>
            <a:pPr indent="0" lvl="0" marL="0" rtl="1" algn="r">
              <a:spcBef>
                <a:spcPts val="0"/>
              </a:spcBef>
              <a:spcAft>
                <a:spcPts val="0"/>
              </a:spcAft>
              <a:buClr>
                <a:srgbClr val="000000"/>
              </a:buClr>
              <a:buSzPts val="2800"/>
              <a:buFont typeface="Arial"/>
              <a:buNone/>
            </a:pPr>
            <a:r>
              <a:rPr lang="ar-SA">
                <a:latin typeface="IBM Plex Sans Arabic"/>
                <a:ea typeface="IBM Plex Sans Arabic"/>
                <a:cs typeface="IBM Plex Sans Arabic"/>
                <a:sym typeface="IBM Plex Sans Arabic"/>
              </a:rPr>
              <a:t>التوازن النفسي والبعد عن الاضطرابات</a:t>
            </a:r>
            <a:endParaRPr>
              <a:latin typeface="IBM Plex Sans Arabic"/>
              <a:ea typeface="IBM Plex Sans Arabic"/>
              <a:cs typeface="IBM Plex Sans Arabic"/>
              <a:sym typeface="IBM Plex Sans Arabic"/>
            </a:endParaRPr>
          </a:p>
        </p:txBody>
      </p:sp>
      <p:sp>
        <p:nvSpPr>
          <p:cNvPr id="808" name="Google Shape;808;p54"/>
          <p:cNvSpPr txBox="1"/>
          <p:nvPr>
            <p:ph idx="4294967295" type="subTitle"/>
          </p:nvPr>
        </p:nvSpPr>
        <p:spPr>
          <a:xfrm>
            <a:off x="6735209" y="4598200"/>
            <a:ext cx="2569600" cy="430000"/>
          </a:xfrm>
          <a:prstGeom prst="rect">
            <a:avLst/>
          </a:prstGeom>
          <a:noFill/>
          <a:ln>
            <a:noFill/>
          </a:ln>
        </p:spPr>
        <p:txBody>
          <a:bodyPr anchorCtr="0" anchor="t" bIns="0" lIns="121900" spcFirstLastPara="1" rIns="121900" wrap="square" tIns="0">
            <a:noAutofit/>
          </a:bodyPr>
          <a:lstStyle/>
          <a:p>
            <a:pPr indent="-228600" lvl="0" marL="228600" rtl="1" algn="r">
              <a:lnSpc>
                <a:spcPct val="90000"/>
              </a:lnSpc>
              <a:spcBef>
                <a:spcPts val="1000"/>
              </a:spcBef>
              <a:spcAft>
                <a:spcPts val="0"/>
              </a:spcAft>
              <a:buClr>
                <a:srgbClr val="000000"/>
              </a:buClr>
              <a:buSzPts val="2800"/>
              <a:buFont typeface="Arial"/>
              <a:buNone/>
            </a:pPr>
            <a:r>
              <a:rPr b="1" lang="ar-SA" sz="2800">
                <a:solidFill>
                  <a:srgbClr val="000000"/>
                </a:solidFill>
                <a:latin typeface="IBM Plex Sans Arabic"/>
                <a:ea typeface="IBM Plex Sans Arabic"/>
                <a:cs typeface="IBM Plex Sans Arabic"/>
                <a:sym typeface="IBM Plex Sans Arabic"/>
              </a:rPr>
              <a:t>النمو الجسمي</a:t>
            </a:r>
            <a:endParaRPr b="1" i="0" sz="2700" u="none" cap="none" strike="noStrike">
              <a:solidFill>
                <a:schemeClr val="dk1"/>
              </a:solidFill>
              <a:latin typeface="IBM Plex Sans Arabic"/>
              <a:ea typeface="IBM Plex Sans Arabic"/>
              <a:cs typeface="IBM Plex Sans Arabic"/>
              <a:sym typeface="IBM Plex Sans Arabic"/>
            </a:endParaRPr>
          </a:p>
        </p:txBody>
      </p:sp>
      <p:sp>
        <p:nvSpPr>
          <p:cNvPr id="809" name="Google Shape;809;p54"/>
          <p:cNvSpPr txBox="1"/>
          <p:nvPr>
            <p:ph idx="4294967295" type="subTitle"/>
          </p:nvPr>
        </p:nvSpPr>
        <p:spPr>
          <a:xfrm>
            <a:off x="6735209" y="5096667"/>
            <a:ext cx="2569600" cy="1021200"/>
          </a:xfrm>
          <a:prstGeom prst="rect">
            <a:avLst/>
          </a:prstGeom>
          <a:noFill/>
          <a:ln>
            <a:noFill/>
          </a:ln>
        </p:spPr>
        <p:txBody>
          <a:bodyPr anchorCtr="0" anchor="t" bIns="0" lIns="121900" spcFirstLastPara="1" rIns="121900" wrap="square" tIns="0">
            <a:noAutofit/>
          </a:bodyPr>
          <a:lstStyle/>
          <a:p>
            <a:pPr indent="0" lvl="0" marL="0" rtl="1" algn="r">
              <a:spcBef>
                <a:spcPts val="0"/>
              </a:spcBef>
              <a:spcAft>
                <a:spcPts val="0"/>
              </a:spcAft>
              <a:buClr>
                <a:srgbClr val="000000"/>
              </a:buClr>
              <a:buSzPts val="2800"/>
              <a:buFont typeface="Arial"/>
              <a:buNone/>
            </a:pPr>
            <a:r>
              <a:rPr lang="ar-SA">
                <a:latin typeface="IBM Plex Sans Arabic"/>
                <a:ea typeface="IBM Plex Sans Arabic"/>
                <a:cs typeface="IBM Plex Sans Arabic"/>
                <a:sym typeface="IBM Plex Sans Arabic"/>
              </a:rPr>
              <a:t>الاهتمام بالجانب البدني والجسمي</a:t>
            </a:r>
            <a:endParaRPr>
              <a:latin typeface="IBM Plex Sans Arabic"/>
              <a:ea typeface="IBM Plex Sans Arabic"/>
              <a:cs typeface="IBM Plex Sans Arabic"/>
              <a:sym typeface="IBM Plex Sans Arabic"/>
            </a:endParaRPr>
          </a:p>
        </p:txBody>
      </p:sp>
      <p:sp>
        <p:nvSpPr>
          <p:cNvPr id="810" name="Google Shape;810;p54"/>
          <p:cNvSpPr txBox="1"/>
          <p:nvPr>
            <p:ph idx="4294967295" type="subTitle"/>
          </p:nvPr>
        </p:nvSpPr>
        <p:spPr>
          <a:xfrm>
            <a:off x="8662409" y="3004800"/>
            <a:ext cx="2569500" cy="429900"/>
          </a:xfrm>
          <a:prstGeom prst="rect">
            <a:avLst/>
          </a:prstGeom>
          <a:noFill/>
          <a:ln>
            <a:noFill/>
          </a:ln>
        </p:spPr>
        <p:txBody>
          <a:bodyPr anchorCtr="0" anchor="t" bIns="0" lIns="121900" spcFirstLastPara="1" rIns="121900" wrap="square" tIns="0">
            <a:noAutofit/>
          </a:bodyPr>
          <a:lstStyle/>
          <a:p>
            <a:pPr indent="-228600" lvl="0" marL="228600" rtl="1" algn="r">
              <a:lnSpc>
                <a:spcPct val="90000"/>
              </a:lnSpc>
              <a:spcBef>
                <a:spcPts val="1000"/>
              </a:spcBef>
              <a:spcAft>
                <a:spcPts val="0"/>
              </a:spcAft>
              <a:buClr>
                <a:srgbClr val="000000"/>
              </a:buClr>
              <a:buSzPts val="2800"/>
              <a:buFont typeface="Arial"/>
              <a:buNone/>
            </a:pPr>
            <a:r>
              <a:rPr b="1" lang="ar-SA" sz="2800">
                <a:solidFill>
                  <a:srgbClr val="000000"/>
                </a:solidFill>
                <a:latin typeface="IBM Plex Sans Arabic"/>
                <a:ea typeface="IBM Plex Sans Arabic"/>
                <a:cs typeface="IBM Plex Sans Arabic"/>
                <a:sym typeface="IBM Plex Sans Arabic"/>
              </a:rPr>
              <a:t>النمو الثقافي</a:t>
            </a:r>
            <a:endParaRPr b="1" i="0" sz="2700" u="none" cap="none" strike="noStrike">
              <a:solidFill>
                <a:schemeClr val="dk1"/>
              </a:solidFill>
              <a:latin typeface="IBM Plex Sans Arabic"/>
              <a:ea typeface="IBM Plex Sans Arabic"/>
              <a:cs typeface="IBM Plex Sans Arabic"/>
              <a:sym typeface="IBM Plex Sans Arabic"/>
            </a:endParaRPr>
          </a:p>
        </p:txBody>
      </p:sp>
      <p:sp>
        <p:nvSpPr>
          <p:cNvPr id="811" name="Google Shape;811;p54"/>
          <p:cNvSpPr txBox="1"/>
          <p:nvPr>
            <p:ph idx="4294967295" type="subTitle"/>
          </p:nvPr>
        </p:nvSpPr>
        <p:spPr>
          <a:xfrm>
            <a:off x="8294024" y="3503275"/>
            <a:ext cx="2937900" cy="1021200"/>
          </a:xfrm>
          <a:prstGeom prst="rect">
            <a:avLst/>
          </a:prstGeom>
          <a:noFill/>
          <a:ln>
            <a:noFill/>
          </a:ln>
        </p:spPr>
        <p:txBody>
          <a:bodyPr anchorCtr="0" anchor="t" bIns="0" lIns="121900" spcFirstLastPara="1" rIns="121900" wrap="square" tIns="0">
            <a:noAutofit/>
          </a:bodyPr>
          <a:lstStyle/>
          <a:p>
            <a:pPr indent="0" lvl="0" marL="0" rtl="1" algn="r">
              <a:spcBef>
                <a:spcPts val="0"/>
              </a:spcBef>
              <a:spcAft>
                <a:spcPts val="0"/>
              </a:spcAft>
              <a:buClr>
                <a:srgbClr val="000000"/>
              </a:buClr>
              <a:buSzPts val="2800"/>
              <a:buFont typeface="Arial"/>
              <a:buNone/>
            </a:pPr>
            <a:r>
              <a:rPr lang="ar-SA">
                <a:latin typeface="IBM Plex Sans Arabic"/>
                <a:ea typeface="IBM Plex Sans Arabic"/>
                <a:cs typeface="IBM Plex Sans Arabic"/>
                <a:sym typeface="IBM Plex Sans Arabic"/>
              </a:rPr>
              <a:t>تزويد الطالب بالحقائق والمفاهيم في شتى جوانب الحياة</a:t>
            </a:r>
            <a:endParaRPr>
              <a:latin typeface="IBM Plex Sans Arabic"/>
              <a:ea typeface="IBM Plex Sans Arabic"/>
              <a:cs typeface="IBM Plex Sans Arabic"/>
              <a:sym typeface="IBM Plex Sans Arabic"/>
            </a:endParaRPr>
          </a:p>
        </p:txBody>
      </p:sp>
      <p:sp>
        <p:nvSpPr>
          <p:cNvPr id="812" name="Google Shape;812;p54"/>
          <p:cNvSpPr/>
          <p:nvPr/>
        </p:nvSpPr>
        <p:spPr>
          <a:xfrm>
            <a:off x="1659800" y="1550789"/>
            <a:ext cx="1157200" cy="1157200"/>
          </a:xfrm>
          <a:prstGeom prst="ellipse">
            <a:avLst/>
          </a:prstGeom>
          <a:solidFill>
            <a:srgbClr val="EDB95C">
              <a:alpha val="47058"/>
            </a:srgb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813" name="Google Shape;813;p54"/>
          <p:cNvSpPr/>
          <p:nvPr/>
        </p:nvSpPr>
        <p:spPr>
          <a:xfrm>
            <a:off x="3587003" y="1550789"/>
            <a:ext cx="1157200" cy="1157200"/>
          </a:xfrm>
          <a:prstGeom prst="ellipse">
            <a:avLst/>
          </a:prstGeom>
          <a:solidFill>
            <a:srgbClr val="EDB95C">
              <a:alpha val="47058"/>
            </a:srgb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814" name="Google Shape;814;p54"/>
          <p:cNvSpPr/>
          <p:nvPr/>
        </p:nvSpPr>
        <p:spPr>
          <a:xfrm>
            <a:off x="5514205" y="1550789"/>
            <a:ext cx="1157200" cy="1157200"/>
          </a:xfrm>
          <a:prstGeom prst="ellipse">
            <a:avLst/>
          </a:prstGeom>
          <a:solidFill>
            <a:srgbClr val="EDB95C">
              <a:alpha val="47058"/>
            </a:srgb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815" name="Google Shape;815;p54"/>
          <p:cNvSpPr/>
          <p:nvPr/>
        </p:nvSpPr>
        <p:spPr>
          <a:xfrm>
            <a:off x="7441407" y="1550789"/>
            <a:ext cx="1157200" cy="1157200"/>
          </a:xfrm>
          <a:prstGeom prst="ellipse">
            <a:avLst/>
          </a:prstGeom>
          <a:solidFill>
            <a:srgbClr val="EDB95C">
              <a:alpha val="47058"/>
            </a:srgb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816" name="Google Shape;816;p54"/>
          <p:cNvSpPr/>
          <p:nvPr/>
        </p:nvSpPr>
        <p:spPr>
          <a:xfrm>
            <a:off x="9368609" y="1550789"/>
            <a:ext cx="1157100" cy="1157100"/>
          </a:xfrm>
          <a:prstGeom prst="ellipse">
            <a:avLst/>
          </a:prstGeom>
          <a:solidFill>
            <a:srgbClr val="EDB95C">
              <a:alpha val="47058"/>
            </a:srgb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cxnSp>
        <p:nvCxnSpPr>
          <p:cNvPr id="817" name="Google Shape;817;p54"/>
          <p:cNvCxnSpPr>
            <a:stCxn id="812" idx="6"/>
            <a:endCxn id="813" idx="2"/>
          </p:cNvCxnSpPr>
          <p:nvPr/>
        </p:nvCxnSpPr>
        <p:spPr>
          <a:xfrm>
            <a:off x="2817000" y="2129389"/>
            <a:ext cx="770100" cy="0"/>
          </a:xfrm>
          <a:prstGeom prst="straightConnector1">
            <a:avLst/>
          </a:prstGeom>
          <a:noFill/>
          <a:ln cap="flat" cmpd="sng" w="19050">
            <a:solidFill>
              <a:schemeClr val="accent4"/>
            </a:solidFill>
            <a:prstDash val="dot"/>
            <a:round/>
            <a:headEnd len="sm" w="sm" type="none"/>
            <a:tailEnd len="sm" w="sm" type="none"/>
          </a:ln>
        </p:spPr>
      </p:cxnSp>
      <p:cxnSp>
        <p:nvCxnSpPr>
          <p:cNvPr id="818" name="Google Shape;818;p54"/>
          <p:cNvCxnSpPr>
            <a:stCxn id="813" idx="6"/>
            <a:endCxn id="814" idx="2"/>
          </p:cNvCxnSpPr>
          <p:nvPr/>
        </p:nvCxnSpPr>
        <p:spPr>
          <a:xfrm>
            <a:off x="4744203" y="2129389"/>
            <a:ext cx="770100" cy="0"/>
          </a:xfrm>
          <a:prstGeom prst="straightConnector1">
            <a:avLst/>
          </a:prstGeom>
          <a:noFill/>
          <a:ln cap="flat" cmpd="sng" w="19050">
            <a:solidFill>
              <a:schemeClr val="accent4"/>
            </a:solidFill>
            <a:prstDash val="dot"/>
            <a:round/>
            <a:headEnd len="sm" w="sm" type="none"/>
            <a:tailEnd len="sm" w="sm" type="none"/>
          </a:ln>
        </p:spPr>
      </p:cxnSp>
      <p:cxnSp>
        <p:nvCxnSpPr>
          <p:cNvPr id="819" name="Google Shape;819;p54"/>
          <p:cNvCxnSpPr>
            <a:stCxn id="814" idx="6"/>
            <a:endCxn id="815" idx="2"/>
          </p:cNvCxnSpPr>
          <p:nvPr/>
        </p:nvCxnSpPr>
        <p:spPr>
          <a:xfrm>
            <a:off x="6671405" y="2129389"/>
            <a:ext cx="770100" cy="0"/>
          </a:xfrm>
          <a:prstGeom prst="straightConnector1">
            <a:avLst/>
          </a:prstGeom>
          <a:noFill/>
          <a:ln cap="flat" cmpd="sng" w="19050">
            <a:solidFill>
              <a:schemeClr val="accent4"/>
            </a:solidFill>
            <a:prstDash val="dot"/>
            <a:round/>
            <a:headEnd len="sm" w="sm" type="none"/>
            <a:tailEnd len="sm" w="sm" type="none"/>
          </a:ln>
        </p:spPr>
      </p:cxnSp>
      <p:cxnSp>
        <p:nvCxnSpPr>
          <p:cNvPr id="820" name="Google Shape;820;p54"/>
          <p:cNvCxnSpPr>
            <a:stCxn id="815" idx="6"/>
            <a:endCxn id="816" idx="2"/>
          </p:cNvCxnSpPr>
          <p:nvPr/>
        </p:nvCxnSpPr>
        <p:spPr>
          <a:xfrm>
            <a:off x="8598607" y="2129389"/>
            <a:ext cx="770100" cy="0"/>
          </a:xfrm>
          <a:prstGeom prst="straightConnector1">
            <a:avLst/>
          </a:prstGeom>
          <a:noFill/>
          <a:ln cap="flat" cmpd="sng" w="19050">
            <a:solidFill>
              <a:schemeClr val="accent4"/>
            </a:solidFill>
            <a:prstDash val="dot"/>
            <a:round/>
            <a:headEnd len="sm" w="sm" type="none"/>
            <a:tailEnd len="sm" w="sm" type="none"/>
          </a:ln>
        </p:spPr>
      </p:cxnSp>
      <p:cxnSp>
        <p:nvCxnSpPr>
          <p:cNvPr id="821" name="Google Shape;821;p54"/>
          <p:cNvCxnSpPr>
            <a:stCxn id="812" idx="4"/>
            <a:endCxn id="802" idx="0"/>
          </p:cNvCxnSpPr>
          <p:nvPr/>
        </p:nvCxnSpPr>
        <p:spPr>
          <a:xfrm>
            <a:off x="2238400" y="2707989"/>
            <a:ext cx="0" cy="296700"/>
          </a:xfrm>
          <a:prstGeom prst="straightConnector1">
            <a:avLst/>
          </a:prstGeom>
          <a:noFill/>
          <a:ln cap="flat" cmpd="sng" w="19050">
            <a:solidFill>
              <a:schemeClr val="accent4"/>
            </a:solidFill>
            <a:prstDash val="solid"/>
            <a:round/>
            <a:headEnd len="sm" w="sm" type="none"/>
            <a:tailEnd len="med" w="med" type="oval"/>
          </a:ln>
        </p:spPr>
      </p:cxnSp>
      <p:cxnSp>
        <p:nvCxnSpPr>
          <p:cNvPr id="822" name="Google Shape;822;p54"/>
          <p:cNvCxnSpPr>
            <a:stCxn id="813" idx="4"/>
            <a:endCxn id="806" idx="0"/>
          </p:cNvCxnSpPr>
          <p:nvPr/>
        </p:nvCxnSpPr>
        <p:spPr>
          <a:xfrm>
            <a:off x="4165603" y="2707989"/>
            <a:ext cx="0" cy="1890300"/>
          </a:xfrm>
          <a:prstGeom prst="straightConnector1">
            <a:avLst/>
          </a:prstGeom>
          <a:noFill/>
          <a:ln cap="flat" cmpd="sng" w="19050">
            <a:solidFill>
              <a:schemeClr val="accent4"/>
            </a:solidFill>
            <a:prstDash val="solid"/>
            <a:round/>
            <a:headEnd len="sm" w="sm" type="none"/>
            <a:tailEnd len="med" w="med" type="oval"/>
          </a:ln>
        </p:spPr>
      </p:cxnSp>
      <p:cxnSp>
        <p:nvCxnSpPr>
          <p:cNvPr id="823" name="Google Shape;823;p54"/>
          <p:cNvCxnSpPr>
            <a:stCxn id="814" idx="4"/>
            <a:endCxn id="804" idx="0"/>
          </p:cNvCxnSpPr>
          <p:nvPr/>
        </p:nvCxnSpPr>
        <p:spPr>
          <a:xfrm>
            <a:off x="6092805" y="2707989"/>
            <a:ext cx="0" cy="296700"/>
          </a:xfrm>
          <a:prstGeom prst="straightConnector1">
            <a:avLst/>
          </a:prstGeom>
          <a:noFill/>
          <a:ln cap="flat" cmpd="sng" w="19050">
            <a:solidFill>
              <a:schemeClr val="accent4"/>
            </a:solidFill>
            <a:prstDash val="solid"/>
            <a:round/>
            <a:headEnd len="sm" w="sm" type="none"/>
            <a:tailEnd len="med" w="med" type="oval"/>
          </a:ln>
        </p:spPr>
      </p:cxnSp>
      <p:cxnSp>
        <p:nvCxnSpPr>
          <p:cNvPr id="824" name="Google Shape;824;p54"/>
          <p:cNvCxnSpPr>
            <a:stCxn id="815" idx="4"/>
            <a:endCxn id="808" idx="0"/>
          </p:cNvCxnSpPr>
          <p:nvPr/>
        </p:nvCxnSpPr>
        <p:spPr>
          <a:xfrm>
            <a:off x="8020007" y="2707989"/>
            <a:ext cx="0" cy="1890300"/>
          </a:xfrm>
          <a:prstGeom prst="straightConnector1">
            <a:avLst/>
          </a:prstGeom>
          <a:noFill/>
          <a:ln cap="flat" cmpd="sng" w="19050">
            <a:solidFill>
              <a:schemeClr val="accent4"/>
            </a:solidFill>
            <a:prstDash val="solid"/>
            <a:round/>
            <a:headEnd len="sm" w="sm" type="none"/>
            <a:tailEnd len="med" w="med" type="oval"/>
          </a:ln>
        </p:spPr>
      </p:cxnSp>
      <p:cxnSp>
        <p:nvCxnSpPr>
          <p:cNvPr id="825" name="Google Shape;825;p54"/>
          <p:cNvCxnSpPr>
            <a:stCxn id="816" idx="4"/>
            <a:endCxn id="810" idx="0"/>
          </p:cNvCxnSpPr>
          <p:nvPr/>
        </p:nvCxnSpPr>
        <p:spPr>
          <a:xfrm>
            <a:off x="9947159" y="2707889"/>
            <a:ext cx="0" cy="297000"/>
          </a:xfrm>
          <a:prstGeom prst="straightConnector1">
            <a:avLst/>
          </a:prstGeom>
          <a:noFill/>
          <a:ln cap="flat" cmpd="sng" w="19050">
            <a:solidFill>
              <a:schemeClr val="accent4"/>
            </a:solidFill>
            <a:prstDash val="solid"/>
            <a:round/>
            <a:headEnd len="sm" w="sm" type="none"/>
            <a:tailEnd len="med" w="med" type="oval"/>
          </a:ln>
        </p:spPr>
      </p:cxnSp>
      <p:sp>
        <p:nvSpPr>
          <p:cNvPr id="826" name="Google Shape;826;p54"/>
          <p:cNvSpPr/>
          <p:nvPr/>
        </p:nvSpPr>
        <p:spPr>
          <a:xfrm>
            <a:off x="9634459" y="1816589"/>
            <a:ext cx="625500" cy="625500"/>
          </a:xfrm>
          <a:prstGeom prst="ellipse">
            <a:avLst/>
          </a:prstGeom>
          <a:solidFill>
            <a:schemeClr val="lt2"/>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827" name="Google Shape;827;p54"/>
          <p:cNvSpPr/>
          <p:nvPr/>
        </p:nvSpPr>
        <p:spPr>
          <a:xfrm>
            <a:off x="7707309" y="1816589"/>
            <a:ext cx="625500" cy="625500"/>
          </a:xfrm>
          <a:prstGeom prst="ellipse">
            <a:avLst/>
          </a:prstGeom>
          <a:solidFill>
            <a:schemeClr val="lt2"/>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828" name="Google Shape;828;p54"/>
          <p:cNvSpPr/>
          <p:nvPr/>
        </p:nvSpPr>
        <p:spPr>
          <a:xfrm>
            <a:off x="5780109" y="1816589"/>
            <a:ext cx="625500" cy="625500"/>
          </a:xfrm>
          <a:prstGeom prst="ellipse">
            <a:avLst/>
          </a:prstGeom>
          <a:solidFill>
            <a:schemeClr val="lt2"/>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829" name="Google Shape;829;p54"/>
          <p:cNvSpPr/>
          <p:nvPr/>
        </p:nvSpPr>
        <p:spPr>
          <a:xfrm>
            <a:off x="3852909" y="1816639"/>
            <a:ext cx="625500" cy="625500"/>
          </a:xfrm>
          <a:prstGeom prst="ellipse">
            <a:avLst/>
          </a:prstGeom>
          <a:solidFill>
            <a:schemeClr val="lt2"/>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830" name="Google Shape;830;p54"/>
          <p:cNvSpPr/>
          <p:nvPr/>
        </p:nvSpPr>
        <p:spPr>
          <a:xfrm>
            <a:off x="1925709" y="1816589"/>
            <a:ext cx="625500" cy="625500"/>
          </a:xfrm>
          <a:prstGeom prst="ellipse">
            <a:avLst/>
          </a:prstGeom>
          <a:solidFill>
            <a:schemeClr val="lt2"/>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4" name="Shape 834"/>
        <p:cNvGrpSpPr/>
        <p:nvPr/>
      </p:nvGrpSpPr>
      <p:grpSpPr>
        <a:xfrm>
          <a:off x="0" y="0"/>
          <a:ext cx="0" cy="0"/>
          <a:chOff x="0" y="0"/>
          <a:chExt cx="0" cy="0"/>
        </a:xfrm>
      </p:grpSpPr>
      <p:sp>
        <p:nvSpPr>
          <p:cNvPr id="835" name="Google Shape;835;p55"/>
          <p:cNvSpPr/>
          <p:nvPr/>
        </p:nvSpPr>
        <p:spPr>
          <a:xfrm>
            <a:off x="1723307" y="4770552"/>
            <a:ext cx="83700" cy="83700"/>
          </a:xfrm>
          <a:prstGeom prst="ellipse">
            <a:avLst/>
          </a:prstGeom>
          <a:solidFill>
            <a:schemeClr val="accent6"/>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836" name="Google Shape;836;p55"/>
          <p:cNvSpPr/>
          <p:nvPr/>
        </p:nvSpPr>
        <p:spPr>
          <a:xfrm>
            <a:off x="3243109" y="4770552"/>
            <a:ext cx="83700" cy="83700"/>
          </a:xfrm>
          <a:prstGeom prst="ellipse">
            <a:avLst/>
          </a:prstGeom>
          <a:solidFill>
            <a:schemeClr val="accent6"/>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837" name="Google Shape;837;p55"/>
          <p:cNvSpPr/>
          <p:nvPr/>
        </p:nvSpPr>
        <p:spPr>
          <a:xfrm>
            <a:off x="4762912" y="4770552"/>
            <a:ext cx="83700" cy="83700"/>
          </a:xfrm>
          <a:prstGeom prst="ellipse">
            <a:avLst/>
          </a:prstGeom>
          <a:solidFill>
            <a:schemeClr val="accent6"/>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838" name="Google Shape;838;p55"/>
          <p:cNvSpPr/>
          <p:nvPr/>
        </p:nvSpPr>
        <p:spPr>
          <a:xfrm>
            <a:off x="6282714" y="4770552"/>
            <a:ext cx="83700" cy="83700"/>
          </a:xfrm>
          <a:prstGeom prst="ellipse">
            <a:avLst/>
          </a:prstGeom>
          <a:solidFill>
            <a:schemeClr val="accent6"/>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cxnSp>
        <p:nvCxnSpPr>
          <p:cNvPr id="839" name="Google Shape;839;p55"/>
          <p:cNvCxnSpPr>
            <a:stCxn id="835" idx="6"/>
            <a:endCxn id="836" idx="2"/>
          </p:cNvCxnSpPr>
          <p:nvPr/>
        </p:nvCxnSpPr>
        <p:spPr>
          <a:xfrm>
            <a:off x="1807007" y="4812402"/>
            <a:ext cx="1436100" cy="0"/>
          </a:xfrm>
          <a:prstGeom prst="straightConnector1">
            <a:avLst/>
          </a:prstGeom>
          <a:noFill/>
          <a:ln cap="flat" cmpd="sng" w="19050">
            <a:solidFill>
              <a:schemeClr val="accent6"/>
            </a:solidFill>
            <a:prstDash val="dot"/>
            <a:round/>
            <a:headEnd len="sm" w="sm" type="none"/>
            <a:tailEnd len="sm" w="sm" type="none"/>
          </a:ln>
        </p:spPr>
      </p:cxnSp>
      <p:cxnSp>
        <p:nvCxnSpPr>
          <p:cNvPr id="840" name="Google Shape;840;p55"/>
          <p:cNvCxnSpPr>
            <a:stCxn id="836" idx="6"/>
            <a:endCxn id="837" idx="2"/>
          </p:cNvCxnSpPr>
          <p:nvPr/>
        </p:nvCxnSpPr>
        <p:spPr>
          <a:xfrm>
            <a:off x="3326809" y="4812402"/>
            <a:ext cx="1436100" cy="0"/>
          </a:xfrm>
          <a:prstGeom prst="straightConnector1">
            <a:avLst/>
          </a:prstGeom>
          <a:noFill/>
          <a:ln cap="flat" cmpd="sng" w="19050">
            <a:solidFill>
              <a:schemeClr val="accent6"/>
            </a:solidFill>
            <a:prstDash val="dot"/>
            <a:round/>
            <a:headEnd len="sm" w="sm" type="none"/>
            <a:tailEnd len="sm" w="sm" type="none"/>
          </a:ln>
        </p:spPr>
      </p:cxnSp>
      <p:cxnSp>
        <p:nvCxnSpPr>
          <p:cNvPr id="841" name="Google Shape;841;p55"/>
          <p:cNvCxnSpPr>
            <a:stCxn id="837" idx="6"/>
            <a:endCxn id="838" idx="2"/>
          </p:cNvCxnSpPr>
          <p:nvPr/>
        </p:nvCxnSpPr>
        <p:spPr>
          <a:xfrm>
            <a:off x="4846612" y="4812402"/>
            <a:ext cx="1436100" cy="0"/>
          </a:xfrm>
          <a:prstGeom prst="straightConnector1">
            <a:avLst/>
          </a:prstGeom>
          <a:noFill/>
          <a:ln cap="flat" cmpd="sng" w="19050">
            <a:solidFill>
              <a:schemeClr val="accent6"/>
            </a:solidFill>
            <a:prstDash val="dot"/>
            <a:round/>
            <a:headEnd len="sm" w="sm" type="none"/>
            <a:tailEnd len="sm" w="sm" type="none"/>
          </a:ln>
        </p:spPr>
      </p:cxnSp>
      <p:cxnSp>
        <p:nvCxnSpPr>
          <p:cNvPr id="842" name="Google Shape;842;p55"/>
          <p:cNvCxnSpPr>
            <a:stCxn id="843" idx="2"/>
            <a:endCxn id="835" idx="0"/>
          </p:cNvCxnSpPr>
          <p:nvPr/>
        </p:nvCxnSpPr>
        <p:spPr>
          <a:xfrm>
            <a:off x="1765157" y="3538152"/>
            <a:ext cx="0" cy="1232400"/>
          </a:xfrm>
          <a:prstGeom prst="straightConnector1">
            <a:avLst/>
          </a:prstGeom>
          <a:noFill/>
          <a:ln cap="flat" cmpd="sng" w="19050">
            <a:solidFill>
              <a:schemeClr val="accent3"/>
            </a:solidFill>
            <a:prstDash val="solid"/>
            <a:round/>
            <a:headEnd len="med" w="med" type="oval"/>
            <a:tailEnd len="sm" w="sm" type="none"/>
          </a:ln>
        </p:spPr>
      </p:cxnSp>
      <p:cxnSp>
        <p:nvCxnSpPr>
          <p:cNvPr id="844" name="Google Shape;844;p55"/>
          <p:cNvCxnSpPr>
            <a:stCxn id="845" idx="2"/>
            <a:endCxn id="836" idx="0"/>
          </p:cNvCxnSpPr>
          <p:nvPr/>
        </p:nvCxnSpPr>
        <p:spPr>
          <a:xfrm>
            <a:off x="3284959" y="4477452"/>
            <a:ext cx="0" cy="293100"/>
          </a:xfrm>
          <a:prstGeom prst="straightConnector1">
            <a:avLst/>
          </a:prstGeom>
          <a:noFill/>
          <a:ln cap="flat" cmpd="sng" w="19050">
            <a:solidFill>
              <a:schemeClr val="accent3"/>
            </a:solidFill>
            <a:prstDash val="solid"/>
            <a:round/>
            <a:headEnd len="med" w="med" type="oval"/>
            <a:tailEnd len="sm" w="sm" type="none"/>
          </a:ln>
        </p:spPr>
      </p:cxnSp>
      <p:cxnSp>
        <p:nvCxnSpPr>
          <p:cNvPr id="846" name="Google Shape;846;p55"/>
          <p:cNvCxnSpPr>
            <a:stCxn id="847" idx="2"/>
            <a:endCxn id="837" idx="0"/>
          </p:cNvCxnSpPr>
          <p:nvPr/>
        </p:nvCxnSpPr>
        <p:spPr>
          <a:xfrm>
            <a:off x="4804762" y="3538152"/>
            <a:ext cx="0" cy="1232400"/>
          </a:xfrm>
          <a:prstGeom prst="straightConnector1">
            <a:avLst/>
          </a:prstGeom>
          <a:noFill/>
          <a:ln cap="flat" cmpd="sng" w="19050">
            <a:solidFill>
              <a:schemeClr val="accent3"/>
            </a:solidFill>
            <a:prstDash val="solid"/>
            <a:round/>
            <a:headEnd len="med" w="med" type="oval"/>
            <a:tailEnd len="sm" w="sm" type="none"/>
          </a:ln>
        </p:spPr>
      </p:cxnSp>
      <p:cxnSp>
        <p:nvCxnSpPr>
          <p:cNvPr id="848" name="Google Shape;848;p55"/>
          <p:cNvCxnSpPr>
            <a:stCxn id="849" idx="2"/>
            <a:endCxn id="838" idx="0"/>
          </p:cNvCxnSpPr>
          <p:nvPr/>
        </p:nvCxnSpPr>
        <p:spPr>
          <a:xfrm>
            <a:off x="6324564" y="4477452"/>
            <a:ext cx="0" cy="293100"/>
          </a:xfrm>
          <a:prstGeom prst="straightConnector1">
            <a:avLst/>
          </a:prstGeom>
          <a:noFill/>
          <a:ln cap="flat" cmpd="sng" w="19050">
            <a:solidFill>
              <a:schemeClr val="accent3"/>
            </a:solidFill>
            <a:prstDash val="solid"/>
            <a:round/>
            <a:headEnd len="med" w="med" type="oval"/>
            <a:tailEnd len="sm" w="sm" type="none"/>
          </a:ln>
        </p:spPr>
      </p:cxnSp>
      <p:sp>
        <p:nvSpPr>
          <p:cNvPr id="850" name="Google Shape;850;p55"/>
          <p:cNvSpPr txBox="1"/>
          <p:nvPr>
            <p:ph idx="4294967295" type="subTitle"/>
          </p:nvPr>
        </p:nvSpPr>
        <p:spPr>
          <a:xfrm>
            <a:off x="10373800" y="3214050"/>
            <a:ext cx="1091700" cy="429900"/>
          </a:xfrm>
          <a:prstGeom prst="rect">
            <a:avLst/>
          </a:prstGeom>
          <a:noFill/>
          <a:ln>
            <a:noFill/>
          </a:ln>
        </p:spPr>
        <p:txBody>
          <a:bodyPr anchorCtr="0" anchor="t" bIns="0" lIns="121900" spcFirstLastPara="1" rIns="121900" wrap="square" tIns="0">
            <a:noAutofit/>
          </a:bodyPr>
          <a:lstStyle/>
          <a:p>
            <a:pPr indent="0" lvl="0" marL="0" rtl="1" algn="just">
              <a:lnSpc>
                <a:spcPct val="90000"/>
              </a:lnSpc>
              <a:spcBef>
                <a:spcPts val="0"/>
              </a:spcBef>
              <a:spcAft>
                <a:spcPts val="0"/>
              </a:spcAft>
              <a:buClr>
                <a:srgbClr val="000000"/>
              </a:buClr>
              <a:buSzPts val="2800"/>
              <a:buFont typeface="Arial"/>
              <a:buNone/>
            </a:pPr>
            <a:r>
              <a:rPr lang="ar-SA" sz="2300">
                <a:solidFill>
                  <a:srgbClr val="435D74"/>
                </a:solidFill>
                <a:latin typeface="IBM Plex Sans Arabic SemiBold"/>
                <a:ea typeface="IBM Plex Sans Arabic SemiBold"/>
                <a:cs typeface="IBM Plex Sans Arabic SemiBold"/>
                <a:sym typeface="IBM Plex Sans Arabic SemiBold"/>
              </a:rPr>
              <a:t>تحقيق التوازن النفسي</a:t>
            </a:r>
            <a:endParaRPr i="0" sz="2200" u="none" cap="none" strike="noStrike">
              <a:solidFill>
                <a:srgbClr val="435D74"/>
              </a:solidFill>
              <a:latin typeface="IBM Plex Sans Arabic SemiBold"/>
              <a:ea typeface="IBM Plex Sans Arabic SemiBold"/>
              <a:cs typeface="IBM Plex Sans Arabic SemiBold"/>
              <a:sym typeface="IBM Plex Sans Arabic SemiBold"/>
            </a:endParaRPr>
          </a:p>
        </p:txBody>
      </p:sp>
      <p:sp>
        <p:nvSpPr>
          <p:cNvPr id="851" name="Google Shape;851;p55"/>
          <p:cNvSpPr/>
          <p:nvPr/>
        </p:nvSpPr>
        <p:spPr>
          <a:xfrm>
            <a:off x="7802584" y="4770377"/>
            <a:ext cx="83700" cy="83700"/>
          </a:xfrm>
          <a:prstGeom prst="ellipse">
            <a:avLst/>
          </a:prstGeom>
          <a:solidFill>
            <a:schemeClr val="accent6"/>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852" name="Google Shape;852;p55"/>
          <p:cNvSpPr/>
          <p:nvPr/>
        </p:nvSpPr>
        <p:spPr>
          <a:xfrm>
            <a:off x="9322387" y="4770377"/>
            <a:ext cx="83700" cy="83700"/>
          </a:xfrm>
          <a:prstGeom prst="ellipse">
            <a:avLst/>
          </a:prstGeom>
          <a:solidFill>
            <a:schemeClr val="accent6"/>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853" name="Google Shape;853;p55"/>
          <p:cNvSpPr/>
          <p:nvPr/>
        </p:nvSpPr>
        <p:spPr>
          <a:xfrm>
            <a:off x="10842189" y="4770377"/>
            <a:ext cx="83700" cy="83700"/>
          </a:xfrm>
          <a:prstGeom prst="ellipse">
            <a:avLst/>
          </a:prstGeom>
          <a:solidFill>
            <a:schemeClr val="accent6"/>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cxnSp>
        <p:nvCxnSpPr>
          <p:cNvPr id="854" name="Google Shape;854;p55"/>
          <p:cNvCxnSpPr>
            <a:stCxn id="855" idx="6"/>
            <a:endCxn id="851" idx="2"/>
          </p:cNvCxnSpPr>
          <p:nvPr/>
        </p:nvCxnSpPr>
        <p:spPr>
          <a:xfrm>
            <a:off x="6366484" y="4812227"/>
            <a:ext cx="1436100" cy="0"/>
          </a:xfrm>
          <a:prstGeom prst="straightConnector1">
            <a:avLst/>
          </a:prstGeom>
          <a:noFill/>
          <a:ln cap="flat" cmpd="sng" w="19050">
            <a:solidFill>
              <a:schemeClr val="accent6"/>
            </a:solidFill>
            <a:prstDash val="dot"/>
            <a:round/>
            <a:headEnd len="sm" w="sm" type="none"/>
            <a:tailEnd len="sm" w="sm" type="none"/>
          </a:ln>
        </p:spPr>
      </p:cxnSp>
      <p:cxnSp>
        <p:nvCxnSpPr>
          <p:cNvPr id="856" name="Google Shape;856;p55"/>
          <p:cNvCxnSpPr>
            <a:stCxn id="851" idx="6"/>
            <a:endCxn id="852" idx="2"/>
          </p:cNvCxnSpPr>
          <p:nvPr/>
        </p:nvCxnSpPr>
        <p:spPr>
          <a:xfrm>
            <a:off x="7886284" y="4812227"/>
            <a:ext cx="1436100" cy="0"/>
          </a:xfrm>
          <a:prstGeom prst="straightConnector1">
            <a:avLst/>
          </a:prstGeom>
          <a:noFill/>
          <a:ln cap="flat" cmpd="sng" w="19050">
            <a:solidFill>
              <a:schemeClr val="accent6"/>
            </a:solidFill>
            <a:prstDash val="dot"/>
            <a:round/>
            <a:headEnd len="sm" w="sm" type="none"/>
            <a:tailEnd len="sm" w="sm" type="none"/>
          </a:ln>
        </p:spPr>
      </p:cxnSp>
      <p:cxnSp>
        <p:nvCxnSpPr>
          <p:cNvPr id="857" name="Google Shape;857;p55"/>
          <p:cNvCxnSpPr>
            <a:stCxn id="852" idx="6"/>
            <a:endCxn id="853" idx="2"/>
          </p:cNvCxnSpPr>
          <p:nvPr/>
        </p:nvCxnSpPr>
        <p:spPr>
          <a:xfrm>
            <a:off x="9406087" y="4812227"/>
            <a:ext cx="1436100" cy="0"/>
          </a:xfrm>
          <a:prstGeom prst="straightConnector1">
            <a:avLst/>
          </a:prstGeom>
          <a:noFill/>
          <a:ln cap="flat" cmpd="sng" w="19050">
            <a:solidFill>
              <a:schemeClr val="accent6"/>
            </a:solidFill>
            <a:prstDash val="dot"/>
            <a:round/>
            <a:headEnd len="sm" w="sm" type="none"/>
            <a:tailEnd len="sm" w="sm" type="none"/>
          </a:ln>
        </p:spPr>
      </p:cxnSp>
      <p:cxnSp>
        <p:nvCxnSpPr>
          <p:cNvPr id="858" name="Google Shape;858;p55"/>
          <p:cNvCxnSpPr/>
          <p:nvPr/>
        </p:nvCxnSpPr>
        <p:spPr>
          <a:xfrm>
            <a:off x="7844434" y="3878252"/>
            <a:ext cx="0" cy="916800"/>
          </a:xfrm>
          <a:prstGeom prst="straightConnector1">
            <a:avLst/>
          </a:prstGeom>
          <a:noFill/>
          <a:ln cap="flat" cmpd="sng" w="19050">
            <a:solidFill>
              <a:schemeClr val="accent3"/>
            </a:solidFill>
            <a:prstDash val="solid"/>
            <a:round/>
            <a:headEnd len="med" w="med" type="oval"/>
            <a:tailEnd len="sm" w="sm" type="none"/>
          </a:ln>
        </p:spPr>
      </p:cxnSp>
      <p:cxnSp>
        <p:nvCxnSpPr>
          <p:cNvPr id="859" name="Google Shape;859;p55"/>
          <p:cNvCxnSpPr>
            <a:endCxn id="852" idx="0"/>
          </p:cNvCxnSpPr>
          <p:nvPr/>
        </p:nvCxnSpPr>
        <p:spPr>
          <a:xfrm>
            <a:off x="9364237" y="3537977"/>
            <a:ext cx="0" cy="1232400"/>
          </a:xfrm>
          <a:prstGeom prst="straightConnector1">
            <a:avLst/>
          </a:prstGeom>
          <a:noFill/>
          <a:ln cap="flat" cmpd="sng" w="19050">
            <a:solidFill>
              <a:schemeClr val="accent3"/>
            </a:solidFill>
            <a:prstDash val="solid"/>
            <a:round/>
            <a:headEnd len="med" w="med" type="oval"/>
            <a:tailEnd len="sm" w="sm" type="none"/>
          </a:ln>
        </p:spPr>
      </p:cxnSp>
      <p:cxnSp>
        <p:nvCxnSpPr>
          <p:cNvPr id="860" name="Google Shape;860;p55"/>
          <p:cNvCxnSpPr>
            <a:endCxn id="853" idx="0"/>
          </p:cNvCxnSpPr>
          <p:nvPr/>
        </p:nvCxnSpPr>
        <p:spPr>
          <a:xfrm>
            <a:off x="10884039" y="4477277"/>
            <a:ext cx="0" cy="293100"/>
          </a:xfrm>
          <a:prstGeom prst="straightConnector1">
            <a:avLst/>
          </a:prstGeom>
          <a:noFill/>
          <a:ln cap="flat" cmpd="sng" w="19050">
            <a:solidFill>
              <a:schemeClr val="accent3"/>
            </a:solidFill>
            <a:prstDash val="solid"/>
            <a:round/>
            <a:headEnd len="med" w="med" type="oval"/>
            <a:tailEnd len="sm" w="sm" type="none"/>
          </a:ln>
        </p:spPr>
      </p:cxnSp>
      <p:sp>
        <p:nvSpPr>
          <p:cNvPr id="861" name="Google Shape;861;p55"/>
          <p:cNvSpPr txBox="1"/>
          <p:nvPr/>
        </p:nvSpPr>
        <p:spPr>
          <a:xfrm>
            <a:off x="8818375" y="1947838"/>
            <a:ext cx="1091700" cy="1397100"/>
          </a:xfrm>
          <a:prstGeom prst="rect">
            <a:avLst/>
          </a:prstGeom>
          <a:noFill/>
          <a:ln>
            <a:noFill/>
          </a:ln>
        </p:spPr>
        <p:txBody>
          <a:bodyPr anchorCtr="0" anchor="t" bIns="91425" lIns="91425" spcFirstLastPara="1" rIns="91425" wrap="square" tIns="91425">
            <a:spAutoFit/>
          </a:bodyPr>
          <a:lstStyle/>
          <a:p>
            <a:pPr indent="0" lvl="0" marL="0" rtl="1" algn="just">
              <a:lnSpc>
                <a:spcPct val="90000"/>
              </a:lnSpc>
              <a:spcBef>
                <a:spcPts val="1000"/>
              </a:spcBef>
              <a:spcAft>
                <a:spcPts val="0"/>
              </a:spcAft>
              <a:buNone/>
            </a:pPr>
            <a:r>
              <a:rPr lang="ar-SA" sz="2300">
                <a:solidFill>
                  <a:srgbClr val="435D74"/>
                </a:solidFill>
                <a:latin typeface="IBM Plex Sans Arabic SemiBold"/>
                <a:ea typeface="IBM Plex Sans Arabic SemiBold"/>
                <a:cs typeface="IBM Plex Sans Arabic SemiBold"/>
                <a:sym typeface="IBM Plex Sans Arabic SemiBold"/>
              </a:rPr>
              <a:t>ا</a:t>
            </a:r>
            <a:r>
              <a:rPr lang="ar-SA" sz="2300">
                <a:solidFill>
                  <a:srgbClr val="435D74"/>
                </a:solidFill>
                <a:latin typeface="IBM Plex Sans Arabic SemiBold"/>
                <a:ea typeface="IBM Plex Sans Arabic SemiBold"/>
                <a:cs typeface="IBM Plex Sans Arabic SemiBold"/>
                <a:sym typeface="IBM Plex Sans Arabic SemiBold"/>
              </a:rPr>
              <a:t>كتشاف</a:t>
            </a:r>
            <a:endParaRPr sz="2300">
              <a:solidFill>
                <a:srgbClr val="435D74"/>
              </a:solidFill>
              <a:latin typeface="IBM Plex Sans Arabic SemiBold"/>
              <a:ea typeface="IBM Plex Sans Arabic SemiBold"/>
              <a:cs typeface="IBM Plex Sans Arabic SemiBold"/>
              <a:sym typeface="IBM Plex Sans Arabic SemiBold"/>
            </a:endParaRPr>
          </a:p>
          <a:p>
            <a:pPr indent="-228600" lvl="0" marL="228600" rtl="1" algn="just">
              <a:lnSpc>
                <a:spcPct val="90000"/>
              </a:lnSpc>
              <a:spcBef>
                <a:spcPts val="1000"/>
              </a:spcBef>
              <a:spcAft>
                <a:spcPts val="0"/>
              </a:spcAft>
              <a:buNone/>
            </a:pPr>
            <a:r>
              <a:rPr lang="ar-SA" sz="2300">
                <a:solidFill>
                  <a:srgbClr val="435D74"/>
                </a:solidFill>
                <a:latin typeface="IBM Plex Sans Arabic SemiBold"/>
                <a:ea typeface="IBM Plex Sans Arabic SemiBold"/>
                <a:cs typeface="IBM Plex Sans Arabic SemiBold"/>
                <a:sym typeface="IBM Plex Sans Arabic SemiBold"/>
              </a:rPr>
              <a:t>مواهب</a:t>
            </a:r>
            <a:endParaRPr sz="2300">
              <a:solidFill>
                <a:srgbClr val="435D74"/>
              </a:solidFill>
              <a:latin typeface="IBM Plex Sans Arabic SemiBold"/>
              <a:ea typeface="IBM Plex Sans Arabic SemiBold"/>
              <a:cs typeface="IBM Plex Sans Arabic SemiBold"/>
              <a:sym typeface="IBM Plex Sans Arabic SemiBold"/>
            </a:endParaRPr>
          </a:p>
          <a:p>
            <a:pPr indent="-228600" lvl="0" marL="228600" rtl="1" algn="just">
              <a:lnSpc>
                <a:spcPct val="90000"/>
              </a:lnSpc>
              <a:spcBef>
                <a:spcPts val="1000"/>
              </a:spcBef>
              <a:spcAft>
                <a:spcPts val="0"/>
              </a:spcAft>
              <a:buNone/>
            </a:pPr>
            <a:r>
              <a:rPr lang="ar-SA" sz="2300">
                <a:solidFill>
                  <a:srgbClr val="435D74"/>
                </a:solidFill>
                <a:latin typeface="IBM Plex Sans Arabic SemiBold"/>
                <a:ea typeface="IBM Plex Sans Arabic SemiBold"/>
                <a:cs typeface="IBM Plex Sans Arabic SemiBold"/>
                <a:sym typeface="IBM Plex Sans Arabic SemiBold"/>
              </a:rPr>
              <a:t>جديدة</a:t>
            </a:r>
            <a:endParaRPr sz="900">
              <a:solidFill>
                <a:srgbClr val="435D74"/>
              </a:solidFill>
              <a:latin typeface="IBM Plex Sans Arabic SemiBold"/>
              <a:ea typeface="IBM Plex Sans Arabic SemiBold"/>
              <a:cs typeface="IBM Plex Sans Arabic SemiBold"/>
              <a:sym typeface="IBM Plex Sans Arabic SemiBold"/>
            </a:endParaRPr>
          </a:p>
        </p:txBody>
      </p:sp>
      <p:sp>
        <p:nvSpPr>
          <p:cNvPr id="862" name="Google Shape;862;p55"/>
          <p:cNvSpPr txBox="1"/>
          <p:nvPr/>
        </p:nvSpPr>
        <p:spPr>
          <a:xfrm>
            <a:off x="6579200" y="2587875"/>
            <a:ext cx="2020200" cy="950100"/>
          </a:xfrm>
          <a:prstGeom prst="rect">
            <a:avLst/>
          </a:prstGeom>
          <a:noFill/>
          <a:ln>
            <a:noFill/>
          </a:ln>
        </p:spPr>
        <p:txBody>
          <a:bodyPr anchorCtr="0" anchor="t" bIns="91425" lIns="91425" spcFirstLastPara="1" rIns="91425" wrap="square" tIns="91425">
            <a:spAutoFit/>
          </a:bodyPr>
          <a:lstStyle/>
          <a:p>
            <a:pPr indent="-228600" lvl="0" marL="228600" rtl="1" algn="just">
              <a:lnSpc>
                <a:spcPct val="90000"/>
              </a:lnSpc>
              <a:spcBef>
                <a:spcPts val="1000"/>
              </a:spcBef>
              <a:spcAft>
                <a:spcPts val="0"/>
              </a:spcAft>
              <a:buNone/>
            </a:pPr>
            <a:r>
              <a:rPr lang="ar-SA" sz="2300">
                <a:solidFill>
                  <a:srgbClr val="435D74"/>
                </a:solidFill>
                <a:latin typeface="IBM Plex Sans Arabic SemiBold"/>
                <a:ea typeface="IBM Plex Sans Arabic SemiBold"/>
                <a:cs typeface="IBM Plex Sans Arabic SemiBold"/>
                <a:sym typeface="IBM Plex Sans Arabic SemiBold"/>
              </a:rPr>
              <a:t>إشباع حاجات</a:t>
            </a:r>
            <a:endParaRPr sz="2300">
              <a:solidFill>
                <a:srgbClr val="435D74"/>
              </a:solidFill>
              <a:latin typeface="IBM Plex Sans Arabic SemiBold"/>
              <a:ea typeface="IBM Plex Sans Arabic SemiBold"/>
              <a:cs typeface="IBM Plex Sans Arabic SemiBold"/>
              <a:sym typeface="IBM Plex Sans Arabic SemiBold"/>
            </a:endParaRPr>
          </a:p>
          <a:p>
            <a:pPr indent="-228600" lvl="0" marL="228600" rtl="1" algn="just">
              <a:lnSpc>
                <a:spcPct val="90000"/>
              </a:lnSpc>
              <a:spcBef>
                <a:spcPts val="1000"/>
              </a:spcBef>
              <a:spcAft>
                <a:spcPts val="0"/>
              </a:spcAft>
              <a:buNone/>
            </a:pPr>
            <a:r>
              <a:rPr lang="ar-SA" sz="2300">
                <a:solidFill>
                  <a:srgbClr val="435D74"/>
                </a:solidFill>
                <a:latin typeface="IBM Plex Sans Arabic SemiBold"/>
                <a:ea typeface="IBM Plex Sans Arabic SemiBold"/>
                <a:cs typeface="IBM Plex Sans Arabic SemiBold"/>
                <a:sym typeface="IBM Plex Sans Arabic SemiBold"/>
              </a:rPr>
              <a:t>ذوي الإعاقة</a:t>
            </a:r>
            <a:endParaRPr sz="900">
              <a:solidFill>
                <a:srgbClr val="435D74"/>
              </a:solidFill>
              <a:latin typeface="IBM Plex Sans Arabic SemiBold"/>
              <a:ea typeface="IBM Plex Sans Arabic SemiBold"/>
              <a:cs typeface="IBM Plex Sans Arabic SemiBold"/>
              <a:sym typeface="IBM Plex Sans Arabic SemiBold"/>
            </a:endParaRPr>
          </a:p>
        </p:txBody>
      </p:sp>
      <p:sp>
        <p:nvSpPr>
          <p:cNvPr id="863" name="Google Shape;863;p55"/>
          <p:cNvSpPr txBox="1"/>
          <p:nvPr/>
        </p:nvSpPr>
        <p:spPr>
          <a:xfrm>
            <a:off x="5187550" y="3471250"/>
            <a:ext cx="2020200" cy="950100"/>
          </a:xfrm>
          <a:prstGeom prst="rect">
            <a:avLst/>
          </a:prstGeom>
          <a:noFill/>
          <a:ln>
            <a:noFill/>
          </a:ln>
        </p:spPr>
        <p:txBody>
          <a:bodyPr anchorCtr="0" anchor="t" bIns="91425" lIns="91425" spcFirstLastPara="1" rIns="91425" wrap="square" tIns="91425">
            <a:spAutoFit/>
          </a:bodyPr>
          <a:lstStyle/>
          <a:p>
            <a:pPr indent="-228600" lvl="0" marL="228600" rtl="1" algn="just">
              <a:lnSpc>
                <a:spcPct val="90000"/>
              </a:lnSpc>
              <a:spcBef>
                <a:spcPts val="1000"/>
              </a:spcBef>
              <a:spcAft>
                <a:spcPts val="0"/>
              </a:spcAft>
              <a:buNone/>
            </a:pPr>
            <a:r>
              <a:rPr lang="ar-SA" sz="2300">
                <a:solidFill>
                  <a:srgbClr val="435D74"/>
                </a:solidFill>
                <a:latin typeface="IBM Plex Sans Arabic SemiBold"/>
                <a:ea typeface="IBM Plex Sans Arabic SemiBold"/>
                <a:cs typeface="IBM Plex Sans Arabic SemiBold"/>
                <a:sym typeface="IBM Plex Sans Arabic SemiBold"/>
              </a:rPr>
              <a:t> تجديد حيوية</a:t>
            </a:r>
            <a:endParaRPr sz="2300">
              <a:solidFill>
                <a:srgbClr val="435D74"/>
              </a:solidFill>
              <a:latin typeface="IBM Plex Sans Arabic SemiBold"/>
              <a:ea typeface="IBM Plex Sans Arabic SemiBold"/>
              <a:cs typeface="IBM Plex Sans Arabic SemiBold"/>
              <a:sym typeface="IBM Plex Sans Arabic SemiBold"/>
            </a:endParaRPr>
          </a:p>
          <a:p>
            <a:pPr indent="-228600" lvl="0" marL="228600" rtl="1" algn="just">
              <a:lnSpc>
                <a:spcPct val="90000"/>
              </a:lnSpc>
              <a:spcBef>
                <a:spcPts val="1000"/>
              </a:spcBef>
              <a:spcAft>
                <a:spcPts val="0"/>
              </a:spcAft>
              <a:buNone/>
            </a:pPr>
            <a:r>
              <a:rPr lang="ar-SA" sz="2300">
                <a:solidFill>
                  <a:srgbClr val="435D74"/>
                </a:solidFill>
                <a:latin typeface="IBM Plex Sans Arabic SemiBold"/>
                <a:ea typeface="IBM Plex Sans Arabic SemiBold"/>
                <a:cs typeface="IBM Plex Sans Arabic SemiBold"/>
                <a:sym typeface="IBM Plex Sans Arabic SemiBold"/>
              </a:rPr>
              <a:t>الفرد المعاق</a:t>
            </a:r>
            <a:endParaRPr sz="900">
              <a:solidFill>
                <a:srgbClr val="435D74"/>
              </a:solidFill>
              <a:latin typeface="IBM Plex Sans Arabic SemiBold"/>
              <a:ea typeface="IBM Plex Sans Arabic SemiBold"/>
              <a:cs typeface="IBM Plex Sans Arabic SemiBold"/>
              <a:sym typeface="IBM Plex Sans Arabic SemiBold"/>
            </a:endParaRPr>
          </a:p>
        </p:txBody>
      </p:sp>
      <p:sp>
        <p:nvSpPr>
          <p:cNvPr id="864" name="Google Shape;864;p55"/>
          <p:cNvSpPr txBox="1"/>
          <p:nvPr/>
        </p:nvSpPr>
        <p:spPr>
          <a:xfrm>
            <a:off x="3659800" y="2465250"/>
            <a:ext cx="2442300" cy="950100"/>
          </a:xfrm>
          <a:prstGeom prst="rect">
            <a:avLst/>
          </a:prstGeom>
          <a:noFill/>
          <a:ln>
            <a:noFill/>
          </a:ln>
        </p:spPr>
        <p:txBody>
          <a:bodyPr anchorCtr="0" anchor="t" bIns="91425" lIns="91425" spcFirstLastPara="1" rIns="91425" wrap="square" tIns="91425">
            <a:spAutoFit/>
          </a:bodyPr>
          <a:lstStyle/>
          <a:p>
            <a:pPr indent="-228600" lvl="0" marL="228600" rtl="1" algn="just">
              <a:lnSpc>
                <a:spcPct val="90000"/>
              </a:lnSpc>
              <a:spcBef>
                <a:spcPts val="1000"/>
              </a:spcBef>
              <a:spcAft>
                <a:spcPts val="0"/>
              </a:spcAft>
              <a:buNone/>
            </a:pPr>
            <a:r>
              <a:rPr lang="ar-SA" sz="2300">
                <a:solidFill>
                  <a:srgbClr val="435D74"/>
                </a:solidFill>
                <a:latin typeface="IBM Plex Sans Arabic SemiBold"/>
                <a:ea typeface="IBM Plex Sans Arabic SemiBold"/>
                <a:cs typeface="IBM Plex Sans Arabic SemiBold"/>
                <a:sym typeface="IBM Plex Sans Arabic SemiBold"/>
              </a:rPr>
              <a:t>تنمية الثقة بالنفس</a:t>
            </a:r>
            <a:endParaRPr sz="2300">
              <a:solidFill>
                <a:srgbClr val="435D74"/>
              </a:solidFill>
              <a:latin typeface="IBM Plex Sans Arabic SemiBold"/>
              <a:ea typeface="IBM Plex Sans Arabic SemiBold"/>
              <a:cs typeface="IBM Plex Sans Arabic SemiBold"/>
              <a:sym typeface="IBM Plex Sans Arabic SemiBold"/>
            </a:endParaRPr>
          </a:p>
          <a:p>
            <a:pPr indent="-228600" lvl="0" marL="228600" rtl="1" algn="just">
              <a:lnSpc>
                <a:spcPct val="90000"/>
              </a:lnSpc>
              <a:spcBef>
                <a:spcPts val="1000"/>
              </a:spcBef>
              <a:spcAft>
                <a:spcPts val="0"/>
              </a:spcAft>
              <a:buNone/>
            </a:pPr>
            <a:r>
              <a:rPr lang="ar-SA" sz="2300">
                <a:solidFill>
                  <a:srgbClr val="435D74"/>
                </a:solidFill>
                <a:latin typeface="IBM Plex Sans Arabic SemiBold"/>
                <a:ea typeface="IBM Plex Sans Arabic SemiBold"/>
                <a:cs typeface="IBM Plex Sans Arabic SemiBold"/>
                <a:sym typeface="IBM Plex Sans Arabic SemiBold"/>
              </a:rPr>
              <a:t>وتقدير الذات</a:t>
            </a:r>
            <a:endParaRPr sz="900">
              <a:solidFill>
                <a:srgbClr val="435D74"/>
              </a:solidFill>
              <a:latin typeface="IBM Plex Sans Arabic SemiBold"/>
              <a:ea typeface="IBM Plex Sans Arabic SemiBold"/>
              <a:cs typeface="IBM Plex Sans Arabic SemiBold"/>
              <a:sym typeface="IBM Plex Sans Arabic SemiBold"/>
            </a:endParaRPr>
          </a:p>
        </p:txBody>
      </p:sp>
      <p:sp>
        <p:nvSpPr>
          <p:cNvPr id="865" name="Google Shape;865;p55"/>
          <p:cNvSpPr txBox="1"/>
          <p:nvPr/>
        </p:nvSpPr>
        <p:spPr>
          <a:xfrm>
            <a:off x="2430525" y="2926463"/>
            <a:ext cx="1460700" cy="1397100"/>
          </a:xfrm>
          <a:prstGeom prst="rect">
            <a:avLst/>
          </a:prstGeom>
          <a:noFill/>
          <a:ln>
            <a:noFill/>
          </a:ln>
        </p:spPr>
        <p:txBody>
          <a:bodyPr anchorCtr="0" anchor="t" bIns="91425" lIns="91425" spcFirstLastPara="1" rIns="91425" wrap="square" tIns="91425">
            <a:spAutoFit/>
          </a:bodyPr>
          <a:lstStyle/>
          <a:p>
            <a:pPr indent="-228600" lvl="0" marL="228600" rtl="1" algn="just">
              <a:lnSpc>
                <a:spcPct val="90000"/>
              </a:lnSpc>
              <a:spcBef>
                <a:spcPts val="1000"/>
              </a:spcBef>
              <a:spcAft>
                <a:spcPts val="0"/>
              </a:spcAft>
              <a:buNone/>
            </a:pPr>
            <a:r>
              <a:rPr lang="ar-SA" sz="2300">
                <a:solidFill>
                  <a:srgbClr val="435D74"/>
                </a:solidFill>
                <a:latin typeface="IBM Plex Sans Arabic SemiBold"/>
                <a:ea typeface="IBM Plex Sans Arabic SemiBold"/>
                <a:cs typeface="IBM Plex Sans Arabic SemiBold"/>
                <a:sym typeface="IBM Plex Sans Arabic SemiBold"/>
              </a:rPr>
              <a:t>تنمية</a:t>
            </a:r>
            <a:endParaRPr sz="2300">
              <a:solidFill>
                <a:srgbClr val="435D74"/>
              </a:solidFill>
              <a:latin typeface="IBM Plex Sans Arabic SemiBold"/>
              <a:ea typeface="IBM Plex Sans Arabic SemiBold"/>
              <a:cs typeface="IBM Plex Sans Arabic SemiBold"/>
              <a:sym typeface="IBM Plex Sans Arabic SemiBold"/>
            </a:endParaRPr>
          </a:p>
          <a:p>
            <a:pPr indent="-228600" lvl="0" marL="228600" rtl="1" algn="just">
              <a:lnSpc>
                <a:spcPct val="90000"/>
              </a:lnSpc>
              <a:spcBef>
                <a:spcPts val="1000"/>
              </a:spcBef>
              <a:spcAft>
                <a:spcPts val="0"/>
              </a:spcAft>
              <a:buNone/>
            </a:pPr>
            <a:r>
              <a:rPr lang="ar-SA" sz="2300">
                <a:solidFill>
                  <a:srgbClr val="435D74"/>
                </a:solidFill>
                <a:latin typeface="IBM Plex Sans Arabic SemiBold"/>
                <a:ea typeface="IBM Plex Sans Arabic SemiBold"/>
                <a:cs typeface="IBM Plex Sans Arabic SemiBold"/>
                <a:sym typeface="IBM Plex Sans Arabic SemiBold"/>
              </a:rPr>
              <a:t>المهارات</a:t>
            </a:r>
            <a:endParaRPr sz="2300">
              <a:solidFill>
                <a:srgbClr val="435D74"/>
              </a:solidFill>
              <a:latin typeface="IBM Plex Sans Arabic SemiBold"/>
              <a:ea typeface="IBM Plex Sans Arabic SemiBold"/>
              <a:cs typeface="IBM Plex Sans Arabic SemiBold"/>
              <a:sym typeface="IBM Plex Sans Arabic SemiBold"/>
            </a:endParaRPr>
          </a:p>
          <a:p>
            <a:pPr indent="-228600" lvl="0" marL="228600" rtl="1" algn="just">
              <a:lnSpc>
                <a:spcPct val="90000"/>
              </a:lnSpc>
              <a:spcBef>
                <a:spcPts val="1000"/>
              </a:spcBef>
              <a:spcAft>
                <a:spcPts val="0"/>
              </a:spcAft>
              <a:buNone/>
            </a:pPr>
            <a:r>
              <a:rPr lang="ar-SA" sz="2300">
                <a:solidFill>
                  <a:srgbClr val="435D74"/>
                </a:solidFill>
                <a:latin typeface="IBM Plex Sans Arabic SemiBold"/>
                <a:ea typeface="IBM Plex Sans Arabic SemiBold"/>
                <a:cs typeface="IBM Plex Sans Arabic SemiBold"/>
                <a:sym typeface="IBM Plex Sans Arabic SemiBold"/>
              </a:rPr>
              <a:t>الإبداعية</a:t>
            </a:r>
            <a:endParaRPr sz="900">
              <a:solidFill>
                <a:srgbClr val="435D74"/>
              </a:solidFill>
              <a:latin typeface="IBM Plex Sans Arabic SemiBold"/>
              <a:ea typeface="IBM Plex Sans Arabic SemiBold"/>
              <a:cs typeface="IBM Plex Sans Arabic SemiBold"/>
              <a:sym typeface="IBM Plex Sans Arabic SemiBold"/>
            </a:endParaRPr>
          </a:p>
        </p:txBody>
      </p:sp>
      <p:sp>
        <p:nvSpPr>
          <p:cNvPr id="866" name="Google Shape;866;p55"/>
          <p:cNvSpPr txBox="1"/>
          <p:nvPr/>
        </p:nvSpPr>
        <p:spPr>
          <a:xfrm>
            <a:off x="228600" y="1816950"/>
            <a:ext cx="2879700" cy="1397100"/>
          </a:xfrm>
          <a:prstGeom prst="rect">
            <a:avLst/>
          </a:prstGeom>
          <a:noFill/>
          <a:ln>
            <a:noFill/>
          </a:ln>
        </p:spPr>
        <p:txBody>
          <a:bodyPr anchorCtr="0" anchor="t" bIns="91425" lIns="91425" spcFirstLastPara="1" rIns="91425" wrap="square" tIns="91425">
            <a:spAutoFit/>
          </a:bodyPr>
          <a:lstStyle/>
          <a:p>
            <a:pPr indent="-228600" lvl="0" marL="228600" rtl="1" algn="just">
              <a:lnSpc>
                <a:spcPct val="90000"/>
              </a:lnSpc>
              <a:spcBef>
                <a:spcPts val="1000"/>
              </a:spcBef>
              <a:spcAft>
                <a:spcPts val="0"/>
              </a:spcAft>
              <a:buNone/>
            </a:pPr>
            <a:r>
              <a:rPr lang="ar-SA" sz="2300">
                <a:solidFill>
                  <a:srgbClr val="435D74"/>
                </a:solidFill>
                <a:latin typeface="IBM Plex Sans Arabic SemiBold"/>
                <a:ea typeface="IBM Plex Sans Arabic SemiBold"/>
                <a:cs typeface="IBM Plex Sans Arabic SemiBold"/>
                <a:sym typeface="IBM Plex Sans Arabic SemiBold"/>
              </a:rPr>
              <a:t>تنمية العلاقات</a:t>
            </a:r>
            <a:endParaRPr sz="2300">
              <a:solidFill>
                <a:srgbClr val="435D74"/>
              </a:solidFill>
              <a:latin typeface="IBM Plex Sans Arabic SemiBold"/>
              <a:ea typeface="IBM Plex Sans Arabic SemiBold"/>
              <a:cs typeface="IBM Plex Sans Arabic SemiBold"/>
              <a:sym typeface="IBM Plex Sans Arabic SemiBold"/>
            </a:endParaRPr>
          </a:p>
          <a:p>
            <a:pPr indent="-228600" lvl="0" marL="228600" rtl="1" algn="just">
              <a:lnSpc>
                <a:spcPct val="90000"/>
              </a:lnSpc>
              <a:spcBef>
                <a:spcPts val="1000"/>
              </a:spcBef>
              <a:spcAft>
                <a:spcPts val="0"/>
              </a:spcAft>
              <a:buNone/>
            </a:pPr>
            <a:r>
              <a:rPr lang="ar-SA" sz="2300">
                <a:solidFill>
                  <a:srgbClr val="435D74"/>
                </a:solidFill>
                <a:latin typeface="IBM Plex Sans Arabic SemiBold"/>
                <a:ea typeface="IBM Plex Sans Arabic SemiBold"/>
                <a:cs typeface="IBM Plex Sans Arabic SemiBold"/>
                <a:sym typeface="IBM Plex Sans Arabic SemiBold"/>
              </a:rPr>
              <a:t>الاجتماعية والخروج  </a:t>
            </a:r>
            <a:endParaRPr sz="2300">
              <a:solidFill>
                <a:srgbClr val="435D74"/>
              </a:solidFill>
              <a:latin typeface="IBM Plex Sans Arabic SemiBold"/>
              <a:ea typeface="IBM Plex Sans Arabic SemiBold"/>
              <a:cs typeface="IBM Plex Sans Arabic SemiBold"/>
              <a:sym typeface="IBM Plex Sans Arabic SemiBold"/>
            </a:endParaRPr>
          </a:p>
          <a:p>
            <a:pPr indent="-228600" lvl="0" marL="228600" rtl="1" algn="just">
              <a:lnSpc>
                <a:spcPct val="90000"/>
              </a:lnSpc>
              <a:spcBef>
                <a:spcPts val="1000"/>
              </a:spcBef>
              <a:spcAft>
                <a:spcPts val="0"/>
              </a:spcAft>
              <a:buNone/>
            </a:pPr>
            <a:r>
              <a:rPr lang="ar-SA" sz="2300">
                <a:solidFill>
                  <a:srgbClr val="435D74"/>
                </a:solidFill>
                <a:latin typeface="IBM Plex Sans Arabic SemiBold"/>
                <a:ea typeface="IBM Plex Sans Arabic SemiBold"/>
                <a:cs typeface="IBM Plex Sans Arabic SemiBold"/>
                <a:sym typeface="IBM Plex Sans Arabic SemiBold"/>
              </a:rPr>
              <a:t>من الانطواء إلى التعاون.</a:t>
            </a:r>
            <a:endParaRPr sz="900">
              <a:solidFill>
                <a:srgbClr val="435D74"/>
              </a:solidFill>
              <a:latin typeface="IBM Plex Sans Arabic SemiBold"/>
              <a:ea typeface="IBM Plex Sans Arabic SemiBold"/>
              <a:cs typeface="IBM Plex Sans Arabic SemiBold"/>
              <a:sym typeface="IBM Plex Sans Arabic SemiBold"/>
            </a:endParaRPr>
          </a:p>
        </p:txBody>
      </p:sp>
      <p:sp>
        <p:nvSpPr>
          <p:cNvPr id="867" name="Google Shape;867;p55"/>
          <p:cNvSpPr txBox="1"/>
          <p:nvPr/>
        </p:nvSpPr>
        <p:spPr>
          <a:xfrm>
            <a:off x="1522300" y="920325"/>
            <a:ext cx="9943200" cy="572700"/>
          </a:xfrm>
          <a:prstGeom prst="rect">
            <a:avLst/>
          </a:prstGeom>
          <a:noFill/>
          <a:ln>
            <a:noFill/>
          </a:ln>
        </p:spPr>
        <p:txBody>
          <a:bodyPr anchorCtr="0" anchor="t" bIns="91425" lIns="91425" spcFirstLastPara="1" rIns="91425" wrap="square" tIns="91425">
            <a:spAutoFit/>
          </a:bodyPr>
          <a:lstStyle/>
          <a:p>
            <a:pPr indent="0" lvl="0" marL="0" rtl="1" algn="r">
              <a:lnSpc>
                <a:spcPct val="90000"/>
              </a:lnSpc>
              <a:spcBef>
                <a:spcPts val="0"/>
              </a:spcBef>
              <a:spcAft>
                <a:spcPts val="0"/>
              </a:spcAft>
              <a:buNone/>
            </a:pPr>
            <a:r>
              <a:rPr b="1" lang="ar-SA" sz="2800">
                <a:solidFill>
                  <a:srgbClr val="E58D6B"/>
                </a:solidFill>
                <a:latin typeface="IBM Plex Sans Arabic"/>
                <a:ea typeface="IBM Plex Sans Arabic"/>
                <a:cs typeface="IBM Plex Sans Arabic"/>
                <a:sym typeface="IBM Plex Sans Arabic"/>
              </a:rPr>
              <a:t>أهداف </a:t>
            </a:r>
            <a:r>
              <a:rPr b="1" lang="ar-SA" sz="2800">
                <a:solidFill>
                  <a:srgbClr val="E58D6B"/>
                </a:solidFill>
                <a:latin typeface="IBM Plex Sans Arabic"/>
                <a:ea typeface="IBM Plex Sans Arabic"/>
                <a:cs typeface="IBM Plex Sans Arabic"/>
                <a:sym typeface="IBM Plex Sans Arabic"/>
              </a:rPr>
              <a:t>مناهج التربية والأهمية الصحية والبدنية للأفراد ذوي الإعاقة</a:t>
            </a:r>
            <a:endParaRPr b="1">
              <a:solidFill>
                <a:srgbClr val="E58D6B"/>
              </a:solidFill>
              <a:latin typeface="IBM Plex Sans Arabic"/>
              <a:ea typeface="IBM Plex Sans Arabic"/>
              <a:cs typeface="IBM Plex Sans Arabic"/>
              <a:sym typeface="IBM Plex Sans Arabic"/>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9" name="Shape 519"/>
        <p:cNvGrpSpPr/>
        <p:nvPr/>
      </p:nvGrpSpPr>
      <p:grpSpPr>
        <a:xfrm>
          <a:off x="0" y="0"/>
          <a:ext cx="0" cy="0"/>
          <a:chOff x="0" y="0"/>
          <a:chExt cx="0" cy="0"/>
        </a:xfrm>
      </p:grpSpPr>
      <p:sp>
        <p:nvSpPr>
          <p:cNvPr id="520" name="Google Shape;520;p46"/>
          <p:cNvSpPr txBox="1"/>
          <p:nvPr/>
        </p:nvSpPr>
        <p:spPr>
          <a:xfrm>
            <a:off x="2275925" y="1772775"/>
            <a:ext cx="8062200" cy="3016800"/>
          </a:xfrm>
          <a:prstGeom prst="rect">
            <a:avLst/>
          </a:prstGeom>
          <a:noFill/>
          <a:ln>
            <a:noFill/>
          </a:ln>
        </p:spPr>
        <p:txBody>
          <a:bodyPr anchorCtr="0" anchor="t" bIns="91425" lIns="91425" spcFirstLastPara="1" rIns="91425" wrap="square" tIns="91425">
            <a:spAutoFit/>
          </a:bodyPr>
          <a:lstStyle/>
          <a:p>
            <a:pPr indent="0" lvl="0" marL="0" rtl="1" algn="just">
              <a:lnSpc>
                <a:spcPct val="150000"/>
              </a:lnSpc>
              <a:spcBef>
                <a:spcPts val="1000"/>
              </a:spcBef>
              <a:spcAft>
                <a:spcPts val="0"/>
              </a:spcAft>
              <a:buNone/>
            </a:pPr>
            <a:r>
              <a:rPr lang="ar-SA" sz="1840">
                <a:solidFill>
                  <a:srgbClr val="0E2A47"/>
                </a:solidFill>
                <a:latin typeface="IBM Plex Sans Arabic SemiBold"/>
                <a:ea typeface="IBM Plex Sans Arabic SemiBold"/>
                <a:cs typeface="IBM Plex Sans Arabic SemiBold"/>
                <a:sym typeface="IBM Plex Sans Arabic SemiBold"/>
              </a:rPr>
              <a:t>تمثل التربية البدنية والرياضة بشكل عام عنصر هاماً ومؤثرً في حياة ذوي الاحتياجات الخاصة حيث أن لها فوائد عديدة تمس جميع جوانب ذوي الاحتياجات الخاصة سواء ً البدنية أو الاجتماعية أو النفسية أو العقلية كما أن الرياضية لها علاقة مباشرة بصحة الفرد من ذوي الاحتياجات الخاصة وإذا تحدثنا عن التربية البدنية وعلاقتها بالجانب البدني فأن التربية البدنية تلعب دورا هاما وفعالا في التكوين البدني لذوي الاحتياجات الخاصة وتساعد على بناء العضلات وتزيد من لياقة الفرد وقوة التحمل ويشترط في ذلك أن تكون الممارسة صحيحة وبشكل قانوني ومقنن حتى لا يكون لها انعكاسات سلبية. </a:t>
            </a:r>
            <a:endParaRPr>
              <a:solidFill>
                <a:srgbClr val="0E2A47"/>
              </a:solidFill>
              <a:latin typeface="IBM Plex Sans Arabic SemiBold"/>
              <a:ea typeface="IBM Plex Sans Arabic SemiBold"/>
              <a:cs typeface="IBM Plex Sans Arabic SemiBold"/>
              <a:sym typeface="IBM Plex Sans Arabic SemiBold"/>
            </a:endParaRPr>
          </a:p>
        </p:txBody>
      </p:sp>
      <p:sp>
        <p:nvSpPr>
          <p:cNvPr id="521" name="Google Shape;521;p46"/>
          <p:cNvSpPr txBox="1"/>
          <p:nvPr>
            <p:ph type="title"/>
          </p:nvPr>
        </p:nvSpPr>
        <p:spPr>
          <a:xfrm>
            <a:off x="6958025" y="817525"/>
            <a:ext cx="3303900" cy="763500"/>
          </a:xfrm>
          <a:prstGeom prst="rect">
            <a:avLst/>
          </a:prstGeom>
          <a:noFill/>
          <a:ln>
            <a:noFill/>
          </a:ln>
        </p:spPr>
        <p:txBody>
          <a:bodyPr anchorCtr="0" anchor="t" bIns="121900" lIns="121900" spcFirstLastPara="1" rIns="121900" wrap="square" tIns="121900">
            <a:noAutofit/>
          </a:bodyPr>
          <a:lstStyle/>
          <a:p>
            <a:pPr indent="0" lvl="0" marL="0" rtl="1" algn="r">
              <a:lnSpc>
                <a:spcPct val="100000"/>
              </a:lnSpc>
              <a:spcBef>
                <a:spcPts val="0"/>
              </a:spcBef>
              <a:spcAft>
                <a:spcPts val="0"/>
              </a:spcAft>
              <a:buSzPts val="3700"/>
              <a:buNone/>
            </a:pPr>
            <a:r>
              <a:rPr lang="ar-SA">
                <a:solidFill>
                  <a:srgbClr val="CD6857"/>
                </a:solidFill>
                <a:latin typeface="IBM Plex Sans Arabic"/>
                <a:ea typeface="IBM Plex Sans Arabic"/>
                <a:cs typeface="IBM Plex Sans Arabic"/>
                <a:sym typeface="IBM Plex Sans Arabic"/>
              </a:rPr>
              <a:t>مقدمة </a:t>
            </a:r>
            <a:endParaRPr>
              <a:solidFill>
                <a:srgbClr val="CD6857"/>
              </a:solidFill>
              <a:latin typeface="IBM Plex Sans Arabic"/>
              <a:ea typeface="IBM Plex Sans Arabic"/>
              <a:cs typeface="IBM Plex Sans Arabic"/>
              <a:sym typeface="IBM Plex Sans Arabic"/>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5" name="Shape 525"/>
        <p:cNvGrpSpPr/>
        <p:nvPr/>
      </p:nvGrpSpPr>
      <p:grpSpPr>
        <a:xfrm>
          <a:off x="0" y="0"/>
          <a:ext cx="0" cy="0"/>
          <a:chOff x="0" y="0"/>
          <a:chExt cx="0" cy="0"/>
        </a:xfrm>
      </p:grpSpPr>
      <p:sp>
        <p:nvSpPr>
          <p:cNvPr id="526" name="Google Shape;526;p47"/>
          <p:cNvSpPr txBox="1"/>
          <p:nvPr>
            <p:ph type="title"/>
          </p:nvPr>
        </p:nvSpPr>
        <p:spPr>
          <a:xfrm>
            <a:off x="-481150" y="967075"/>
            <a:ext cx="6428100" cy="763500"/>
          </a:xfrm>
          <a:prstGeom prst="rect">
            <a:avLst/>
          </a:prstGeom>
          <a:noFill/>
          <a:ln>
            <a:noFill/>
          </a:ln>
        </p:spPr>
        <p:txBody>
          <a:bodyPr anchorCtr="0" anchor="b" bIns="121900" lIns="121900" spcFirstLastPara="1" rIns="121900" wrap="square" tIns="121900">
            <a:noAutofit/>
          </a:bodyPr>
          <a:lstStyle/>
          <a:p>
            <a:pPr indent="-228600" lvl="0" marL="228600" rtl="0" algn="r">
              <a:lnSpc>
                <a:spcPct val="90000"/>
              </a:lnSpc>
              <a:spcBef>
                <a:spcPts val="0"/>
              </a:spcBef>
              <a:spcAft>
                <a:spcPts val="0"/>
              </a:spcAft>
              <a:buNone/>
            </a:pPr>
            <a:r>
              <a:rPr lang="ar-SA" sz="2100">
                <a:solidFill>
                  <a:srgbClr val="E58D6B"/>
                </a:solidFill>
                <a:latin typeface="IBM Plex Sans Arabic"/>
                <a:ea typeface="IBM Plex Sans Arabic"/>
                <a:cs typeface="IBM Plex Sans Arabic"/>
                <a:sym typeface="IBM Plex Sans Arabic"/>
              </a:rPr>
              <a:t>أهمية الرياضة لذوي الاحتياجات الخاصة</a:t>
            </a:r>
            <a:endParaRPr sz="3000">
              <a:solidFill>
                <a:srgbClr val="E58D6B"/>
              </a:solidFill>
              <a:latin typeface="IBM Plex Sans Arabic"/>
              <a:ea typeface="IBM Plex Sans Arabic"/>
              <a:cs typeface="IBM Plex Sans Arabic"/>
              <a:sym typeface="IBM Plex Sans Arabic"/>
            </a:endParaRPr>
          </a:p>
        </p:txBody>
      </p:sp>
      <p:sp>
        <p:nvSpPr>
          <p:cNvPr id="527" name="Google Shape;527;p47"/>
          <p:cNvSpPr txBox="1"/>
          <p:nvPr>
            <p:ph idx="1" type="subTitle"/>
          </p:nvPr>
        </p:nvSpPr>
        <p:spPr>
          <a:xfrm>
            <a:off x="1366250" y="1797550"/>
            <a:ext cx="4580700" cy="1747500"/>
          </a:xfrm>
          <a:prstGeom prst="rect">
            <a:avLst/>
          </a:prstGeom>
          <a:noFill/>
          <a:ln>
            <a:noFill/>
          </a:ln>
        </p:spPr>
        <p:txBody>
          <a:bodyPr anchorCtr="0" anchor="t" bIns="121900" lIns="121900" spcFirstLastPara="1" rIns="121900" wrap="square" tIns="121900">
            <a:noAutofit/>
          </a:bodyPr>
          <a:lstStyle/>
          <a:p>
            <a:pPr indent="0" lvl="0" marL="0" rtl="1" algn="just">
              <a:lnSpc>
                <a:spcPct val="150000"/>
              </a:lnSpc>
              <a:spcBef>
                <a:spcPts val="1000"/>
              </a:spcBef>
              <a:spcAft>
                <a:spcPts val="0"/>
              </a:spcAft>
              <a:buSzPts val="2800"/>
              <a:buNone/>
            </a:pPr>
            <a:r>
              <a:rPr lang="ar-SA" sz="1400">
                <a:solidFill>
                  <a:srgbClr val="435D74"/>
                </a:solidFill>
                <a:latin typeface="IBM Plex Sans Arabic SemiBold"/>
                <a:ea typeface="IBM Plex Sans Arabic SemiBold"/>
                <a:cs typeface="IBM Plex Sans Arabic SemiBold"/>
                <a:sym typeface="IBM Plex Sans Arabic SemiBold"/>
              </a:rPr>
              <a:t>الرياضة كما هي مهمة للطفل الطبيعي فهي أكثر أهمية للطفل المعاق فلاشك أن الإعاقة تؤثر على صاحبها سواء كان مولود بها أو ظهرت في حياته فجأة نتيجة حادث أو مرض تعرض له فهي تقلل من قدرته وتؤثر على نفسيته وتجعل صاحبها غير قادر على الاندماج مع المجتمع فهو يشعر دائماً بالعجز. ومن هنا يأتي دور الرياضة فقد كان الدكتور جوثمان من مؤيدي الفكرة القائلة" أن باستطاعة الرياضة أن تساعد أصحاب الإعاقات على استعادة توازنهم الجسدي والمعنوي وتجعلهم يندمجون في المجتمع وتنمي قدرتهم البدنية والعقلية وكان هذا أثناء الحرب العالمية الثانية</a:t>
            </a:r>
            <a:endParaRPr sz="1400">
              <a:solidFill>
                <a:srgbClr val="435D74"/>
              </a:solidFill>
              <a:latin typeface="IBM Plex Sans Arabic SemiBold"/>
              <a:ea typeface="IBM Plex Sans Arabic SemiBold"/>
              <a:cs typeface="IBM Plex Sans Arabic SemiBold"/>
              <a:sym typeface="IBM Plex Sans Arabic SemiBold"/>
            </a:endParaRPr>
          </a:p>
        </p:txBody>
      </p:sp>
      <p:grpSp>
        <p:nvGrpSpPr>
          <p:cNvPr id="528" name="Google Shape;528;p47"/>
          <p:cNvGrpSpPr/>
          <p:nvPr/>
        </p:nvGrpSpPr>
        <p:grpSpPr>
          <a:xfrm>
            <a:off x="6707499" y="967076"/>
            <a:ext cx="3185920" cy="4300692"/>
            <a:chOff x="5030750" y="725325"/>
            <a:chExt cx="2389500" cy="3225600"/>
          </a:xfrm>
        </p:grpSpPr>
        <p:sp>
          <p:nvSpPr>
            <p:cNvPr id="529" name="Google Shape;529;p47"/>
            <p:cNvSpPr/>
            <p:nvPr/>
          </p:nvSpPr>
          <p:spPr>
            <a:xfrm>
              <a:off x="5030750" y="725325"/>
              <a:ext cx="2389500" cy="3225600"/>
            </a:xfrm>
            <a:prstGeom prst="roundRect">
              <a:avLst>
                <a:gd fmla="val 18887" name="adj"/>
              </a:avLst>
            </a:prstGeom>
            <a:solidFill>
              <a:schemeClr val="accent6"/>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530" name="Google Shape;530;p47"/>
            <p:cNvSpPr/>
            <p:nvPr/>
          </p:nvSpPr>
          <p:spPr>
            <a:xfrm>
              <a:off x="6195950" y="806675"/>
              <a:ext cx="59100" cy="59100"/>
            </a:xfrm>
            <a:prstGeom prst="ellipse">
              <a:avLst/>
            </a:prstGeom>
            <a:solidFill>
              <a:schemeClr val="lt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grpSp>
      <p:pic>
        <p:nvPicPr>
          <p:cNvPr id="531" name="Google Shape;531;p47"/>
          <p:cNvPicPr preferRelativeResize="0"/>
          <p:nvPr/>
        </p:nvPicPr>
        <p:blipFill rotWithShape="1">
          <a:blip r:embed="rId3">
            <a:alphaModFix/>
          </a:blip>
          <a:srcRect b="1864" l="1922" r="1941" t="10584"/>
          <a:stretch/>
        </p:blipFill>
        <p:spPr>
          <a:xfrm>
            <a:off x="6826067" y="1272867"/>
            <a:ext cx="2949300" cy="3856800"/>
          </a:xfrm>
          <a:prstGeom prst="roundRect">
            <a:avLst>
              <a:gd fmla="val 16667" name="adj"/>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5" name="Shape 535"/>
        <p:cNvGrpSpPr/>
        <p:nvPr/>
      </p:nvGrpSpPr>
      <p:grpSpPr>
        <a:xfrm>
          <a:off x="0" y="0"/>
          <a:ext cx="0" cy="0"/>
          <a:chOff x="0" y="0"/>
          <a:chExt cx="0" cy="0"/>
        </a:xfrm>
      </p:grpSpPr>
      <p:sp>
        <p:nvSpPr>
          <p:cNvPr id="536" name="Google Shape;536;p48"/>
          <p:cNvSpPr/>
          <p:nvPr/>
        </p:nvSpPr>
        <p:spPr>
          <a:xfrm>
            <a:off x="7394904" y="1988305"/>
            <a:ext cx="1695172" cy="876523"/>
          </a:xfrm>
          <a:custGeom>
            <a:rect b="b" l="l" r="r" t="t"/>
            <a:pathLst>
              <a:path extrusionOk="0" h="8542" w="16520">
                <a:moveTo>
                  <a:pt x="11075" y="0"/>
                </a:moveTo>
                <a:cubicBezTo>
                  <a:pt x="9259" y="0"/>
                  <a:pt x="7870" y="1567"/>
                  <a:pt x="6953" y="3177"/>
                </a:cubicBezTo>
                <a:cubicBezTo>
                  <a:pt x="6534" y="2712"/>
                  <a:pt x="5833" y="2159"/>
                  <a:pt x="5257" y="1853"/>
                </a:cubicBezTo>
                <a:cubicBezTo>
                  <a:pt x="4660" y="1533"/>
                  <a:pt x="3974" y="1355"/>
                  <a:pt x="3311" y="1355"/>
                </a:cubicBezTo>
                <a:cubicBezTo>
                  <a:pt x="2128" y="1355"/>
                  <a:pt x="1019" y="1922"/>
                  <a:pt x="620" y="3255"/>
                </a:cubicBezTo>
                <a:cubicBezTo>
                  <a:pt x="1" y="5265"/>
                  <a:pt x="1439" y="5818"/>
                  <a:pt x="2948" y="5818"/>
                </a:cubicBezTo>
                <a:cubicBezTo>
                  <a:pt x="3477" y="5818"/>
                  <a:pt x="4015" y="5750"/>
                  <a:pt x="4476" y="5653"/>
                </a:cubicBezTo>
                <a:lnTo>
                  <a:pt x="4476" y="5653"/>
                </a:lnTo>
                <a:cubicBezTo>
                  <a:pt x="3759" y="7491"/>
                  <a:pt x="5774" y="8319"/>
                  <a:pt x="7720" y="8319"/>
                </a:cubicBezTo>
                <a:cubicBezTo>
                  <a:pt x="8874" y="8319"/>
                  <a:pt x="10004" y="8028"/>
                  <a:pt x="10526" y="7485"/>
                </a:cubicBezTo>
                <a:cubicBezTo>
                  <a:pt x="11381" y="8053"/>
                  <a:pt x="12633" y="8542"/>
                  <a:pt x="13790" y="8542"/>
                </a:cubicBezTo>
                <a:cubicBezTo>
                  <a:pt x="14545" y="8542"/>
                  <a:pt x="15260" y="8333"/>
                  <a:pt x="15796" y="7801"/>
                </a:cubicBezTo>
                <a:cubicBezTo>
                  <a:pt x="16520" y="7168"/>
                  <a:pt x="16474" y="6128"/>
                  <a:pt x="15841" y="5449"/>
                </a:cubicBezTo>
                <a:cubicBezTo>
                  <a:pt x="15274" y="4874"/>
                  <a:pt x="14513" y="4749"/>
                  <a:pt x="13758" y="4749"/>
                </a:cubicBezTo>
                <a:cubicBezTo>
                  <a:pt x="13549" y="4749"/>
                  <a:pt x="13341" y="4758"/>
                  <a:pt x="13138" y="4771"/>
                </a:cubicBezTo>
                <a:cubicBezTo>
                  <a:pt x="14337" y="3154"/>
                  <a:pt x="14756" y="1277"/>
                  <a:pt x="12562" y="338"/>
                </a:cubicBezTo>
                <a:cubicBezTo>
                  <a:pt x="12038" y="104"/>
                  <a:pt x="11543" y="0"/>
                  <a:pt x="11075" y="0"/>
                </a:cubicBezTo>
                <a:close/>
              </a:path>
            </a:pathLst>
          </a:custGeom>
          <a:solidFill>
            <a:srgbClr val="FFFFF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537" name="Google Shape;537;p48"/>
          <p:cNvSpPr/>
          <p:nvPr/>
        </p:nvSpPr>
        <p:spPr>
          <a:xfrm>
            <a:off x="9314900" y="4935625"/>
            <a:ext cx="1371600" cy="189000"/>
          </a:xfrm>
          <a:prstGeom prst="ellipse">
            <a:avLst/>
          </a:prstGeom>
          <a:solidFill>
            <a:srgbClr val="17253A">
              <a:alpha val="23921"/>
            </a:srgb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538" name="Google Shape;538;p48"/>
          <p:cNvSpPr/>
          <p:nvPr/>
        </p:nvSpPr>
        <p:spPr>
          <a:xfrm>
            <a:off x="6924917" y="5968350"/>
            <a:ext cx="1637700" cy="262800"/>
          </a:xfrm>
          <a:prstGeom prst="ellipse">
            <a:avLst/>
          </a:prstGeom>
          <a:solidFill>
            <a:srgbClr val="17253A">
              <a:alpha val="23921"/>
            </a:srgb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grpSp>
        <p:nvGrpSpPr>
          <p:cNvPr id="539" name="Google Shape;539;p48"/>
          <p:cNvGrpSpPr/>
          <p:nvPr/>
        </p:nvGrpSpPr>
        <p:grpSpPr>
          <a:xfrm>
            <a:off x="7328869" y="3255782"/>
            <a:ext cx="2088143" cy="2863489"/>
            <a:chOff x="436238" y="4128757"/>
            <a:chExt cx="380659" cy="522001"/>
          </a:xfrm>
        </p:grpSpPr>
        <p:sp>
          <p:nvSpPr>
            <p:cNvPr id="540" name="Google Shape;540;p48"/>
            <p:cNvSpPr/>
            <p:nvPr/>
          </p:nvSpPr>
          <p:spPr>
            <a:xfrm>
              <a:off x="461133" y="4332828"/>
              <a:ext cx="135808" cy="103462"/>
            </a:xfrm>
            <a:custGeom>
              <a:rect b="b" l="l" r="r" t="t"/>
              <a:pathLst>
                <a:path extrusionOk="0" h="2319" w="3044">
                  <a:moveTo>
                    <a:pt x="2591" y="1"/>
                  </a:moveTo>
                  <a:cubicBezTo>
                    <a:pt x="2369" y="67"/>
                    <a:pt x="1898" y="1382"/>
                    <a:pt x="1708" y="1382"/>
                  </a:cubicBezTo>
                  <a:cubicBezTo>
                    <a:pt x="1705" y="1382"/>
                    <a:pt x="1701" y="1382"/>
                    <a:pt x="1697" y="1380"/>
                  </a:cubicBezTo>
                  <a:cubicBezTo>
                    <a:pt x="1528" y="1324"/>
                    <a:pt x="1019" y="985"/>
                    <a:pt x="1019" y="985"/>
                  </a:cubicBezTo>
                  <a:cubicBezTo>
                    <a:pt x="1019" y="985"/>
                    <a:pt x="1313" y="352"/>
                    <a:pt x="895" y="329"/>
                  </a:cubicBezTo>
                  <a:cubicBezTo>
                    <a:pt x="895" y="329"/>
                    <a:pt x="725" y="135"/>
                    <a:pt x="608" y="135"/>
                  </a:cubicBezTo>
                  <a:cubicBezTo>
                    <a:pt x="551" y="135"/>
                    <a:pt x="506" y="181"/>
                    <a:pt x="498" y="317"/>
                  </a:cubicBezTo>
                  <a:cubicBezTo>
                    <a:pt x="498" y="317"/>
                    <a:pt x="1" y="815"/>
                    <a:pt x="736" y="1076"/>
                  </a:cubicBezTo>
                  <a:cubicBezTo>
                    <a:pt x="736" y="1076"/>
                    <a:pt x="1234" y="2195"/>
                    <a:pt x="1731" y="2308"/>
                  </a:cubicBezTo>
                  <a:cubicBezTo>
                    <a:pt x="1760" y="2315"/>
                    <a:pt x="1789" y="2318"/>
                    <a:pt x="1818" y="2318"/>
                  </a:cubicBezTo>
                  <a:cubicBezTo>
                    <a:pt x="2288" y="2318"/>
                    <a:pt x="2840" y="1426"/>
                    <a:pt x="2840" y="1426"/>
                  </a:cubicBezTo>
                  <a:cubicBezTo>
                    <a:pt x="2840" y="1426"/>
                    <a:pt x="3043" y="1"/>
                    <a:pt x="2591" y="1"/>
                  </a:cubicBezTo>
                  <a:close/>
                </a:path>
              </a:pathLst>
            </a:custGeom>
            <a:solidFill>
              <a:srgbClr val="E58D6B"/>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541" name="Google Shape;541;p48"/>
            <p:cNvSpPr/>
            <p:nvPr/>
          </p:nvSpPr>
          <p:spPr>
            <a:xfrm>
              <a:off x="549472" y="4332828"/>
              <a:ext cx="47470" cy="101990"/>
            </a:xfrm>
            <a:custGeom>
              <a:rect b="b" l="l" r="r" t="t"/>
              <a:pathLst>
                <a:path extrusionOk="0" h="2286" w="1064">
                  <a:moveTo>
                    <a:pt x="611" y="1"/>
                  </a:moveTo>
                  <a:cubicBezTo>
                    <a:pt x="576" y="13"/>
                    <a:pt x="543" y="46"/>
                    <a:pt x="498" y="103"/>
                  </a:cubicBezTo>
                  <a:cubicBezTo>
                    <a:pt x="475" y="465"/>
                    <a:pt x="418" y="827"/>
                    <a:pt x="339" y="1177"/>
                  </a:cubicBezTo>
                  <a:cubicBezTo>
                    <a:pt x="237" y="1573"/>
                    <a:pt x="147" y="1946"/>
                    <a:pt x="0" y="2285"/>
                  </a:cubicBezTo>
                  <a:cubicBezTo>
                    <a:pt x="430" y="2127"/>
                    <a:pt x="860" y="1426"/>
                    <a:pt x="860" y="1426"/>
                  </a:cubicBezTo>
                  <a:cubicBezTo>
                    <a:pt x="860" y="1426"/>
                    <a:pt x="1063" y="1"/>
                    <a:pt x="611" y="1"/>
                  </a:cubicBezTo>
                  <a:close/>
                </a:path>
              </a:pathLst>
            </a:custGeom>
            <a:solidFill>
              <a:srgbClr val="CD6857"/>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542" name="Google Shape;542;p48"/>
            <p:cNvSpPr/>
            <p:nvPr/>
          </p:nvSpPr>
          <p:spPr>
            <a:xfrm>
              <a:off x="477284" y="4346436"/>
              <a:ext cx="26278" cy="24315"/>
            </a:xfrm>
            <a:custGeom>
              <a:rect b="b" l="l" r="r" t="t"/>
              <a:pathLst>
                <a:path extrusionOk="0" h="545" w="589">
                  <a:moveTo>
                    <a:pt x="476" y="273"/>
                  </a:moveTo>
                  <a:cubicBezTo>
                    <a:pt x="487" y="306"/>
                    <a:pt x="487" y="341"/>
                    <a:pt x="476" y="363"/>
                  </a:cubicBezTo>
                  <a:cubicBezTo>
                    <a:pt x="465" y="397"/>
                    <a:pt x="430" y="409"/>
                    <a:pt x="408" y="409"/>
                  </a:cubicBezTo>
                  <a:lnTo>
                    <a:pt x="408" y="386"/>
                  </a:lnTo>
                  <a:cubicBezTo>
                    <a:pt x="385" y="352"/>
                    <a:pt x="352" y="318"/>
                    <a:pt x="317" y="284"/>
                  </a:cubicBezTo>
                  <a:lnTo>
                    <a:pt x="363" y="284"/>
                  </a:lnTo>
                  <a:cubicBezTo>
                    <a:pt x="397" y="284"/>
                    <a:pt x="430" y="284"/>
                    <a:pt x="476" y="273"/>
                  </a:cubicBezTo>
                  <a:close/>
                  <a:moveTo>
                    <a:pt x="155" y="1"/>
                  </a:moveTo>
                  <a:cubicBezTo>
                    <a:pt x="143" y="1"/>
                    <a:pt x="136" y="2"/>
                    <a:pt x="136" y="2"/>
                  </a:cubicBezTo>
                  <a:cubicBezTo>
                    <a:pt x="125" y="2"/>
                    <a:pt x="125" y="12"/>
                    <a:pt x="125" y="12"/>
                  </a:cubicBezTo>
                  <a:cubicBezTo>
                    <a:pt x="125" y="24"/>
                    <a:pt x="136" y="24"/>
                    <a:pt x="136" y="24"/>
                  </a:cubicBezTo>
                  <a:cubicBezTo>
                    <a:pt x="136" y="24"/>
                    <a:pt x="144" y="23"/>
                    <a:pt x="157" y="23"/>
                  </a:cubicBezTo>
                  <a:cubicBezTo>
                    <a:pt x="187" y="23"/>
                    <a:pt x="247" y="29"/>
                    <a:pt x="295" y="69"/>
                  </a:cubicBezTo>
                  <a:cubicBezTo>
                    <a:pt x="261" y="80"/>
                    <a:pt x="227" y="103"/>
                    <a:pt x="204" y="137"/>
                  </a:cubicBezTo>
                  <a:cubicBezTo>
                    <a:pt x="193" y="148"/>
                    <a:pt x="182" y="171"/>
                    <a:pt x="193" y="193"/>
                  </a:cubicBezTo>
                  <a:cubicBezTo>
                    <a:pt x="193" y="205"/>
                    <a:pt x="204" y="216"/>
                    <a:pt x="204" y="228"/>
                  </a:cubicBezTo>
                  <a:cubicBezTo>
                    <a:pt x="136" y="193"/>
                    <a:pt x="58" y="183"/>
                    <a:pt x="12" y="183"/>
                  </a:cubicBezTo>
                  <a:cubicBezTo>
                    <a:pt x="1" y="183"/>
                    <a:pt x="1" y="193"/>
                    <a:pt x="1" y="193"/>
                  </a:cubicBezTo>
                  <a:cubicBezTo>
                    <a:pt x="1" y="205"/>
                    <a:pt x="12" y="205"/>
                    <a:pt x="12" y="205"/>
                  </a:cubicBezTo>
                  <a:cubicBezTo>
                    <a:pt x="91" y="205"/>
                    <a:pt x="317" y="261"/>
                    <a:pt x="385" y="397"/>
                  </a:cubicBezTo>
                  <a:cubicBezTo>
                    <a:pt x="397" y="431"/>
                    <a:pt x="408" y="465"/>
                    <a:pt x="385" y="487"/>
                  </a:cubicBezTo>
                  <a:cubicBezTo>
                    <a:pt x="367" y="512"/>
                    <a:pt x="333" y="523"/>
                    <a:pt x="292" y="523"/>
                  </a:cubicBezTo>
                  <a:cubicBezTo>
                    <a:pt x="258" y="523"/>
                    <a:pt x="218" y="515"/>
                    <a:pt x="182" y="499"/>
                  </a:cubicBezTo>
                  <a:cubicBezTo>
                    <a:pt x="182" y="499"/>
                    <a:pt x="171" y="499"/>
                    <a:pt x="171" y="510"/>
                  </a:cubicBezTo>
                  <a:lnTo>
                    <a:pt x="171" y="522"/>
                  </a:lnTo>
                  <a:cubicBezTo>
                    <a:pt x="216" y="533"/>
                    <a:pt x="261" y="544"/>
                    <a:pt x="295" y="544"/>
                  </a:cubicBezTo>
                  <a:cubicBezTo>
                    <a:pt x="340" y="544"/>
                    <a:pt x="374" y="533"/>
                    <a:pt x="397" y="510"/>
                  </a:cubicBezTo>
                  <a:cubicBezTo>
                    <a:pt x="408" y="499"/>
                    <a:pt x="419" y="477"/>
                    <a:pt x="419" y="431"/>
                  </a:cubicBezTo>
                  <a:cubicBezTo>
                    <a:pt x="430" y="431"/>
                    <a:pt x="476" y="420"/>
                    <a:pt x="498" y="374"/>
                  </a:cubicBezTo>
                  <a:cubicBezTo>
                    <a:pt x="510" y="341"/>
                    <a:pt x="510" y="306"/>
                    <a:pt x="498" y="273"/>
                  </a:cubicBezTo>
                  <a:cubicBezTo>
                    <a:pt x="521" y="261"/>
                    <a:pt x="555" y="250"/>
                    <a:pt x="589" y="250"/>
                  </a:cubicBezTo>
                  <a:lnTo>
                    <a:pt x="589" y="228"/>
                  </a:lnTo>
                  <a:cubicBezTo>
                    <a:pt x="589" y="228"/>
                    <a:pt x="584" y="223"/>
                    <a:pt x="581" y="223"/>
                  </a:cubicBezTo>
                  <a:cubicBezTo>
                    <a:pt x="579" y="223"/>
                    <a:pt x="578" y="224"/>
                    <a:pt x="578" y="228"/>
                  </a:cubicBezTo>
                  <a:cubicBezTo>
                    <a:pt x="496" y="255"/>
                    <a:pt x="422" y="270"/>
                    <a:pt x="361" y="270"/>
                  </a:cubicBezTo>
                  <a:cubicBezTo>
                    <a:pt x="322" y="270"/>
                    <a:pt x="288" y="264"/>
                    <a:pt x="261" y="250"/>
                  </a:cubicBezTo>
                  <a:cubicBezTo>
                    <a:pt x="239" y="239"/>
                    <a:pt x="227" y="216"/>
                    <a:pt x="216" y="193"/>
                  </a:cubicBezTo>
                  <a:cubicBezTo>
                    <a:pt x="216" y="171"/>
                    <a:pt x="216" y="160"/>
                    <a:pt x="227" y="148"/>
                  </a:cubicBezTo>
                  <a:cubicBezTo>
                    <a:pt x="272" y="80"/>
                    <a:pt x="442" y="35"/>
                    <a:pt x="533" y="35"/>
                  </a:cubicBezTo>
                  <a:cubicBezTo>
                    <a:pt x="543" y="35"/>
                    <a:pt x="543" y="35"/>
                    <a:pt x="543" y="24"/>
                  </a:cubicBezTo>
                  <a:cubicBezTo>
                    <a:pt x="543" y="24"/>
                    <a:pt x="543" y="12"/>
                    <a:pt x="533" y="12"/>
                  </a:cubicBezTo>
                  <a:cubicBezTo>
                    <a:pt x="476" y="12"/>
                    <a:pt x="397" y="24"/>
                    <a:pt x="329" y="58"/>
                  </a:cubicBezTo>
                  <a:cubicBezTo>
                    <a:pt x="262" y="7"/>
                    <a:pt x="188" y="1"/>
                    <a:pt x="155" y="1"/>
                  </a:cubicBezTo>
                  <a:close/>
                </a:path>
              </a:pathLst>
            </a:custGeom>
            <a:solidFill>
              <a:srgbClr val="CD6857"/>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543" name="Google Shape;543;p48"/>
            <p:cNvSpPr/>
            <p:nvPr/>
          </p:nvSpPr>
          <p:spPr>
            <a:xfrm>
              <a:off x="447035" y="4466094"/>
              <a:ext cx="179665" cy="179040"/>
            </a:xfrm>
            <a:custGeom>
              <a:rect b="b" l="l" r="r" t="t"/>
              <a:pathLst>
                <a:path extrusionOk="0" h="4013" w="4027">
                  <a:moveTo>
                    <a:pt x="3214" y="0"/>
                  </a:moveTo>
                  <a:cubicBezTo>
                    <a:pt x="3190" y="0"/>
                    <a:pt x="3166" y="7"/>
                    <a:pt x="3144" y="22"/>
                  </a:cubicBezTo>
                  <a:cubicBezTo>
                    <a:pt x="1482" y="1097"/>
                    <a:pt x="543" y="3562"/>
                    <a:pt x="543" y="3562"/>
                  </a:cubicBezTo>
                  <a:cubicBezTo>
                    <a:pt x="543" y="3562"/>
                    <a:pt x="0" y="3573"/>
                    <a:pt x="23" y="3663"/>
                  </a:cubicBezTo>
                  <a:cubicBezTo>
                    <a:pt x="41" y="3727"/>
                    <a:pt x="561" y="4012"/>
                    <a:pt x="796" y="4012"/>
                  </a:cubicBezTo>
                  <a:cubicBezTo>
                    <a:pt x="852" y="4012"/>
                    <a:pt x="892" y="3996"/>
                    <a:pt x="905" y="3957"/>
                  </a:cubicBezTo>
                  <a:cubicBezTo>
                    <a:pt x="905" y="3957"/>
                    <a:pt x="2839" y="2001"/>
                    <a:pt x="3721" y="1469"/>
                  </a:cubicBezTo>
                  <a:cubicBezTo>
                    <a:pt x="4026" y="1280"/>
                    <a:pt x="3547" y="0"/>
                    <a:pt x="3214" y="0"/>
                  </a:cubicBezTo>
                  <a:close/>
                </a:path>
              </a:pathLst>
            </a:custGeom>
            <a:solidFill>
              <a:srgbClr val="E58D6B"/>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544" name="Google Shape;544;p48"/>
            <p:cNvSpPr/>
            <p:nvPr/>
          </p:nvSpPr>
          <p:spPr>
            <a:xfrm>
              <a:off x="549472" y="4466094"/>
              <a:ext cx="76247" cy="95342"/>
            </a:xfrm>
            <a:custGeom>
              <a:rect b="b" l="l" r="r" t="t"/>
              <a:pathLst>
                <a:path extrusionOk="0" h="2137" w="1709">
                  <a:moveTo>
                    <a:pt x="919" y="0"/>
                  </a:moveTo>
                  <a:cubicBezTo>
                    <a:pt x="894" y="0"/>
                    <a:pt x="871" y="7"/>
                    <a:pt x="848" y="22"/>
                  </a:cubicBezTo>
                  <a:cubicBezTo>
                    <a:pt x="543" y="215"/>
                    <a:pt x="260" y="463"/>
                    <a:pt x="0" y="735"/>
                  </a:cubicBezTo>
                  <a:cubicBezTo>
                    <a:pt x="181" y="1006"/>
                    <a:pt x="305" y="1345"/>
                    <a:pt x="418" y="1639"/>
                  </a:cubicBezTo>
                  <a:cubicBezTo>
                    <a:pt x="486" y="1809"/>
                    <a:pt x="509" y="1956"/>
                    <a:pt x="554" y="2137"/>
                  </a:cubicBezTo>
                  <a:cubicBezTo>
                    <a:pt x="893" y="1831"/>
                    <a:pt x="1232" y="1605"/>
                    <a:pt x="1425" y="1469"/>
                  </a:cubicBezTo>
                  <a:cubicBezTo>
                    <a:pt x="1709" y="1259"/>
                    <a:pt x="1249" y="0"/>
                    <a:pt x="919" y="0"/>
                  </a:cubicBezTo>
                  <a:close/>
                </a:path>
              </a:pathLst>
            </a:custGeom>
            <a:solidFill>
              <a:srgbClr val="CD6857"/>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545" name="Google Shape;545;p48"/>
            <p:cNvSpPr/>
            <p:nvPr/>
          </p:nvSpPr>
          <p:spPr>
            <a:xfrm>
              <a:off x="438468" y="4618367"/>
              <a:ext cx="52512" cy="30160"/>
            </a:xfrm>
            <a:custGeom>
              <a:rect b="b" l="l" r="r" t="t"/>
              <a:pathLst>
                <a:path extrusionOk="0" h="676" w="1177">
                  <a:moveTo>
                    <a:pt x="801" y="0"/>
                  </a:moveTo>
                  <a:cubicBezTo>
                    <a:pt x="794" y="0"/>
                    <a:pt x="788" y="0"/>
                    <a:pt x="780" y="1"/>
                  </a:cubicBezTo>
                  <a:cubicBezTo>
                    <a:pt x="712" y="1"/>
                    <a:pt x="611" y="182"/>
                    <a:pt x="611" y="182"/>
                  </a:cubicBezTo>
                  <a:cubicBezTo>
                    <a:pt x="611" y="182"/>
                    <a:pt x="340" y="142"/>
                    <a:pt x="159" y="142"/>
                  </a:cubicBezTo>
                  <a:cubicBezTo>
                    <a:pt x="68" y="142"/>
                    <a:pt x="0" y="152"/>
                    <a:pt x="0" y="182"/>
                  </a:cubicBezTo>
                  <a:cubicBezTo>
                    <a:pt x="21" y="287"/>
                    <a:pt x="746" y="676"/>
                    <a:pt x="1011" y="676"/>
                  </a:cubicBezTo>
                  <a:cubicBezTo>
                    <a:pt x="1031" y="676"/>
                    <a:pt x="1049" y="674"/>
                    <a:pt x="1063" y="669"/>
                  </a:cubicBezTo>
                  <a:cubicBezTo>
                    <a:pt x="1119" y="646"/>
                    <a:pt x="1176" y="465"/>
                    <a:pt x="1176" y="465"/>
                  </a:cubicBezTo>
                  <a:lnTo>
                    <a:pt x="1176" y="465"/>
                  </a:lnTo>
                  <a:cubicBezTo>
                    <a:pt x="1176" y="465"/>
                    <a:pt x="1162" y="469"/>
                    <a:pt x="1136" y="469"/>
                  </a:cubicBezTo>
                  <a:cubicBezTo>
                    <a:pt x="1066" y="469"/>
                    <a:pt x="913" y="444"/>
                    <a:pt x="747" y="262"/>
                  </a:cubicBezTo>
                  <a:cubicBezTo>
                    <a:pt x="747" y="262"/>
                    <a:pt x="956" y="0"/>
                    <a:pt x="801" y="0"/>
                  </a:cubicBezTo>
                  <a:close/>
                </a:path>
              </a:pathLst>
            </a:custGeom>
            <a:solidFill>
              <a:srgbClr val="D83F56"/>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546" name="Google Shape;546;p48"/>
            <p:cNvSpPr/>
            <p:nvPr/>
          </p:nvSpPr>
          <p:spPr>
            <a:xfrm>
              <a:off x="436238" y="4624881"/>
              <a:ext cx="53583" cy="25877"/>
            </a:xfrm>
            <a:custGeom>
              <a:rect b="b" l="l" r="r" t="t"/>
              <a:pathLst>
                <a:path extrusionOk="0" h="580" w="1201">
                  <a:moveTo>
                    <a:pt x="66" y="0"/>
                  </a:moveTo>
                  <a:cubicBezTo>
                    <a:pt x="30" y="0"/>
                    <a:pt x="1" y="55"/>
                    <a:pt x="28" y="81"/>
                  </a:cubicBezTo>
                  <a:cubicBezTo>
                    <a:pt x="310" y="353"/>
                    <a:pt x="740" y="568"/>
                    <a:pt x="1124" y="579"/>
                  </a:cubicBezTo>
                  <a:cubicBezTo>
                    <a:pt x="1127" y="580"/>
                    <a:pt x="1130" y="580"/>
                    <a:pt x="1133" y="580"/>
                  </a:cubicBezTo>
                  <a:cubicBezTo>
                    <a:pt x="1183" y="580"/>
                    <a:pt x="1200" y="489"/>
                    <a:pt x="1136" y="489"/>
                  </a:cubicBezTo>
                  <a:cubicBezTo>
                    <a:pt x="1045" y="489"/>
                    <a:pt x="943" y="466"/>
                    <a:pt x="842" y="443"/>
                  </a:cubicBezTo>
                  <a:cubicBezTo>
                    <a:pt x="819" y="375"/>
                    <a:pt x="819" y="308"/>
                    <a:pt x="808" y="240"/>
                  </a:cubicBezTo>
                  <a:cubicBezTo>
                    <a:pt x="808" y="230"/>
                    <a:pt x="798" y="224"/>
                    <a:pt x="788" y="224"/>
                  </a:cubicBezTo>
                  <a:cubicBezTo>
                    <a:pt x="776" y="224"/>
                    <a:pt x="762" y="233"/>
                    <a:pt x="762" y="252"/>
                  </a:cubicBezTo>
                  <a:cubicBezTo>
                    <a:pt x="774" y="308"/>
                    <a:pt x="774" y="365"/>
                    <a:pt x="785" y="421"/>
                  </a:cubicBezTo>
                  <a:cubicBezTo>
                    <a:pt x="774" y="421"/>
                    <a:pt x="751" y="410"/>
                    <a:pt x="740" y="410"/>
                  </a:cubicBezTo>
                  <a:cubicBezTo>
                    <a:pt x="729" y="342"/>
                    <a:pt x="717" y="262"/>
                    <a:pt x="706" y="195"/>
                  </a:cubicBezTo>
                  <a:cubicBezTo>
                    <a:pt x="706" y="184"/>
                    <a:pt x="697" y="179"/>
                    <a:pt x="687" y="179"/>
                  </a:cubicBezTo>
                  <a:cubicBezTo>
                    <a:pt x="675" y="179"/>
                    <a:pt x="661" y="187"/>
                    <a:pt x="661" y="206"/>
                  </a:cubicBezTo>
                  <a:cubicBezTo>
                    <a:pt x="672" y="262"/>
                    <a:pt x="672" y="330"/>
                    <a:pt x="684" y="387"/>
                  </a:cubicBezTo>
                  <a:cubicBezTo>
                    <a:pt x="457" y="308"/>
                    <a:pt x="254" y="172"/>
                    <a:pt x="96" y="14"/>
                  </a:cubicBezTo>
                  <a:cubicBezTo>
                    <a:pt x="86" y="4"/>
                    <a:pt x="76" y="0"/>
                    <a:pt x="66" y="0"/>
                  </a:cubicBezTo>
                  <a:close/>
                </a:path>
              </a:pathLst>
            </a:custGeom>
            <a:solidFill>
              <a:srgbClr val="FFFFF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547" name="Google Shape;547;p48"/>
            <p:cNvSpPr/>
            <p:nvPr/>
          </p:nvSpPr>
          <p:spPr>
            <a:xfrm>
              <a:off x="458635" y="4617876"/>
              <a:ext cx="16329" cy="11600"/>
            </a:xfrm>
            <a:custGeom>
              <a:rect b="b" l="l" r="r" t="t"/>
              <a:pathLst>
                <a:path extrusionOk="0" h="260" w="366">
                  <a:moveTo>
                    <a:pt x="98" y="44"/>
                  </a:moveTo>
                  <a:cubicBezTo>
                    <a:pt x="99" y="44"/>
                    <a:pt x="100" y="45"/>
                    <a:pt x="102" y="47"/>
                  </a:cubicBezTo>
                  <a:cubicBezTo>
                    <a:pt x="112" y="66"/>
                    <a:pt x="121" y="92"/>
                    <a:pt x="124" y="114"/>
                  </a:cubicBezTo>
                  <a:lnTo>
                    <a:pt x="124" y="114"/>
                  </a:lnTo>
                  <a:cubicBezTo>
                    <a:pt x="113" y="102"/>
                    <a:pt x="102" y="91"/>
                    <a:pt x="102" y="69"/>
                  </a:cubicBezTo>
                  <a:cubicBezTo>
                    <a:pt x="93" y="69"/>
                    <a:pt x="91" y="44"/>
                    <a:pt x="98" y="44"/>
                  </a:cubicBezTo>
                  <a:close/>
                  <a:moveTo>
                    <a:pt x="280" y="143"/>
                  </a:moveTo>
                  <a:cubicBezTo>
                    <a:pt x="289" y="143"/>
                    <a:pt x="298" y="144"/>
                    <a:pt x="306" y="148"/>
                  </a:cubicBezTo>
                  <a:cubicBezTo>
                    <a:pt x="317" y="148"/>
                    <a:pt x="283" y="148"/>
                    <a:pt x="283" y="160"/>
                  </a:cubicBezTo>
                  <a:lnTo>
                    <a:pt x="238" y="160"/>
                  </a:lnTo>
                  <a:cubicBezTo>
                    <a:pt x="227" y="160"/>
                    <a:pt x="227" y="148"/>
                    <a:pt x="227" y="148"/>
                  </a:cubicBezTo>
                  <a:cubicBezTo>
                    <a:pt x="242" y="148"/>
                    <a:pt x="262" y="143"/>
                    <a:pt x="280" y="143"/>
                  </a:cubicBezTo>
                  <a:close/>
                  <a:moveTo>
                    <a:pt x="102" y="0"/>
                  </a:moveTo>
                  <a:cubicBezTo>
                    <a:pt x="99" y="0"/>
                    <a:pt x="95" y="1"/>
                    <a:pt x="91" y="1"/>
                  </a:cubicBezTo>
                  <a:cubicBezTo>
                    <a:pt x="1" y="12"/>
                    <a:pt x="69" y="125"/>
                    <a:pt x="102" y="182"/>
                  </a:cubicBezTo>
                  <a:cubicBezTo>
                    <a:pt x="102" y="182"/>
                    <a:pt x="102" y="193"/>
                    <a:pt x="114" y="193"/>
                  </a:cubicBezTo>
                  <a:cubicBezTo>
                    <a:pt x="125" y="205"/>
                    <a:pt x="125" y="216"/>
                    <a:pt x="125" y="228"/>
                  </a:cubicBezTo>
                  <a:cubicBezTo>
                    <a:pt x="125" y="247"/>
                    <a:pt x="140" y="259"/>
                    <a:pt x="153" y="259"/>
                  </a:cubicBezTo>
                  <a:cubicBezTo>
                    <a:pt x="162" y="259"/>
                    <a:pt x="170" y="253"/>
                    <a:pt x="170" y="238"/>
                  </a:cubicBezTo>
                  <a:cubicBezTo>
                    <a:pt x="182" y="228"/>
                    <a:pt x="170" y="205"/>
                    <a:pt x="170" y="193"/>
                  </a:cubicBezTo>
                  <a:lnTo>
                    <a:pt x="170" y="193"/>
                  </a:lnTo>
                  <a:cubicBezTo>
                    <a:pt x="194" y="197"/>
                    <a:pt x="226" y="201"/>
                    <a:pt x="257" y="201"/>
                  </a:cubicBezTo>
                  <a:cubicBezTo>
                    <a:pt x="314" y="201"/>
                    <a:pt x="365" y="188"/>
                    <a:pt x="351" y="137"/>
                  </a:cubicBezTo>
                  <a:cubicBezTo>
                    <a:pt x="340" y="105"/>
                    <a:pt x="314" y="93"/>
                    <a:pt x="283" y="93"/>
                  </a:cubicBezTo>
                  <a:cubicBezTo>
                    <a:pt x="248" y="93"/>
                    <a:pt x="206" y="108"/>
                    <a:pt x="170" y="125"/>
                  </a:cubicBezTo>
                  <a:cubicBezTo>
                    <a:pt x="170" y="73"/>
                    <a:pt x="150" y="0"/>
                    <a:pt x="102" y="0"/>
                  </a:cubicBezTo>
                  <a:close/>
                </a:path>
              </a:pathLst>
            </a:custGeom>
            <a:solidFill>
              <a:srgbClr val="FFFFF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548" name="Google Shape;548;p48"/>
            <p:cNvSpPr/>
            <p:nvPr/>
          </p:nvSpPr>
          <p:spPr>
            <a:xfrm>
              <a:off x="454262" y="4623185"/>
              <a:ext cx="4417" cy="7406"/>
            </a:xfrm>
            <a:custGeom>
              <a:rect b="b" l="l" r="r" t="t"/>
              <a:pathLst>
                <a:path extrusionOk="0" h="166" w="99">
                  <a:moveTo>
                    <a:pt x="31" y="1"/>
                  </a:moveTo>
                  <a:cubicBezTo>
                    <a:pt x="16" y="1"/>
                    <a:pt x="1" y="15"/>
                    <a:pt x="8" y="29"/>
                  </a:cubicBezTo>
                  <a:cubicBezTo>
                    <a:pt x="19" y="63"/>
                    <a:pt x="53" y="97"/>
                    <a:pt x="31" y="131"/>
                  </a:cubicBezTo>
                  <a:cubicBezTo>
                    <a:pt x="23" y="153"/>
                    <a:pt x="40" y="165"/>
                    <a:pt x="55" y="165"/>
                  </a:cubicBezTo>
                  <a:cubicBezTo>
                    <a:pt x="64" y="165"/>
                    <a:pt x="72" y="162"/>
                    <a:pt x="76" y="154"/>
                  </a:cubicBezTo>
                  <a:cubicBezTo>
                    <a:pt x="99" y="109"/>
                    <a:pt x="76" y="63"/>
                    <a:pt x="53" y="18"/>
                  </a:cubicBezTo>
                  <a:cubicBezTo>
                    <a:pt x="49" y="5"/>
                    <a:pt x="40" y="1"/>
                    <a:pt x="31" y="1"/>
                  </a:cubicBezTo>
                  <a:close/>
                </a:path>
              </a:pathLst>
            </a:custGeom>
            <a:solidFill>
              <a:srgbClr val="FFFFF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549" name="Google Shape;549;p48"/>
            <p:cNvSpPr/>
            <p:nvPr/>
          </p:nvSpPr>
          <p:spPr>
            <a:xfrm>
              <a:off x="458278" y="4623542"/>
              <a:ext cx="4461" cy="7763"/>
            </a:xfrm>
            <a:custGeom>
              <a:rect b="b" l="l" r="r" t="t"/>
              <a:pathLst>
                <a:path extrusionOk="0" h="174" w="100">
                  <a:moveTo>
                    <a:pt x="28" y="1"/>
                  </a:moveTo>
                  <a:cubicBezTo>
                    <a:pt x="15" y="1"/>
                    <a:pt x="0" y="17"/>
                    <a:pt x="9" y="33"/>
                  </a:cubicBezTo>
                  <a:cubicBezTo>
                    <a:pt x="20" y="66"/>
                    <a:pt x="42" y="101"/>
                    <a:pt x="31" y="134"/>
                  </a:cubicBezTo>
                  <a:cubicBezTo>
                    <a:pt x="31" y="156"/>
                    <a:pt x="45" y="174"/>
                    <a:pt x="59" y="174"/>
                  </a:cubicBezTo>
                  <a:cubicBezTo>
                    <a:pt x="66" y="174"/>
                    <a:pt x="72" y="169"/>
                    <a:pt x="77" y="157"/>
                  </a:cubicBezTo>
                  <a:cubicBezTo>
                    <a:pt x="99" y="101"/>
                    <a:pt x="77" y="55"/>
                    <a:pt x="42" y="10"/>
                  </a:cubicBezTo>
                  <a:cubicBezTo>
                    <a:pt x="39" y="4"/>
                    <a:pt x="34" y="1"/>
                    <a:pt x="28" y="1"/>
                  </a:cubicBezTo>
                  <a:close/>
                </a:path>
              </a:pathLst>
            </a:custGeom>
            <a:solidFill>
              <a:srgbClr val="FFFFF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550" name="Google Shape;550;p48"/>
            <p:cNvSpPr/>
            <p:nvPr/>
          </p:nvSpPr>
          <p:spPr>
            <a:xfrm>
              <a:off x="643298" y="4480148"/>
              <a:ext cx="168466" cy="72722"/>
            </a:xfrm>
            <a:custGeom>
              <a:rect b="b" l="l" r="r" t="t"/>
              <a:pathLst>
                <a:path extrusionOk="0" h="1630" w="3776">
                  <a:moveTo>
                    <a:pt x="893" y="1"/>
                  </a:moveTo>
                  <a:lnTo>
                    <a:pt x="0" y="827"/>
                  </a:lnTo>
                  <a:cubicBezTo>
                    <a:pt x="0" y="827"/>
                    <a:pt x="616" y="1630"/>
                    <a:pt x="1334" y="1630"/>
                  </a:cubicBezTo>
                  <a:cubicBezTo>
                    <a:pt x="1383" y="1630"/>
                    <a:pt x="1432" y="1626"/>
                    <a:pt x="1481" y="1618"/>
                  </a:cubicBezTo>
                  <a:cubicBezTo>
                    <a:pt x="2262" y="1494"/>
                    <a:pt x="3381" y="895"/>
                    <a:pt x="3381" y="895"/>
                  </a:cubicBezTo>
                  <a:cubicBezTo>
                    <a:pt x="3381" y="895"/>
                    <a:pt x="3624" y="1175"/>
                    <a:pt x="3711" y="1175"/>
                  </a:cubicBezTo>
                  <a:cubicBezTo>
                    <a:pt x="3720" y="1175"/>
                    <a:pt x="3727" y="1172"/>
                    <a:pt x="3732" y="1166"/>
                  </a:cubicBezTo>
                  <a:cubicBezTo>
                    <a:pt x="3776" y="1111"/>
                    <a:pt x="3641" y="450"/>
                    <a:pt x="3469" y="450"/>
                  </a:cubicBezTo>
                  <a:cubicBezTo>
                    <a:pt x="3463" y="450"/>
                    <a:pt x="3456" y="451"/>
                    <a:pt x="3449" y="453"/>
                  </a:cubicBezTo>
                  <a:cubicBezTo>
                    <a:pt x="3449" y="453"/>
                    <a:pt x="3178" y="425"/>
                    <a:pt x="2823" y="425"/>
                  </a:cubicBezTo>
                  <a:cubicBezTo>
                    <a:pt x="2393" y="425"/>
                    <a:pt x="1840" y="466"/>
                    <a:pt x="1493" y="646"/>
                  </a:cubicBezTo>
                  <a:lnTo>
                    <a:pt x="893" y="1"/>
                  </a:lnTo>
                  <a:close/>
                </a:path>
              </a:pathLst>
            </a:custGeom>
            <a:solidFill>
              <a:srgbClr val="E58D6B"/>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551" name="Google Shape;551;p48"/>
            <p:cNvSpPr/>
            <p:nvPr/>
          </p:nvSpPr>
          <p:spPr>
            <a:xfrm>
              <a:off x="778527" y="4495897"/>
              <a:ext cx="37834" cy="51084"/>
            </a:xfrm>
            <a:custGeom>
              <a:rect b="b" l="l" r="r" t="t"/>
              <a:pathLst>
                <a:path extrusionOk="0" h="1145" w="848">
                  <a:moveTo>
                    <a:pt x="435" y="0"/>
                  </a:moveTo>
                  <a:cubicBezTo>
                    <a:pt x="365" y="0"/>
                    <a:pt x="249" y="44"/>
                    <a:pt x="249" y="44"/>
                  </a:cubicBezTo>
                  <a:cubicBezTo>
                    <a:pt x="249" y="44"/>
                    <a:pt x="418" y="180"/>
                    <a:pt x="362" y="507"/>
                  </a:cubicBezTo>
                  <a:cubicBezTo>
                    <a:pt x="362" y="507"/>
                    <a:pt x="0" y="507"/>
                    <a:pt x="136" y="655"/>
                  </a:cubicBezTo>
                  <a:cubicBezTo>
                    <a:pt x="154" y="673"/>
                    <a:pt x="197" y="678"/>
                    <a:pt x="242" y="678"/>
                  </a:cubicBezTo>
                  <a:cubicBezTo>
                    <a:pt x="311" y="678"/>
                    <a:pt x="385" y="666"/>
                    <a:pt x="385" y="666"/>
                  </a:cubicBezTo>
                  <a:cubicBezTo>
                    <a:pt x="385" y="666"/>
                    <a:pt x="670" y="1145"/>
                    <a:pt x="757" y="1145"/>
                  </a:cubicBezTo>
                  <a:cubicBezTo>
                    <a:pt x="761" y="1145"/>
                    <a:pt x="766" y="1143"/>
                    <a:pt x="769" y="1141"/>
                  </a:cubicBezTo>
                  <a:cubicBezTo>
                    <a:pt x="848" y="1050"/>
                    <a:pt x="667" y="123"/>
                    <a:pt x="475" y="10"/>
                  </a:cubicBezTo>
                  <a:cubicBezTo>
                    <a:pt x="466" y="3"/>
                    <a:pt x="452" y="0"/>
                    <a:pt x="435" y="0"/>
                  </a:cubicBezTo>
                  <a:close/>
                </a:path>
              </a:pathLst>
            </a:custGeom>
            <a:solidFill>
              <a:srgbClr val="D83F56"/>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552" name="Google Shape;552;p48"/>
            <p:cNvSpPr/>
            <p:nvPr/>
          </p:nvSpPr>
          <p:spPr>
            <a:xfrm>
              <a:off x="797177" y="4493131"/>
              <a:ext cx="19720" cy="54921"/>
            </a:xfrm>
            <a:custGeom>
              <a:rect b="b" l="l" r="r" t="t"/>
              <a:pathLst>
                <a:path extrusionOk="0" h="1231" w="442">
                  <a:moveTo>
                    <a:pt x="60" y="1"/>
                  </a:moveTo>
                  <a:cubicBezTo>
                    <a:pt x="29" y="1"/>
                    <a:pt x="0" y="34"/>
                    <a:pt x="23" y="72"/>
                  </a:cubicBezTo>
                  <a:cubicBezTo>
                    <a:pt x="80" y="151"/>
                    <a:pt x="125" y="242"/>
                    <a:pt x="170" y="332"/>
                  </a:cubicBezTo>
                  <a:cubicBezTo>
                    <a:pt x="125" y="388"/>
                    <a:pt x="80" y="434"/>
                    <a:pt x="34" y="479"/>
                  </a:cubicBezTo>
                  <a:cubicBezTo>
                    <a:pt x="17" y="496"/>
                    <a:pt x="33" y="521"/>
                    <a:pt x="51" y="521"/>
                  </a:cubicBezTo>
                  <a:cubicBezTo>
                    <a:pt x="57" y="521"/>
                    <a:pt x="63" y="518"/>
                    <a:pt x="68" y="513"/>
                  </a:cubicBezTo>
                  <a:cubicBezTo>
                    <a:pt x="102" y="468"/>
                    <a:pt x="147" y="434"/>
                    <a:pt x="193" y="377"/>
                  </a:cubicBezTo>
                  <a:cubicBezTo>
                    <a:pt x="193" y="400"/>
                    <a:pt x="204" y="423"/>
                    <a:pt x="215" y="434"/>
                  </a:cubicBezTo>
                  <a:lnTo>
                    <a:pt x="57" y="592"/>
                  </a:lnTo>
                  <a:cubicBezTo>
                    <a:pt x="48" y="601"/>
                    <a:pt x="59" y="622"/>
                    <a:pt x="75" y="622"/>
                  </a:cubicBezTo>
                  <a:cubicBezTo>
                    <a:pt x="80" y="622"/>
                    <a:pt x="85" y="620"/>
                    <a:pt x="91" y="615"/>
                  </a:cubicBezTo>
                  <a:cubicBezTo>
                    <a:pt x="136" y="581"/>
                    <a:pt x="181" y="536"/>
                    <a:pt x="226" y="491"/>
                  </a:cubicBezTo>
                  <a:cubicBezTo>
                    <a:pt x="294" y="717"/>
                    <a:pt x="328" y="966"/>
                    <a:pt x="306" y="1180"/>
                  </a:cubicBezTo>
                  <a:cubicBezTo>
                    <a:pt x="306" y="1214"/>
                    <a:pt x="328" y="1231"/>
                    <a:pt x="351" y="1231"/>
                  </a:cubicBezTo>
                  <a:cubicBezTo>
                    <a:pt x="374" y="1231"/>
                    <a:pt x="396" y="1214"/>
                    <a:pt x="396" y="1180"/>
                  </a:cubicBezTo>
                  <a:cubicBezTo>
                    <a:pt x="442" y="795"/>
                    <a:pt x="328" y="332"/>
                    <a:pt x="102" y="26"/>
                  </a:cubicBezTo>
                  <a:cubicBezTo>
                    <a:pt x="91" y="8"/>
                    <a:pt x="75" y="1"/>
                    <a:pt x="60" y="1"/>
                  </a:cubicBezTo>
                  <a:close/>
                </a:path>
              </a:pathLst>
            </a:custGeom>
            <a:solidFill>
              <a:srgbClr val="FFFFF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553" name="Google Shape;553;p48"/>
            <p:cNvSpPr/>
            <p:nvPr/>
          </p:nvSpPr>
          <p:spPr>
            <a:xfrm>
              <a:off x="786603" y="4519588"/>
              <a:ext cx="12403" cy="14500"/>
            </a:xfrm>
            <a:custGeom>
              <a:rect b="b" l="l" r="r" t="t"/>
              <a:pathLst>
                <a:path extrusionOk="0" h="325" w="278">
                  <a:moveTo>
                    <a:pt x="77" y="51"/>
                  </a:moveTo>
                  <a:cubicBezTo>
                    <a:pt x="80" y="51"/>
                    <a:pt x="94" y="59"/>
                    <a:pt x="101" y="67"/>
                  </a:cubicBezTo>
                  <a:cubicBezTo>
                    <a:pt x="113" y="78"/>
                    <a:pt x="113" y="89"/>
                    <a:pt x="124" y="101"/>
                  </a:cubicBezTo>
                  <a:cubicBezTo>
                    <a:pt x="124" y="101"/>
                    <a:pt x="136" y="101"/>
                    <a:pt x="136" y="112"/>
                  </a:cubicBezTo>
                  <a:cubicBezTo>
                    <a:pt x="101" y="89"/>
                    <a:pt x="79" y="67"/>
                    <a:pt x="79" y="56"/>
                  </a:cubicBezTo>
                  <a:cubicBezTo>
                    <a:pt x="76" y="52"/>
                    <a:pt x="75" y="51"/>
                    <a:pt x="77" y="51"/>
                  </a:cubicBezTo>
                  <a:close/>
                  <a:moveTo>
                    <a:pt x="169" y="202"/>
                  </a:moveTo>
                  <a:lnTo>
                    <a:pt x="169" y="214"/>
                  </a:lnTo>
                  <a:cubicBezTo>
                    <a:pt x="169" y="225"/>
                    <a:pt x="158" y="237"/>
                    <a:pt x="147" y="259"/>
                  </a:cubicBezTo>
                  <a:cubicBezTo>
                    <a:pt x="147" y="259"/>
                    <a:pt x="134" y="278"/>
                    <a:pt x="128" y="278"/>
                  </a:cubicBezTo>
                  <a:cubicBezTo>
                    <a:pt x="125" y="278"/>
                    <a:pt x="124" y="276"/>
                    <a:pt x="124" y="270"/>
                  </a:cubicBezTo>
                  <a:cubicBezTo>
                    <a:pt x="136" y="248"/>
                    <a:pt x="147" y="214"/>
                    <a:pt x="169" y="202"/>
                  </a:cubicBezTo>
                  <a:close/>
                  <a:moveTo>
                    <a:pt x="79" y="0"/>
                  </a:moveTo>
                  <a:cubicBezTo>
                    <a:pt x="67" y="0"/>
                    <a:pt x="55" y="7"/>
                    <a:pt x="45" y="22"/>
                  </a:cubicBezTo>
                  <a:cubicBezTo>
                    <a:pt x="0" y="78"/>
                    <a:pt x="79" y="135"/>
                    <a:pt x="147" y="169"/>
                  </a:cubicBezTo>
                  <a:cubicBezTo>
                    <a:pt x="101" y="202"/>
                    <a:pt x="45" y="270"/>
                    <a:pt x="90" y="305"/>
                  </a:cubicBezTo>
                  <a:cubicBezTo>
                    <a:pt x="106" y="318"/>
                    <a:pt x="121" y="324"/>
                    <a:pt x="133" y="324"/>
                  </a:cubicBezTo>
                  <a:cubicBezTo>
                    <a:pt x="183" y="324"/>
                    <a:pt x="208" y="234"/>
                    <a:pt x="226" y="180"/>
                  </a:cubicBezTo>
                  <a:cubicBezTo>
                    <a:pt x="226" y="180"/>
                    <a:pt x="237" y="180"/>
                    <a:pt x="237" y="169"/>
                  </a:cubicBezTo>
                  <a:cubicBezTo>
                    <a:pt x="237" y="157"/>
                    <a:pt x="237" y="146"/>
                    <a:pt x="249" y="135"/>
                  </a:cubicBezTo>
                  <a:cubicBezTo>
                    <a:pt x="278" y="115"/>
                    <a:pt x="265" y="87"/>
                    <a:pt x="239" y="87"/>
                  </a:cubicBezTo>
                  <a:cubicBezTo>
                    <a:pt x="235" y="87"/>
                    <a:pt x="231" y="88"/>
                    <a:pt x="226" y="89"/>
                  </a:cubicBezTo>
                  <a:cubicBezTo>
                    <a:pt x="214" y="101"/>
                    <a:pt x="204" y="112"/>
                    <a:pt x="204" y="124"/>
                  </a:cubicBezTo>
                  <a:lnTo>
                    <a:pt x="192" y="124"/>
                  </a:lnTo>
                  <a:cubicBezTo>
                    <a:pt x="174" y="79"/>
                    <a:pt x="122" y="0"/>
                    <a:pt x="79" y="0"/>
                  </a:cubicBezTo>
                  <a:close/>
                </a:path>
              </a:pathLst>
            </a:custGeom>
            <a:solidFill>
              <a:srgbClr val="FFFFF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554" name="Google Shape;554;p48"/>
            <p:cNvSpPr/>
            <p:nvPr/>
          </p:nvSpPr>
          <p:spPr>
            <a:xfrm>
              <a:off x="798872" y="4529537"/>
              <a:ext cx="6246" cy="6425"/>
            </a:xfrm>
            <a:custGeom>
              <a:rect b="b" l="l" r="r" t="t"/>
              <a:pathLst>
                <a:path extrusionOk="0" h="144" w="140">
                  <a:moveTo>
                    <a:pt x="108" y="0"/>
                  </a:moveTo>
                  <a:cubicBezTo>
                    <a:pt x="105" y="0"/>
                    <a:pt x="101" y="1"/>
                    <a:pt x="98" y="2"/>
                  </a:cubicBezTo>
                  <a:cubicBezTo>
                    <a:pt x="53" y="14"/>
                    <a:pt x="30" y="70"/>
                    <a:pt x="7" y="104"/>
                  </a:cubicBezTo>
                  <a:cubicBezTo>
                    <a:pt x="0" y="126"/>
                    <a:pt x="17" y="143"/>
                    <a:pt x="33" y="143"/>
                  </a:cubicBezTo>
                  <a:cubicBezTo>
                    <a:pt x="41" y="143"/>
                    <a:pt x="49" y="139"/>
                    <a:pt x="53" y="127"/>
                  </a:cubicBezTo>
                  <a:cubicBezTo>
                    <a:pt x="64" y="104"/>
                    <a:pt x="75" y="59"/>
                    <a:pt x="109" y="47"/>
                  </a:cubicBezTo>
                  <a:cubicBezTo>
                    <a:pt x="139" y="38"/>
                    <a:pt x="134" y="0"/>
                    <a:pt x="108" y="0"/>
                  </a:cubicBezTo>
                  <a:close/>
                </a:path>
              </a:pathLst>
            </a:custGeom>
            <a:solidFill>
              <a:srgbClr val="FFFFF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555" name="Google Shape;555;p48"/>
            <p:cNvSpPr/>
            <p:nvPr/>
          </p:nvSpPr>
          <p:spPr>
            <a:xfrm>
              <a:off x="796864" y="4526013"/>
              <a:ext cx="6201" cy="6558"/>
            </a:xfrm>
            <a:custGeom>
              <a:rect b="b" l="l" r="r" t="t"/>
              <a:pathLst>
                <a:path extrusionOk="0" h="147" w="139">
                  <a:moveTo>
                    <a:pt x="108" y="0"/>
                  </a:moveTo>
                  <a:cubicBezTo>
                    <a:pt x="105" y="0"/>
                    <a:pt x="101" y="1"/>
                    <a:pt x="98" y="2"/>
                  </a:cubicBezTo>
                  <a:cubicBezTo>
                    <a:pt x="41" y="25"/>
                    <a:pt x="30" y="70"/>
                    <a:pt x="7" y="115"/>
                  </a:cubicBezTo>
                  <a:cubicBezTo>
                    <a:pt x="1" y="135"/>
                    <a:pt x="13" y="147"/>
                    <a:pt x="27" y="147"/>
                  </a:cubicBezTo>
                  <a:cubicBezTo>
                    <a:pt x="37" y="147"/>
                    <a:pt x="48" y="141"/>
                    <a:pt x="52" y="126"/>
                  </a:cubicBezTo>
                  <a:cubicBezTo>
                    <a:pt x="64" y="104"/>
                    <a:pt x="75" y="58"/>
                    <a:pt x="109" y="48"/>
                  </a:cubicBezTo>
                  <a:cubicBezTo>
                    <a:pt x="139" y="37"/>
                    <a:pt x="134" y="0"/>
                    <a:pt x="108" y="0"/>
                  </a:cubicBezTo>
                  <a:close/>
                </a:path>
              </a:pathLst>
            </a:custGeom>
            <a:solidFill>
              <a:srgbClr val="FFFFF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556" name="Google Shape;556;p48"/>
            <p:cNvSpPr/>
            <p:nvPr/>
          </p:nvSpPr>
          <p:spPr>
            <a:xfrm>
              <a:off x="643298" y="4480148"/>
              <a:ext cx="83787" cy="59606"/>
            </a:xfrm>
            <a:custGeom>
              <a:rect b="b" l="l" r="r" t="t"/>
              <a:pathLst>
                <a:path extrusionOk="0" h="1336" w="1878">
                  <a:moveTo>
                    <a:pt x="893" y="1"/>
                  </a:moveTo>
                  <a:lnTo>
                    <a:pt x="0" y="827"/>
                  </a:lnTo>
                  <a:cubicBezTo>
                    <a:pt x="0" y="827"/>
                    <a:pt x="215" y="1098"/>
                    <a:pt x="532" y="1335"/>
                  </a:cubicBezTo>
                  <a:cubicBezTo>
                    <a:pt x="735" y="1166"/>
                    <a:pt x="961" y="1019"/>
                    <a:pt x="1187" y="895"/>
                  </a:cubicBezTo>
                  <a:cubicBezTo>
                    <a:pt x="1425" y="782"/>
                    <a:pt x="1651" y="646"/>
                    <a:pt x="1878" y="521"/>
                  </a:cubicBezTo>
                  <a:lnTo>
                    <a:pt x="1878" y="521"/>
                  </a:lnTo>
                  <a:cubicBezTo>
                    <a:pt x="1730" y="544"/>
                    <a:pt x="1606" y="589"/>
                    <a:pt x="1493" y="646"/>
                  </a:cubicBezTo>
                  <a:lnTo>
                    <a:pt x="893" y="1"/>
                  </a:lnTo>
                  <a:close/>
                </a:path>
              </a:pathLst>
            </a:custGeom>
            <a:solidFill>
              <a:srgbClr val="CD6857"/>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557" name="Google Shape;557;p48"/>
            <p:cNvSpPr/>
            <p:nvPr/>
          </p:nvSpPr>
          <p:spPr>
            <a:xfrm>
              <a:off x="550453" y="4430223"/>
              <a:ext cx="158472" cy="113545"/>
            </a:xfrm>
            <a:custGeom>
              <a:rect b="b" l="l" r="r" t="t"/>
              <a:pathLst>
                <a:path extrusionOk="0" h="2545" w="3552">
                  <a:moveTo>
                    <a:pt x="2432" y="1"/>
                  </a:moveTo>
                  <a:lnTo>
                    <a:pt x="566" y="611"/>
                  </a:lnTo>
                  <a:lnTo>
                    <a:pt x="668" y="928"/>
                  </a:lnTo>
                  <a:lnTo>
                    <a:pt x="1" y="1448"/>
                  </a:lnTo>
                  <a:cubicBezTo>
                    <a:pt x="1" y="1448"/>
                    <a:pt x="735" y="2240"/>
                    <a:pt x="1142" y="2545"/>
                  </a:cubicBezTo>
                  <a:lnTo>
                    <a:pt x="1901" y="1821"/>
                  </a:lnTo>
                  <a:lnTo>
                    <a:pt x="2376" y="2443"/>
                  </a:lnTo>
                  <a:lnTo>
                    <a:pt x="3552" y="1482"/>
                  </a:lnTo>
                  <a:cubicBezTo>
                    <a:pt x="3552" y="1482"/>
                    <a:pt x="3223" y="272"/>
                    <a:pt x="2432" y="1"/>
                  </a:cubicBezTo>
                  <a:close/>
                </a:path>
              </a:pathLst>
            </a:custGeom>
            <a:solidFill>
              <a:srgbClr val="F3D26B"/>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558" name="Google Shape;558;p48"/>
            <p:cNvSpPr/>
            <p:nvPr/>
          </p:nvSpPr>
          <p:spPr>
            <a:xfrm>
              <a:off x="567095" y="4430223"/>
              <a:ext cx="98465" cy="51530"/>
            </a:xfrm>
            <a:custGeom>
              <a:rect b="b" l="l" r="r" t="t"/>
              <a:pathLst>
                <a:path extrusionOk="0" h="1155" w="2207">
                  <a:moveTo>
                    <a:pt x="2059" y="1"/>
                  </a:moveTo>
                  <a:lnTo>
                    <a:pt x="193" y="611"/>
                  </a:lnTo>
                  <a:lnTo>
                    <a:pt x="295" y="928"/>
                  </a:lnTo>
                  <a:lnTo>
                    <a:pt x="1" y="1154"/>
                  </a:lnTo>
                  <a:lnTo>
                    <a:pt x="1" y="1154"/>
                  </a:lnTo>
                  <a:lnTo>
                    <a:pt x="385" y="984"/>
                  </a:lnTo>
                  <a:cubicBezTo>
                    <a:pt x="385" y="984"/>
                    <a:pt x="399" y="985"/>
                    <a:pt x="424" y="985"/>
                  </a:cubicBezTo>
                  <a:cubicBezTo>
                    <a:pt x="641" y="985"/>
                    <a:pt x="1700" y="939"/>
                    <a:pt x="2206" y="69"/>
                  </a:cubicBezTo>
                  <a:cubicBezTo>
                    <a:pt x="2161" y="46"/>
                    <a:pt x="2104" y="23"/>
                    <a:pt x="2059" y="1"/>
                  </a:cubicBezTo>
                  <a:close/>
                </a:path>
              </a:pathLst>
            </a:custGeom>
            <a:solidFill>
              <a:srgbClr val="EDB95C"/>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559" name="Google Shape;559;p48"/>
            <p:cNvSpPr/>
            <p:nvPr/>
          </p:nvSpPr>
          <p:spPr>
            <a:xfrm>
              <a:off x="581729" y="4501340"/>
              <a:ext cx="53538" cy="42429"/>
            </a:xfrm>
            <a:custGeom>
              <a:rect b="b" l="l" r="r" t="t"/>
              <a:pathLst>
                <a:path extrusionOk="0" h="951" w="1200">
                  <a:moveTo>
                    <a:pt x="1120" y="1"/>
                  </a:moveTo>
                  <a:lnTo>
                    <a:pt x="1" y="566"/>
                  </a:lnTo>
                  <a:cubicBezTo>
                    <a:pt x="159" y="714"/>
                    <a:pt x="318" y="849"/>
                    <a:pt x="441" y="951"/>
                  </a:cubicBezTo>
                  <a:lnTo>
                    <a:pt x="1200" y="227"/>
                  </a:lnTo>
                  <a:lnTo>
                    <a:pt x="1120" y="1"/>
                  </a:lnTo>
                  <a:close/>
                </a:path>
              </a:pathLst>
            </a:custGeom>
            <a:solidFill>
              <a:srgbClr val="EDB95C"/>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560" name="Google Shape;560;p48"/>
            <p:cNvSpPr/>
            <p:nvPr/>
          </p:nvSpPr>
          <p:spPr>
            <a:xfrm>
              <a:off x="563079" y="4322254"/>
              <a:ext cx="103462" cy="141608"/>
            </a:xfrm>
            <a:custGeom>
              <a:rect b="b" l="l" r="r" t="t"/>
              <a:pathLst>
                <a:path extrusionOk="0" h="3174" w="2319">
                  <a:moveTo>
                    <a:pt x="1753" y="1"/>
                  </a:moveTo>
                  <a:cubicBezTo>
                    <a:pt x="1753" y="1"/>
                    <a:pt x="859" y="80"/>
                    <a:pt x="306" y="238"/>
                  </a:cubicBezTo>
                  <a:cubicBezTo>
                    <a:pt x="306" y="238"/>
                    <a:pt x="0" y="2217"/>
                    <a:pt x="125" y="3110"/>
                  </a:cubicBezTo>
                  <a:cubicBezTo>
                    <a:pt x="125" y="3110"/>
                    <a:pt x="324" y="3174"/>
                    <a:pt x="627" y="3174"/>
                  </a:cubicBezTo>
                  <a:cubicBezTo>
                    <a:pt x="1068" y="3174"/>
                    <a:pt x="1729" y="3039"/>
                    <a:pt x="2319" y="2376"/>
                  </a:cubicBezTo>
                  <a:cubicBezTo>
                    <a:pt x="2319" y="2376"/>
                    <a:pt x="1809" y="894"/>
                    <a:pt x="1753" y="1"/>
                  </a:cubicBezTo>
                  <a:close/>
                </a:path>
              </a:pathLst>
            </a:custGeom>
            <a:solidFill>
              <a:srgbClr val="68A0A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561" name="Google Shape;561;p48"/>
            <p:cNvSpPr/>
            <p:nvPr/>
          </p:nvSpPr>
          <p:spPr>
            <a:xfrm>
              <a:off x="567630" y="4322254"/>
              <a:ext cx="98911" cy="141608"/>
            </a:xfrm>
            <a:custGeom>
              <a:rect b="b" l="l" r="r" t="t"/>
              <a:pathLst>
                <a:path extrusionOk="0" h="3174" w="2217">
                  <a:moveTo>
                    <a:pt x="1651" y="1"/>
                  </a:moveTo>
                  <a:cubicBezTo>
                    <a:pt x="1651" y="1"/>
                    <a:pt x="1594" y="12"/>
                    <a:pt x="1504" y="12"/>
                  </a:cubicBezTo>
                  <a:cubicBezTo>
                    <a:pt x="1493" y="159"/>
                    <a:pt x="1425" y="340"/>
                    <a:pt x="1391" y="441"/>
                  </a:cubicBezTo>
                  <a:cubicBezTo>
                    <a:pt x="1278" y="860"/>
                    <a:pt x="1154" y="1278"/>
                    <a:pt x="973" y="1663"/>
                  </a:cubicBezTo>
                  <a:cubicBezTo>
                    <a:pt x="735" y="2138"/>
                    <a:pt x="407" y="2534"/>
                    <a:pt x="0" y="2839"/>
                  </a:cubicBezTo>
                  <a:cubicBezTo>
                    <a:pt x="0" y="2929"/>
                    <a:pt x="11" y="3031"/>
                    <a:pt x="23" y="3110"/>
                  </a:cubicBezTo>
                  <a:cubicBezTo>
                    <a:pt x="23" y="3110"/>
                    <a:pt x="222" y="3174"/>
                    <a:pt x="525" y="3174"/>
                  </a:cubicBezTo>
                  <a:cubicBezTo>
                    <a:pt x="966" y="3174"/>
                    <a:pt x="1627" y="3039"/>
                    <a:pt x="2217" y="2376"/>
                  </a:cubicBezTo>
                  <a:cubicBezTo>
                    <a:pt x="2217" y="2376"/>
                    <a:pt x="1707" y="894"/>
                    <a:pt x="1651" y="1"/>
                  </a:cubicBezTo>
                  <a:close/>
                </a:path>
              </a:pathLst>
            </a:custGeom>
            <a:solidFill>
              <a:srgbClr val="436D79"/>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562" name="Google Shape;562;p48"/>
            <p:cNvSpPr/>
            <p:nvPr/>
          </p:nvSpPr>
          <p:spPr>
            <a:xfrm>
              <a:off x="626166" y="4323280"/>
              <a:ext cx="20701" cy="123628"/>
            </a:xfrm>
            <a:custGeom>
              <a:rect b="b" l="l" r="r" t="t"/>
              <a:pathLst>
                <a:path extrusionOk="0" h="2771" w="464">
                  <a:moveTo>
                    <a:pt x="113" y="0"/>
                  </a:moveTo>
                  <a:cubicBezTo>
                    <a:pt x="0" y="498"/>
                    <a:pt x="45" y="1006"/>
                    <a:pt x="101" y="1504"/>
                  </a:cubicBezTo>
                  <a:cubicBezTo>
                    <a:pt x="158" y="1945"/>
                    <a:pt x="249" y="2363"/>
                    <a:pt x="418" y="2771"/>
                  </a:cubicBezTo>
                  <a:cubicBezTo>
                    <a:pt x="430" y="2771"/>
                    <a:pt x="441" y="2760"/>
                    <a:pt x="463" y="2748"/>
                  </a:cubicBezTo>
                  <a:cubicBezTo>
                    <a:pt x="294" y="2353"/>
                    <a:pt x="204" y="1934"/>
                    <a:pt x="147" y="1504"/>
                  </a:cubicBezTo>
                  <a:cubicBezTo>
                    <a:pt x="90" y="1006"/>
                    <a:pt x="56" y="486"/>
                    <a:pt x="158" y="0"/>
                  </a:cubicBezTo>
                  <a:close/>
                </a:path>
              </a:pathLst>
            </a:custGeom>
            <a:solidFill>
              <a:srgbClr val="FEFFF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563" name="Google Shape;563;p48"/>
            <p:cNvSpPr/>
            <p:nvPr/>
          </p:nvSpPr>
          <p:spPr>
            <a:xfrm>
              <a:off x="632679" y="4322745"/>
              <a:ext cx="21237" cy="118631"/>
            </a:xfrm>
            <a:custGeom>
              <a:rect b="b" l="l" r="r" t="t"/>
              <a:pathLst>
                <a:path extrusionOk="0" h="2659" w="476">
                  <a:moveTo>
                    <a:pt x="35" y="1"/>
                  </a:moveTo>
                  <a:cubicBezTo>
                    <a:pt x="1" y="216"/>
                    <a:pt x="12" y="430"/>
                    <a:pt x="12" y="634"/>
                  </a:cubicBezTo>
                  <a:cubicBezTo>
                    <a:pt x="12" y="940"/>
                    <a:pt x="46" y="1234"/>
                    <a:pt x="91" y="1528"/>
                  </a:cubicBezTo>
                  <a:cubicBezTo>
                    <a:pt x="159" y="1923"/>
                    <a:pt x="284" y="2297"/>
                    <a:pt x="442" y="2659"/>
                  </a:cubicBezTo>
                  <a:lnTo>
                    <a:pt x="476" y="2624"/>
                  </a:lnTo>
                  <a:cubicBezTo>
                    <a:pt x="329" y="2285"/>
                    <a:pt x="216" y="1935"/>
                    <a:pt x="148" y="1561"/>
                  </a:cubicBezTo>
                  <a:cubicBezTo>
                    <a:pt x="91" y="1267"/>
                    <a:pt x="68" y="973"/>
                    <a:pt x="58" y="679"/>
                  </a:cubicBezTo>
                  <a:cubicBezTo>
                    <a:pt x="58" y="453"/>
                    <a:pt x="46" y="227"/>
                    <a:pt x="80" y="1"/>
                  </a:cubicBezTo>
                  <a:close/>
                </a:path>
              </a:pathLst>
            </a:custGeom>
            <a:solidFill>
              <a:srgbClr val="FEFFF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564" name="Google Shape;564;p48"/>
            <p:cNvSpPr/>
            <p:nvPr/>
          </p:nvSpPr>
          <p:spPr>
            <a:xfrm>
              <a:off x="633215" y="4322254"/>
              <a:ext cx="26769" cy="114081"/>
            </a:xfrm>
            <a:custGeom>
              <a:rect b="b" l="l" r="r" t="t"/>
              <a:pathLst>
                <a:path extrusionOk="0" h="2557" w="600">
                  <a:moveTo>
                    <a:pt x="169" y="1"/>
                  </a:moveTo>
                  <a:cubicBezTo>
                    <a:pt x="159" y="1"/>
                    <a:pt x="147" y="1"/>
                    <a:pt x="124" y="12"/>
                  </a:cubicBezTo>
                  <a:cubicBezTo>
                    <a:pt x="0" y="883"/>
                    <a:pt x="181" y="1765"/>
                    <a:pt x="566" y="2556"/>
                  </a:cubicBezTo>
                  <a:lnTo>
                    <a:pt x="599" y="2522"/>
                  </a:lnTo>
                  <a:cubicBezTo>
                    <a:pt x="215" y="1742"/>
                    <a:pt x="46" y="871"/>
                    <a:pt x="169" y="1"/>
                  </a:cubicBezTo>
                  <a:close/>
                </a:path>
              </a:pathLst>
            </a:custGeom>
            <a:solidFill>
              <a:srgbClr val="FEFFF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565" name="Google Shape;565;p48"/>
            <p:cNvSpPr/>
            <p:nvPr/>
          </p:nvSpPr>
          <p:spPr>
            <a:xfrm>
              <a:off x="515162" y="4128757"/>
              <a:ext cx="235969" cy="182877"/>
            </a:xfrm>
            <a:custGeom>
              <a:rect b="b" l="l" r="r" t="t"/>
              <a:pathLst>
                <a:path extrusionOk="0" h="4099" w="5289">
                  <a:moveTo>
                    <a:pt x="2467" y="1"/>
                  </a:moveTo>
                  <a:cubicBezTo>
                    <a:pt x="2430" y="1"/>
                    <a:pt x="2395" y="2"/>
                    <a:pt x="2363" y="6"/>
                  </a:cubicBezTo>
                  <a:cubicBezTo>
                    <a:pt x="1278" y="131"/>
                    <a:pt x="1232" y="572"/>
                    <a:pt x="1232" y="572"/>
                  </a:cubicBezTo>
                  <a:cubicBezTo>
                    <a:pt x="1232" y="572"/>
                    <a:pt x="792" y="685"/>
                    <a:pt x="554" y="1104"/>
                  </a:cubicBezTo>
                  <a:cubicBezTo>
                    <a:pt x="317" y="1522"/>
                    <a:pt x="566" y="2235"/>
                    <a:pt x="566" y="2235"/>
                  </a:cubicBezTo>
                  <a:cubicBezTo>
                    <a:pt x="566" y="2235"/>
                    <a:pt x="0" y="3896"/>
                    <a:pt x="2398" y="4089"/>
                  </a:cubicBezTo>
                  <a:cubicBezTo>
                    <a:pt x="2476" y="4096"/>
                    <a:pt x="2551" y="4099"/>
                    <a:pt x="2624" y="4099"/>
                  </a:cubicBezTo>
                  <a:cubicBezTo>
                    <a:pt x="4788" y="4099"/>
                    <a:pt x="4693" y="1273"/>
                    <a:pt x="4693" y="1273"/>
                  </a:cubicBezTo>
                  <a:cubicBezTo>
                    <a:pt x="4704" y="1262"/>
                    <a:pt x="4715" y="1262"/>
                    <a:pt x="4727" y="1250"/>
                  </a:cubicBezTo>
                  <a:cubicBezTo>
                    <a:pt x="4953" y="1149"/>
                    <a:pt x="5190" y="934"/>
                    <a:pt x="5281" y="707"/>
                  </a:cubicBezTo>
                  <a:cubicBezTo>
                    <a:pt x="5289" y="700"/>
                    <a:pt x="5274" y="692"/>
                    <a:pt x="5261" y="692"/>
                  </a:cubicBezTo>
                  <a:cubicBezTo>
                    <a:pt x="5256" y="692"/>
                    <a:pt x="5250" y="693"/>
                    <a:pt x="5247" y="697"/>
                  </a:cubicBezTo>
                  <a:cubicBezTo>
                    <a:pt x="5122" y="810"/>
                    <a:pt x="4964" y="911"/>
                    <a:pt x="4795" y="991"/>
                  </a:cubicBezTo>
                  <a:cubicBezTo>
                    <a:pt x="4885" y="923"/>
                    <a:pt x="4964" y="821"/>
                    <a:pt x="5021" y="707"/>
                  </a:cubicBezTo>
                  <a:cubicBezTo>
                    <a:pt x="5030" y="689"/>
                    <a:pt x="5009" y="671"/>
                    <a:pt x="4995" y="671"/>
                  </a:cubicBezTo>
                  <a:cubicBezTo>
                    <a:pt x="4992" y="671"/>
                    <a:pt x="4989" y="672"/>
                    <a:pt x="4987" y="674"/>
                  </a:cubicBezTo>
                  <a:cubicBezTo>
                    <a:pt x="4896" y="787"/>
                    <a:pt x="4806" y="855"/>
                    <a:pt x="4693" y="911"/>
                  </a:cubicBezTo>
                  <a:cubicBezTo>
                    <a:pt x="4330" y="506"/>
                    <a:pt x="3074" y="1"/>
                    <a:pt x="2467" y="1"/>
                  </a:cubicBezTo>
                  <a:close/>
                </a:path>
              </a:pathLst>
            </a:custGeom>
            <a:solidFill>
              <a:srgbClr val="311116"/>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566" name="Google Shape;566;p48"/>
            <p:cNvSpPr/>
            <p:nvPr/>
          </p:nvSpPr>
          <p:spPr>
            <a:xfrm>
              <a:off x="584762" y="4162308"/>
              <a:ext cx="141340" cy="24271"/>
            </a:xfrm>
            <a:custGeom>
              <a:rect b="b" l="l" r="r" t="t"/>
              <a:pathLst>
                <a:path extrusionOk="0" h="544" w="3168">
                  <a:moveTo>
                    <a:pt x="23" y="1"/>
                  </a:moveTo>
                  <a:cubicBezTo>
                    <a:pt x="12" y="1"/>
                    <a:pt x="1" y="23"/>
                    <a:pt x="23" y="23"/>
                  </a:cubicBezTo>
                  <a:cubicBezTo>
                    <a:pt x="464" y="239"/>
                    <a:pt x="961" y="442"/>
                    <a:pt x="1448" y="510"/>
                  </a:cubicBezTo>
                  <a:cubicBezTo>
                    <a:pt x="1630" y="532"/>
                    <a:pt x="1815" y="543"/>
                    <a:pt x="2000" y="543"/>
                  </a:cubicBezTo>
                  <a:cubicBezTo>
                    <a:pt x="2393" y="543"/>
                    <a:pt x="2790" y="493"/>
                    <a:pt x="3167" y="385"/>
                  </a:cubicBezTo>
                  <a:cubicBezTo>
                    <a:pt x="3167" y="385"/>
                    <a:pt x="3167" y="380"/>
                    <a:pt x="3164" y="380"/>
                  </a:cubicBezTo>
                  <a:cubicBezTo>
                    <a:pt x="3162" y="380"/>
                    <a:pt x="3159" y="382"/>
                    <a:pt x="3155" y="385"/>
                  </a:cubicBezTo>
                  <a:cubicBezTo>
                    <a:pt x="2832" y="453"/>
                    <a:pt x="2488" y="484"/>
                    <a:pt x="2146" y="484"/>
                  </a:cubicBezTo>
                  <a:cubicBezTo>
                    <a:pt x="1914" y="484"/>
                    <a:pt x="1683" y="470"/>
                    <a:pt x="1459" y="442"/>
                  </a:cubicBezTo>
                  <a:cubicBezTo>
                    <a:pt x="961" y="363"/>
                    <a:pt x="498" y="182"/>
                    <a:pt x="23" y="1"/>
                  </a:cubicBezTo>
                  <a:close/>
                </a:path>
              </a:pathLst>
            </a:custGeom>
            <a:solidFill>
              <a:srgbClr val="56182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567" name="Google Shape;567;p48"/>
            <p:cNvSpPr/>
            <p:nvPr/>
          </p:nvSpPr>
          <p:spPr>
            <a:xfrm>
              <a:off x="597478" y="4135762"/>
              <a:ext cx="119524" cy="39440"/>
            </a:xfrm>
            <a:custGeom>
              <a:rect b="b" l="l" r="r" t="t"/>
              <a:pathLst>
                <a:path extrusionOk="0" h="884" w="2679">
                  <a:moveTo>
                    <a:pt x="23" y="0"/>
                  </a:moveTo>
                  <a:cubicBezTo>
                    <a:pt x="12" y="0"/>
                    <a:pt x="1" y="25"/>
                    <a:pt x="10" y="42"/>
                  </a:cubicBezTo>
                  <a:cubicBezTo>
                    <a:pt x="591" y="623"/>
                    <a:pt x="1413" y="883"/>
                    <a:pt x="2218" y="883"/>
                  </a:cubicBezTo>
                  <a:cubicBezTo>
                    <a:pt x="2369" y="883"/>
                    <a:pt x="2519" y="874"/>
                    <a:pt x="2667" y="856"/>
                  </a:cubicBezTo>
                  <a:cubicBezTo>
                    <a:pt x="2678" y="856"/>
                    <a:pt x="2678" y="834"/>
                    <a:pt x="2667" y="834"/>
                  </a:cubicBezTo>
                  <a:cubicBezTo>
                    <a:pt x="2574" y="840"/>
                    <a:pt x="2481" y="843"/>
                    <a:pt x="2388" y="843"/>
                  </a:cubicBezTo>
                  <a:cubicBezTo>
                    <a:pt x="1984" y="843"/>
                    <a:pt x="1583" y="783"/>
                    <a:pt x="1197" y="664"/>
                  </a:cubicBezTo>
                  <a:cubicBezTo>
                    <a:pt x="756" y="528"/>
                    <a:pt x="405" y="268"/>
                    <a:pt x="32" y="8"/>
                  </a:cubicBezTo>
                  <a:cubicBezTo>
                    <a:pt x="30" y="2"/>
                    <a:pt x="26" y="0"/>
                    <a:pt x="23" y="0"/>
                  </a:cubicBezTo>
                  <a:close/>
                </a:path>
              </a:pathLst>
            </a:custGeom>
            <a:solidFill>
              <a:srgbClr val="56182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568" name="Google Shape;568;p48"/>
            <p:cNvSpPr/>
            <p:nvPr/>
          </p:nvSpPr>
          <p:spPr>
            <a:xfrm>
              <a:off x="618090" y="4138617"/>
              <a:ext cx="63487" cy="30472"/>
            </a:xfrm>
            <a:custGeom>
              <a:rect b="b" l="l" r="r" t="t"/>
              <a:pathLst>
                <a:path extrusionOk="0" h="683" w="1423">
                  <a:moveTo>
                    <a:pt x="0" y="1"/>
                  </a:moveTo>
                  <a:lnTo>
                    <a:pt x="0" y="12"/>
                  </a:lnTo>
                  <a:cubicBezTo>
                    <a:pt x="565" y="46"/>
                    <a:pt x="973" y="328"/>
                    <a:pt x="1391" y="679"/>
                  </a:cubicBezTo>
                  <a:cubicBezTo>
                    <a:pt x="1393" y="681"/>
                    <a:pt x="1395" y="682"/>
                    <a:pt x="1398" y="682"/>
                  </a:cubicBezTo>
                  <a:cubicBezTo>
                    <a:pt x="1409" y="682"/>
                    <a:pt x="1423" y="665"/>
                    <a:pt x="1413" y="657"/>
                  </a:cubicBezTo>
                  <a:cubicBezTo>
                    <a:pt x="1074" y="238"/>
                    <a:pt x="531" y="1"/>
                    <a:pt x="0" y="1"/>
                  </a:cubicBezTo>
                  <a:close/>
                </a:path>
              </a:pathLst>
            </a:custGeom>
            <a:solidFill>
              <a:srgbClr val="56182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569" name="Google Shape;569;p48"/>
            <p:cNvSpPr/>
            <p:nvPr/>
          </p:nvSpPr>
          <p:spPr>
            <a:xfrm>
              <a:off x="648339" y="4140134"/>
              <a:ext cx="63487" cy="31007"/>
            </a:xfrm>
            <a:custGeom>
              <a:rect b="b" l="l" r="r" t="t"/>
              <a:pathLst>
                <a:path extrusionOk="0" h="695" w="1423">
                  <a:moveTo>
                    <a:pt x="11" y="0"/>
                  </a:moveTo>
                  <a:cubicBezTo>
                    <a:pt x="11" y="0"/>
                    <a:pt x="1" y="12"/>
                    <a:pt x="11" y="12"/>
                  </a:cubicBezTo>
                  <a:cubicBezTo>
                    <a:pt x="532" y="102"/>
                    <a:pt x="1007" y="317"/>
                    <a:pt x="1391" y="690"/>
                  </a:cubicBezTo>
                  <a:cubicBezTo>
                    <a:pt x="1394" y="693"/>
                    <a:pt x="1398" y="695"/>
                    <a:pt x="1402" y="695"/>
                  </a:cubicBezTo>
                  <a:cubicBezTo>
                    <a:pt x="1412" y="695"/>
                    <a:pt x="1422" y="684"/>
                    <a:pt x="1414" y="668"/>
                  </a:cubicBezTo>
                  <a:cubicBezTo>
                    <a:pt x="1097" y="261"/>
                    <a:pt x="509" y="68"/>
                    <a:pt x="11" y="0"/>
                  </a:cubicBezTo>
                  <a:close/>
                </a:path>
              </a:pathLst>
            </a:custGeom>
            <a:solidFill>
              <a:srgbClr val="56182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570" name="Google Shape;570;p48"/>
            <p:cNvSpPr/>
            <p:nvPr/>
          </p:nvSpPr>
          <p:spPr>
            <a:xfrm>
              <a:off x="543404" y="4171409"/>
              <a:ext cx="29803" cy="45597"/>
            </a:xfrm>
            <a:custGeom>
              <a:rect b="b" l="l" r="r" t="t"/>
              <a:pathLst>
                <a:path extrusionOk="0" h="1022" w="668">
                  <a:moveTo>
                    <a:pt x="667" y="0"/>
                  </a:moveTo>
                  <a:cubicBezTo>
                    <a:pt x="192" y="80"/>
                    <a:pt x="0" y="566"/>
                    <a:pt x="46" y="995"/>
                  </a:cubicBezTo>
                  <a:cubicBezTo>
                    <a:pt x="46" y="1013"/>
                    <a:pt x="60" y="1021"/>
                    <a:pt x="74" y="1021"/>
                  </a:cubicBezTo>
                  <a:cubicBezTo>
                    <a:pt x="88" y="1021"/>
                    <a:pt x="102" y="1013"/>
                    <a:pt x="102" y="995"/>
                  </a:cubicBezTo>
                  <a:cubicBezTo>
                    <a:pt x="114" y="588"/>
                    <a:pt x="227" y="125"/>
                    <a:pt x="667" y="12"/>
                  </a:cubicBezTo>
                  <a:lnTo>
                    <a:pt x="667" y="0"/>
                  </a:lnTo>
                  <a:close/>
                </a:path>
              </a:pathLst>
            </a:custGeom>
            <a:solidFill>
              <a:srgbClr val="56182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571" name="Google Shape;571;p48"/>
            <p:cNvSpPr/>
            <p:nvPr/>
          </p:nvSpPr>
          <p:spPr>
            <a:xfrm>
              <a:off x="533321" y="4164851"/>
              <a:ext cx="32346" cy="56572"/>
            </a:xfrm>
            <a:custGeom>
              <a:rect b="b" l="l" r="r" t="t"/>
              <a:pathLst>
                <a:path extrusionOk="0" h="1268" w="725">
                  <a:moveTo>
                    <a:pt x="724" y="1"/>
                  </a:moveTo>
                  <a:cubicBezTo>
                    <a:pt x="475" y="79"/>
                    <a:pt x="283" y="192"/>
                    <a:pt x="147" y="419"/>
                  </a:cubicBezTo>
                  <a:cubicBezTo>
                    <a:pt x="0" y="667"/>
                    <a:pt x="113" y="1018"/>
                    <a:pt x="204" y="1255"/>
                  </a:cubicBezTo>
                  <a:cubicBezTo>
                    <a:pt x="208" y="1264"/>
                    <a:pt x="216" y="1268"/>
                    <a:pt x="224" y="1268"/>
                  </a:cubicBezTo>
                  <a:cubicBezTo>
                    <a:pt x="236" y="1268"/>
                    <a:pt x="249" y="1258"/>
                    <a:pt x="249" y="1245"/>
                  </a:cubicBezTo>
                  <a:cubicBezTo>
                    <a:pt x="192" y="1029"/>
                    <a:pt x="124" y="815"/>
                    <a:pt x="159" y="589"/>
                  </a:cubicBezTo>
                  <a:cubicBezTo>
                    <a:pt x="204" y="283"/>
                    <a:pt x="463" y="114"/>
                    <a:pt x="724" y="12"/>
                  </a:cubicBezTo>
                  <a:lnTo>
                    <a:pt x="724" y="1"/>
                  </a:lnTo>
                  <a:close/>
                </a:path>
              </a:pathLst>
            </a:custGeom>
            <a:solidFill>
              <a:srgbClr val="56182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572" name="Google Shape;572;p48"/>
            <p:cNvSpPr/>
            <p:nvPr/>
          </p:nvSpPr>
          <p:spPr>
            <a:xfrm>
              <a:off x="642361" y="4200588"/>
              <a:ext cx="40332" cy="89007"/>
            </a:xfrm>
            <a:custGeom>
              <a:rect b="b" l="l" r="r" t="t"/>
              <a:pathLst>
                <a:path extrusionOk="0" h="1995" w="904">
                  <a:moveTo>
                    <a:pt x="693" y="1"/>
                  </a:moveTo>
                  <a:cubicBezTo>
                    <a:pt x="685" y="1"/>
                    <a:pt x="677" y="7"/>
                    <a:pt x="677" y="14"/>
                  </a:cubicBezTo>
                  <a:cubicBezTo>
                    <a:pt x="869" y="760"/>
                    <a:pt x="507" y="1427"/>
                    <a:pt x="10" y="1959"/>
                  </a:cubicBezTo>
                  <a:cubicBezTo>
                    <a:pt x="0" y="1968"/>
                    <a:pt x="16" y="1995"/>
                    <a:pt x="35" y="1995"/>
                  </a:cubicBezTo>
                  <a:cubicBezTo>
                    <a:pt x="38" y="1995"/>
                    <a:pt x="41" y="1994"/>
                    <a:pt x="44" y="1992"/>
                  </a:cubicBezTo>
                  <a:cubicBezTo>
                    <a:pt x="620" y="1552"/>
                    <a:pt x="904" y="703"/>
                    <a:pt x="711" y="14"/>
                  </a:cubicBezTo>
                  <a:cubicBezTo>
                    <a:pt x="706" y="4"/>
                    <a:pt x="699" y="1"/>
                    <a:pt x="693" y="1"/>
                  </a:cubicBezTo>
                  <a:close/>
                </a:path>
              </a:pathLst>
            </a:custGeom>
            <a:solidFill>
              <a:srgbClr val="56182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573" name="Google Shape;573;p48"/>
            <p:cNvSpPr/>
            <p:nvPr/>
          </p:nvSpPr>
          <p:spPr>
            <a:xfrm>
              <a:off x="628664" y="4202328"/>
              <a:ext cx="65629" cy="99358"/>
            </a:xfrm>
            <a:custGeom>
              <a:rect b="b" l="l" r="r" t="t"/>
              <a:pathLst>
                <a:path extrusionOk="0" h="2227" w="1471">
                  <a:moveTo>
                    <a:pt x="1374" y="0"/>
                  </a:moveTo>
                  <a:cubicBezTo>
                    <a:pt x="1372" y="0"/>
                    <a:pt x="1369" y="3"/>
                    <a:pt x="1369" y="8"/>
                  </a:cubicBezTo>
                  <a:cubicBezTo>
                    <a:pt x="1437" y="495"/>
                    <a:pt x="1334" y="947"/>
                    <a:pt x="1120" y="1377"/>
                  </a:cubicBezTo>
                  <a:cubicBezTo>
                    <a:pt x="882" y="1840"/>
                    <a:pt x="464" y="1999"/>
                    <a:pt x="23" y="2180"/>
                  </a:cubicBezTo>
                  <a:cubicBezTo>
                    <a:pt x="3" y="2190"/>
                    <a:pt x="0" y="2227"/>
                    <a:pt x="24" y="2227"/>
                  </a:cubicBezTo>
                  <a:cubicBezTo>
                    <a:pt x="27" y="2227"/>
                    <a:pt x="31" y="2226"/>
                    <a:pt x="34" y="2225"/>
                  </a:cubicBezTo>
                  <a:cubicBezTo>
                    <a:pt x="509" y="2101"/>
                    <a:pt x="905" y="1920"/>
                    <a:pt x="1143" y="1478"/>
                  </a:cubicBezTo>
                  <a:cubicBezTo>
                    <a:pt x="1391" y="1026"/>
                    <a:pt x="1470" y="506"/>
                    <a:pt x="1380" y="8"/>
                  </a:cubicBezTo>
                  <a:cubicBezTo>
                    <a:pt x="1380" y="3"/>
                    <a:pt x="1377" y="0"/>
                    <a:pt x="1374" y="0"/>
                  </a:cubicBezTo>
                  <a:close/>
                </a:path>
              </a:pathLst>
            </a:custGeom>
            <a:solidFill>
              <a:srgbClr val="56182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574" name="Google Shape;574;p48"/>
            <p:cNvSpPr/>
            <p:nvPr/>
          </p:nvSpPr>
          <p:spPr>
            <a:xfrm>
              <a:off x="651552" y="4197152"/>
              <a:ext cx="64915" cy="110154"/>
            </a:xfrm>
            <a:custGeom>
              <a:rect b="b" l="l" r="r" t="t"/>
              <a:pathLst>
                <a:path extrusionOk="0" h="2469" w="1455">
                  <a:moveTo>
                    <a:pt x="1376" y="0"/>
                  </a:moveTo>
                  <a:cubicBezTo>
                    <a:pt x="1421" y="531"/>
                    <a:pt x="1308" y="1052"/>
                    <a:pt x="1082" y="1538"/>
                  </a:cubicBezTo>
                  <a:cubicBezTo>
                    <a:pt x="867" y="2001"/>
                    <a:pt x="437" y="2194"/>
                    <a:pt x="19" y="2431"/>
                  </a:cubicBezTo>
                  <a:cubicBezTo>
                    <a:pt x="0" y="2450"/>
                    <a:pt x="12" y="2468"/>
                    <a:pt x="30" y="2468"/>
                  </a:cubicBezTo>
                  <a:cubicBezTo>
                    <a:pt x="34" y="2468"/>
                    <a:pt x="38" y="2468"/>
                    <a:pt x="42" y="2466"/>
                  </a:cubicBezTo>
                  <a:cubicBezTo>
                    <a:pt x="494" y="2273"/>
                    <a:pt x="901" y="2024"/>
                    <a:pt x="1127" y="1561"/>
                  </a:cubicBezTo>
                  <a:cubicBezTo>
                    <a:pt x="1376" y="1086"/>
                    <a:pt x="1455" y="531"/>
                    <a:pt x="1387" y="0"/>
                  </a:cubicBezTo>
                  <a:close/>
                </a:path>
              </a:pathLst>
            </a:custGeom>
            <a:solidFill>
              <a:srgbClr val="56182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575" name="Google Shape;575;p48"/>
            <p:cNvSpPr/>
            <p:nvPr/>
          </p:nvSpPr>
          <p:spPr>
            <a:xfrm>
              <a:off x="592838" y="4309628"/>
              <a:ext cx="37387" cy="37254"/>
            </a:xfrm>
            <a:custGeom>
              <a:rect b="b" l="l" r="r" t="t"/>
              <a:pathLst>
                <a:path extrusionOk="0" h="835" w="838">
                  <a:moveTo>
                    <a:pt x="837" y="1"/>
                  </a:moveTo>
                  <a:lnTo>
                    <a:pt x="1" y="227"/>
                  </a:lnTo>
                  <a:cubicBezTo>
                    <a:pt x="1" y="227"/>
                    <a:pt x="69" y="781"/>
                    <a:pt x="204" y="827"/>
                  </a:cubicBezTo>
                  <a:cubicBezTo>
                    <a:pt x="217" y="832"/>
                    <a:pt x="232" y="835"/>
                    <a:pt x="249" y="835"/>
                  </a:cubicBezTo>
                  <a:cubicBezTo>
                    <a:pt x="414" y="835"/>
                    <a:pt x="756" y="585"/>
                    <a:pt x="837" y="1"/>
                  </a:cubicBezTo>
                  <a:close/>
                </a:path>
              </a:pathLst>
            </a:custGeom>
            <a:solidFill>
              <a:srgbClr val="CD6857"/>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576" name="Google Shape;576;p48"/>
            <p:cNvSpPr/>
            <p:nvPr/>
          </p:nvSpPr>
          <p:spPr>
            <a:xfrm>
              <a:off x="509095" y="4183277"/>
              <a:ext cx="155929" cy="138663"/>
            </a:xfrm>
            <a:custGeom>
              <a:rect b="b" l="l" r="r" t="t"/>
              <a:pathLst>
                <a:path extrusionOk="0" h="3108" w="3495">
                  <a:moveTo>
                    <a:pt x="1617" y="1"/>
                  </a:moveTo>
                  <a:cubicBezTo>
                    <a:pt x="1474" y="1"/>
                    <a:pt x="1330" y="13"/>
                    <a:pt x="1187" y="40"/>
                  </a:cubicBezTo>
                  <a:cubicBezTo>
                    <a:pt x="837" y="209"/>
                    <a:pt x="1" y="2018"/>
                    <a:pt x="996" y="2787"/>
                  </a:cubicBezTo>
                  <a:cubicBezTo>
                    <a:pt x="1293" y="3015"/>
                    <a:pt x="1612" y="3108"/>
                    <a:pt x="1921" y="3108"/>
                  </a:cubicBezTo>
                  <a:cubicBezTo>
                    <a:pt x="2655" y="3108"/>
                    <a:pt x="3327" y="2580"/>
                    <a:pt x="3494" y="2086"/>
                  </a:cubicBezTo>
                  <a:cubicBezTo>
                    <a:pt x="3494" y="2086"/>
                    <a:pt x="3257" y="1182"/>
                    <a:pt x="3393" y="492"/>
                  </a:cubicBezTo>
                  <a:cubicBezTo>
                    <a:pt x="3393" y="492"/>
                    <a:pt x="2537" y="1"/>
                    <a:pt x="1617" y="1"/>
                  </a:cubicBezTo>
                  <a:close/>
                </a:path>
              </a:pathLst>
            </a:custGeom>
            <a:solidFill>
              <a:srgbClr val="E58D6B"/>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577" name="Google Shape;577;p48"/>
            <p:cNvSpPr/>
            <p:nvPr/>
          </p:nvSpPr>
          <p:spPr>
            <a:xfrm>
              <a:off x="557012" y="4183277"/>
              <a:ext cx="106496" cy="87044"/>
            </a:xfrm>
            <a:custGeom>
              <a:rect b="b" l="l" r="r" t="t"/>
              <a:pathLst>
                <a:path extrusionOk="0" h="1951" w="2387">
                  <a:moveTo>
                    <a:pt x="543" y="1"/>
                  </a:moveTo>
                  <a:cubicBezTo>
                    <a:pt x="400" y="1"/>
                    <a:pt x="256" y="13"/>
                    <a:pt x="113" y="40"/>
                  </a:cubicBezTo>
                  <a:cubicBezTo>
                    <a:pt x="80" y="51"/>
                    <a:pt x="46" y="85"/>
                    <a:pt x="0" y="130"/>
                  </a:cubicBezTo>
                  <a:cubicBezTo>
                    <a:pt x="67" y="125"/>
                    <a:pt x="134" y="122"/>
                    <a:pt x="200" y="122"/>
                  </a:cubicBezTo>
                  <a:cubicBezTo>
                    <a:pt x="529" y="122"/>
                    <a:pt x="853" y="193"/>
                    <a:pt x="1154" y="334"/>
                  </a:cubicBezTo>
                  <a:cubicBezTo>
                    <a:pt x="1437" y="470"/>
                    <a:pt x="1674" y="673"/>
                    <a:pt x="1810" y="967"/>
                  </a:cubicBezTo>
                  <a:cubicBezTo>
                    <a:pt x="1923" y="1204"/>
                    <a:pt x="1980" y="1487"/>
                    <a:pt x="2138" y="1702"/>
                  </a:cubicBezTo>
                  <a:cubicBezTo>
                    <a:pt x="2206" y="1804"/>
                    <a:pt x="2296" y="1883"/>
                    <a:pt x="2387" y="1951"/>
                  </a:cubicBezTo>
                  <a:cubicBezTo>
                    <a:pt x="2330" y="1679"/>
                    <a:pt x="2217" y="1023"/>
                    <a:pt x="2319" y="492"/>
                  </a:cubicBezTo>
                  <a:cubicBezTo>
                    <a:pt x="2319" y="492"/>
                    <a:pt x="1463" y="1"/>
                    <a:pt x="543" y="1"/>
                  </a:cubicBezTo>
                  <a:close/>
                </a:path>
              </a:pathLst>
            </a:custGeom>
            <a:solidFill>
              <a:srgbClr val="CD6857"/>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578" name="Google Shape;578;p48"/>
            <p:cNvSpPr/>
            <p:nvPr/>
          </p:nvSpPr>
          <p:spPr>
            <a:xfrm>
              <a:off x="592927" y="4256402"/>
              <a:ext cx="38637" cy="13875"/>
            </a:xfrm>
            <a:custGeom>
              <a:rect b="b" l="l" r="r" t="t"/>
              <a:pathLst>
                <a:path extrusionOk="0" h="311" w="866">
                  <a:moveTo>
                    <a:pt x="483" y="0"/>
                  </a:moveTo>
                  <a:cubicBezTo>
                    <a:pt x="304" y="0"/>
                    <a:pt x="110" y="101"/>
                    <a:pt x="10" y="266"/>
                  </a:cubicBezTo>
                  <a:cubicBezTo>
                    <a:pt x="1" y="276"/>
                    <a:pt x="14" y="292"/>
                    <a:pt x="25" y="292"/>
                  </a:cubicBezTo>
                  <a:cubicBezTo>
                    <a:pt x="27" y="292"/>
                    <a:pt x="30" y="291"/>
                    <a:pt x="32" y="289"/>
                  </a:cubicBezTo>
                  <a:cubicBezTo>
                    <a:pt x="158" y="182"/>
                    <a:pt x="333" y="93"/>
                    <a:pt x="492" y="93"/>
                  </a:cubicBezTo>
                  <a:cubicBezTo>
                    <a:pt x="620" y="93"/>
                    <a:pt x="737" y="150"/>
                    <a:pt x="813" y="301"/>
                  </a:cubicBezTo>
                  <a:cubicBezTo>
                    <a:pt x="816" y="307"/>
                    <a:pt x="822" y="310"/>
                    <a:pt x="829" y="310"/>
                  </a:cubicBezTo>
                  <a:cubicBezTo>
                    <a:pt x="845" y="310"/>
                    <a:pt x="866" y="294"/>
                    <a:pt x="858" y="278"/>
                  </a:cubicBezTo>
                  <a:cubicBezTo>
                    <a:pt x="799" y="84"/>
                    <a:pt x="647" y="0"/>
                    <a:pt x="483" y="0"/>
                  </a:cubicBezTo>
                  <a:close/>
                </a:path>
              </a:pathLst>
            </a:custGeom>
            <a:solidFill>
              <a:srgbClr val="56182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579" name="Google Shape;579;p48"/>
            <p:cNvSpPr/>
            <p:nvPr/>
          </p:nvSpPr>
          <p:spPr>
            <a:xfrm>
              <a:off x="535328" y="4251985"/>
              <a:ext cx="20211" cy="13518"/>
            </a:xfrm>
            <a:custGeom>
              <a:rect b="b" l="l" r="r" t="t"/>
              <a:pathLst>
                <a:path extrusionOk="0" h="303" w="453">
                  <a:moveTo>
                    <a:pt x="113" y="0"/>
                  </a:moveTo>
                  <a:cubicBezTo>
                    <a:pt x="80" y="0"/>
                    <a:pt x="49" y="8"/>
                    <a:pt x="23" y="26"/>
                  </a:cubicBezTo>
                  <a:cubicBezTo>
                    <a:pt x="1" y="38"/>
                    <a:pt x="11" y="71"/>
                    <a:pt x="34" y="83"/>
                  </a:cubicBezTo>
                  <a:cubicBezTo>
                    <a:pt x="102" y="94"/>
                    <a:pt x="170" y="83"/>
                    <a:pt x="249" y="117"/>
                  </a:cubicBezTo>
                  <a:cubicBezTo>
                    <a:pt x="328" y="151"/>
                    <a:pt x="396" y="230"/>
                    <a:pt x="441" y="298"/>
                  </a:cubicBezTo>
                  <a:cubicBezTo>
                    <a:pt x="441" y="301"/>
                    <a:pt x="442" y="303"/>
                    <a:pt x="444" y="303"/>
                  </a:cubicBezTo>
                  <a:cubicBezTo>
                    <a:pt x="448" y="303"/>
                    <a:pt x="453" y="298"/>
                    <a:pt x="453" y="298"/>
                  </a:cubicBezTo>
                  <a:cubicBezTo>
                    <a:pt x="430" y="196"/>
                    <a:pt x="385" y="117"/>
                    <a:pt x="305" y="61"/>
                  </a:cubicBezTo>
                  <a:cubicBezTo>
                    <a:pt x="253" y="30"/>
                    <a:pt x="180" y="0"/>
                    <a:pt x="113" y="0"/>
                  </a:cubicBezTo>
                  <a:close/>
                </a:path>
              </a:pathLst>
            </a:custGeom>
            <a:solidFill>
              <a:srgbClr val="56182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580" name="Google Shape;580;p48"/>
            <p:cNvSpPr/>
            <p:nvPr/>
          </p:nvSpPr>
          <p:spPr>
            <a:xfrm>
              <a:off x="557012" y="4272820"/>
              <a:ext cx="25787" cy="11645"/>
            </a:xfrm>
            <a:custGeom>
              <a:rect b="b" l="l" r="r" t="t"/>
              <a:pathLst>
                <a:path extrusionOk="0" h="261" w="578">
                  <a:moveTo>
                    <a:pt x="91" y="1"/>
                  </a:moveTo>
                  <a:cubicBezTo>
                    <a:pt x="80" y="1"/>
                    <a:pt x="68" y="1"/>
                    <a:pt x="68" y="11"/>
                  </a:cubicBezTo>
                  <a:cubicBezTo>
                    <a:pt x="0" y="68"/>
                    <a:pt x="103" y="170"/>
                    <a:pt x="159" y="204"/>
                  </a:cubicBezTo>
                  <a:cubicBezTo>
                    <a:pt x="220" y="241"/>
                    <a:pt x="291" y="261"/>
                    <a:pt x="363" y="261"/>
                  </a:cubicBezTo>
                  <a:cubicBezTo>
                    <a:pt x="424" y="261"/>
                    <a:pt x="486" y="246"/>
                    <a:pt x="543" y="215"/>
                  </a:cubicBezTo>
                  <a:cubicBezTo>
                    <a:pt x="578" y="204"/>
                    <a:pt x="543" y="159"/>
                    <a:pt x="521" y="159"/>
                  </a:cubicBezTo>
                  <a:cubicBezTo>
                    <a:pt x="419" y="147"/>
                    <a:pt x="329" y="125"/>
                    <a:pt x="238" y="91"/>
                  </a:cubicBezTo>
                  <a:cubicBezTo>
                    <a:pt x="181" y="68"/>
                    <a:pt x="136" y="23"/>
                    <a:pt x="91" y="1"/>
                  </a:cubicBezTo>
                  <a:close/>
                </a:path>
              </a:pathLst>
            </a:custGeom>
            <a:solidFill>
              <a:srgbClr val="CD6857"/>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581" name="Google Shape;581;p48"/>
            <p:cNvSpPr/>
            <p:nvPr/>
          </p:nvSpPr>
          <p:spPr>
            <a:xfrm>
              <a:off x="552952" y="4287231"/>
              <a:ext cx="56929" cy="19452"/>
            </a:xfrm>
            <a:custGeom>
              <a:rect b="b" l="l" r="r" t="t"/>
              <a:pathLst>
                <a:path extrusionOk="0" h="436" w="1276">
                  <a:moveTo>
                    <a:pt x="1257" y="1"/>
                  </a:moveTo>
                  <a:cubicBezTo>
                    <a:pt x="1253" y="1"/>
                    <a:pt x="1248" y="2"/>
                    <a:pt x="1245" y="5"/>
                  </a:cubicBezTo>
                  <a:cubicBezTo>
                    <a:pt x="1109" y="141"/>
                    <a:pt x="973" y="243"/>
                    <a:pt x="782" y="311"/>
                  </a:cubicBezTo>
                  <a:cubicBezTo>
                    <a:pt x="722" y="329"/>
                    <a:pt x="665" y="337"/>
                    <a:pt x="608" y="337"/>
                  </a:cubicBezTo>
                  <a:cubicBezTo>
                    <a:pt x="385" y="337"/>
                    <a:pt x="184" y="209"/>
                    <a:pt x="13" y="73"/>
                  </a:cubicBezTo>
                  <a:cubicBezTo>
                    <a:pt x="9" y="69"/>
                    <a:pt x="6" y="68"/>
                    <a:pt x="4" y="68"/>
                  </a:cubicBezTo>
                  <a:cubicBezTo>
                    <a:pt x="1" y="68"/>
                    <a:pt x="1" y="73"/>
                    <a:pt x="1" y="73"/>
                  </a:cubicBezTo>
                  <a:cubicBezTo>
                    <a:pt x="170" y="305"/>
                    <a:pt x="419" y="435"/>
                    <a:pt x="660" y="435"/>
                  </a:cubicBezTo>
                  <a:cubicBezTo>
                    <a:pt x="900" y="435"/>
                    <a:pt x="1132" y="305"/>
                    <a:pt x="1267" y="17"/>
                  </a:cubicBezTo>
                  <a:cubicBezTo>
                    <a:pt x="1276" y="9"/>
                    <a:pt x="1267" y="1"/>
                    <a:pt x="1257" y="1"/>
                  </a:cubicBezTo>
                  <a:close/>
                </a:path>
              </a:pathLst>
            </a:custGeom>
            <a:solidFill>
              <a:srgbClr val="A42C3D"/>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582" name="Google Shape;582;p48"/>
            <p:cNvSpPr/>
            <p:nvPr/>
          </p:nvSpPr>
          <p:spPr>
            <a:xfrm>
              <a:off x="620098" y="4271437"/>
              <a:ext cx="20701" cy="17043"/>
            </a:xfrm>
            <a:custGeom>
              <a:rect b="b" l="l" r="r" t="t"/>
              <a:pathLst>
                <a:path extrusionOk="0" h="382" w="464">
                  <a:moveTo>
                    <a:pt x="224" y="1"/>
                  </a:moveTo>
                  <a:cubicBezTo>
                    <a:pt x="202" y="1"/>
                    <a:pt x="180" y="4"/>
                    <a:pt x="159" y="9"/>
                  </a:cubicBezTo>
                  <a:cubicBezTo>
                    <a:pt x="79" y="32"/>
                    <a:pt x="0" y="133"/>
                    <a:pt x="11" y="223"/>
                  </a:cubicBezTo>
                  <a:cubicBezTo>
                    <a:pt x="23" y="246"/>
                    <a:pt x="23" y="269"/>
                    <a:pt x="46" y="303"/>
                  </a:cubicBezTo>
                  <a:cubicBezTo>
                    <a:pt x="68" y="336"/>
                    <a:pt x="91" y="348"/>
                    <a:pt x="113" y="371"/>
                  </a:cubicBezTo>
                  <a:cubicBezTo>
                    <a:pt x="147" y="382"/>
                    <a:pt x="204" y="382"/>
                    <a:pt x="237" y="382"/>
                  </a:cubicBezTo>
                  <a:cubicBezTo>
                    <a:pt x="283" y="382"/>
                    <a:pt x="317" y="371"/>
                    <a:pt x="350" y="348"/>
                  </a:cubicBezTo>
                  <a:cubicBezTo>
                    <a:pt x="441" y="303"/>
                    <a:pt x="463" y="178"/>
                    <a:pt x="407" y="99"/>
                  </a:cubicBezTo>
                  <a:cubicBezTo>
                    <a:pt x="364" y="30"/>
                    <a:pt x="294" y="1"/>
                    <a:pt x="224" y="1"/>
                  </a:cubicBezTo>
                  <a:close/>
                </a:path>
              </a:pathLst>
            </a:custGeom>
            <a:solidFill>
              <a:srgbClr val="D83F56"/>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583" name="Google Shape;583;p48"/>
            <p:cNvSpPr/>
            <p:nvPr/>
          </p:nvSpPr>
          <p:spPr>
            <a:xfrm>
              <a:off x="527744" y="4260328"/>
              <a:ext cx="17712" cy="15392"/>
            </a:xfrm>
            <a:custGeom>
              <a:rect b="b" l="l" r="r" t="t"/>
              <a:pathLst>
                <a:path extrusionOk="0" h="345" w="397">
                  <a:moveTo>
                    <a:pt x="195" y="1"/>
                  </a:moveTo>
                  <a:cubicBezTo>
                    <a:pt x="176" y="1"/>
                    <a:pt x="156" y="4"/>
                    <a:pt x="136" y="9"/>
                  </a:cubicBezTo>
                  <a:cubicBezTo>
                    <a:pt x="35" y="32"/>
                    <a:pt x="0" y="145"/>
                    <a:pt x="35" y="224"/>
                  </a:cubicBezTo>
                  <a:cubicBezTo>
                    <a:pt x="46" y="269"/>
                    <a:pt x="80" y="303"/>
                    <a:pt x="114" y="326"/>
                  </a:cubicBezTo>
                  <a:cubicBezTo>
                    <a:pt x="134" y="339"/>
                    <a:pt x="157" y="345"/>
                    <a:pt x="180" y="345"/>
                  </a:cubicBezTo>
                  <a:cubicBezTo>
                    <a:pt x="197" y="345"/>
                    <a:pt x="213" y="342"/>
                    <a:pt x="227" y="337"/>
                  </a:cubicBezTo>
                  <a:cubicBezTo>
                    <a:pt x="261" y="337"/>
                    <a:pt x="284" y="326"/>
                    <a:pt x="306" y="314"/>
                  </a:cubicBezTo>
                  <a:cubicBezTo>
                    <a:pt x="385" y="258"/>
                    <a:pt x="397" y="145"/>
                    <a:pt x="340" y="77"/>
                  </a:cubicBezTo>
                  <a:cubicBezTo>
                    <a:pt x="306" y="26"/>
                    <a:pt x="253" y="1"/>
                    <a:pt x="195" y="1"/>
                  </a:cubicBezTo>
                  <a:close/>
                </a:path>
              </a:pathLst>
            </a:custGeom>
            <a:solidFill>
              <a:srgbClr val="D83F56"/>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584" name="Google Shape;584;p48"/>
            <p:cNvSpPr/>
            <p:nvPr/>
          </p:nvSpPr>
          <p:spPr>
            <a:xfrm>
              <a:off x="625139" y="4219326"/>
              <a:ext cx="15660" cy="12358"/>
            </a:xfrm>
            <a:custGeom>
              <a:rect b="b" l="l" r="r" t="t"/>
              <a:pathLst>
                <a:path extrusionOk="0" h="277" w="351">
                  <a:moveTo>
                    <a:pt x="56" y="1"/>
                  </a:moveTo>
                  <a:cubicBezTo>
                    <a:pt x="23" y="1"/>
                    <a:pt x="0" y="46"/>
                    <a:pt x="34" y="69"/>
                  </a:cubicBezTo>
                  <a:cubicBezTo>
                    <a:pt x="147" y="114"/>
                    <a:pt x="260" y="159"/>
                    <a:pt x="317" y="272"/>
                  </a:cubicBezTo>
                  <a:cubicBezTo>
                    <a:pt x="320" y="276"/>
                    <a:pt x="324" y="277"/>
                    <a:pt x="329" y="277"/>
                  </a:cubicBezTo>
                  <a:cubicBezTo>
                    <a:pt x="339" y="277"/>
                    <a:pt x="350" y="269"/>
                    <a:pt x="350" y="261"/>
                  </a:cubicBezTo>
                  <a:cubicBezTo>
                    <a:pt x="305" y="125"/>
                    <a:pt x="204" y="12"/>
                    <a:pt x="56" y="1"/>
                  </a:cubicBezTo>
                  <a:close/>
                </a:path>
              </a:pathLst>
            </a:custGeom>
            <a:solidFill>
              <a:srgbClr val="56182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585" name="Google Shape;585;p48"/>
            <p:cNvSpPr/>
            <p:nvPr/>
          </p:nvSpPr>
          <p:spPr>
            <a:xfrm>
              <a:off x="543538" y="4209823"/>
              <a:ext cx="13518" cy="6737"/>
            </a:xfrm>
            <a:custGeom>
              <a:rect b="b" l="l" r="r" t="t"/>
              <a:pathLst>
                <a:path extrusionOk="0" h="151" w="303">
                  <a:moveTo>
                    <a:pt x="217" y="0"/>
                  </a:moveTo>
                  <a:cubicBezTo>
                    <a:pt x="131" y="0"/>
                    <a:pt x="44" y="51"/>
                    <a:pt x="8" y="123"/>
                  </a:cubicBezTo>
                  <a:cubicBezTo>
                    <a:pt x="0" y="140"/>
                    <a:pt x="10" y="150"/>
                    <a:pt x="21" y="150"/>
                  </a:cubicBezTo>
                  <a:cubicBezTo>
                    <a:pt x="24" y="150"/>
                    <a:pt x="28" y="149"/>
                    <a:pt x="31" y="146"/>
                  </a:cubicBezTo>
                  <a:cubicBezTo>
                    <a:pt x="65" y="112"/>
                    <a:pt x="111" y="89"/>
                    <a:pt x="156" y="78"/>
                  </a:cubicBezTo>
                  <a:cubicBezTo>
                    <a:pt x="201" y="67"/>
                    <a:pt x="234" y="67"/>
                    <a:pt x="280" y="56"/>
                  </a:cubicBezTo>
                  <a:cubicBezTo>
                    <a:pt x="302" y="44"/>
                    <a:pt x="302" y="10"/>
                    <a:pt x="280" y="10"/>
                  </a:cubicBezTo>
                  <a:cubicBezTo>
                    <a:pt x="259" y="4"/>
                    <a:pt x="238" y="0"/>
                    <a:pt x="217" y="0"/>
                  </a:cubicBezTo>
                  <a:close/>
                </a:path>
              </a:pathLst>
            </a:custGeom>
            <a:solidFill>
              <a:srgbClr val="56182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586" name="Google Shape;586;p48"/>
            <p:cNvSpPr/>
            <p:nvPr/>
          </p:nvSpPr>
          <p:spPr>
            <a:xfrm>
              <a:off x="642272" y="4259837"/>
              <a:ext cx="57241" cy="44570"/>
            </a:xfrm>
            <a:custGeom>
              <a:rect b="b" l="l" r="r" t="t"/>
              <a:pathLst>
                <a:path extrusionOk="0" h="999" w="1283">
                  <a:moveTo>
                    <a:pt x="677" y="1"/>
                  </a:moveTo>
                  <a:cubicBezTo>
                    <a:pt x="465" y="1"/>
                    <a:pt x="283" y="111"/>
                    <a:pt x="283" y="111"/>
                  </a:cubicBezTo>
                  <a:lnTo>
                    <a:pt x="1" y="880"/>
                  </a:lnTo>
                  <a:cubicBezTo>
                    <a:pt x="128" y="964"/>
                    <a:pt x="258" y="999"/>
                    <a:pt x="382" y="999"/>
                  </a:cubicBezTo>
                  <a:cubicBezTo>
                    <a:pt x="877" y="999"/>
                    <a:pt x="1283" y="442"/>
                    <a:pt x="1075" y="189"/>
                  </a:cubicBezTo>
                  <a:cubicBezTo>
                    <a:pt x="956" y="45"/>
                    <a:pt x="811" y="1"/>
                    <a:pt x="677" y="1"/>
                  </a:cubicBezTo>
                  <a:close/>
                </a:path>
              </a:pathLst>
            </a:custGeom>
            <a:solidFill>
              <a:srgbClr val="E58D6B"/>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587" name="Google Shape;587;p48"/>
            <p:cNvSpPr/>
            <p:nvPr/>
          </p:nvSpPr>
          <p:spPr>
            <a:xfrm>
              <a:off x="653872" y="4273266"/>
              <a:ext cx="29847" cy="22263"/>
            </a:xfrm>
            <a:custGeom>
              <a:rect b="b" l="l" r="r" t="t"/>
              <a:pathLst>
                <a:path extrusionOk="0" h="499" w="669">
                  <a:moveTo>
                    <a:pt x="334" y="233"/>
                  </a:moveTo>
                  <a:cubicBezTo>
                    <a:pt x="368" y="233"/>
                    <a:pt x="397" y="246"/>
                    <a:pt x="397" y="285"/>
                  </a:cubicBezTo>
                  <a:cubicBezTo>
                    <a:pt x="408" y="341"/>
                    <a:pt x="340" y="375"/>
                    <a:pt x="306" y="386"/>
                  </a:cubicBezTo>
                  <a:cubicBezTo>
                    <a:pt x="278" y="400"/>
                    <a:pt x="245" y="410"/>
                    <a:pt x="214" y="410"/>
                  </a:cubicBezTo>
                  <a:cubicBezTo>
                    <a:pt x="195" y="410"/>
                    <a:pt x="176" y="406"/>
                    <a:pt x="159" y="398"/>
                  </a:cubicBezTo>
                  <a:cubicBezTo>
                    <a:pt x="171" y="352"/>
                    <a:pt x="193" y="307"/>
                    <a:pt x="216" y="273"/>
                  </a:cubicBezTo>
                  <a:cubicBezTo>
                    <a:pt x="227" y="262"/>
                    <a:pt x="249" y="250"/>
                    <a:pt x="261" y="250"/>
                  </a:cubicBezTo>
                  <a:cubicBezTo>
                    <a:pt x="281" y="241"/>
                    <a:pt x="309" y="233"/>
                    <a:pt x="334" y="233"/>
                  </a:cubicBezTo>
                  <a:close/>
                  <a:moveTo>
                    <a:pt x="477" y="0"/>
                  </a:moveTo>
                  <a:cubicBezTo>
                    <a:pt x="393" y="0"/>
                    <a:pt x="309" y="21"/>
                    <a:pt x="249" y="81"/>
                  </a:cubicBezTo>
                  <a:cubicBezTo>
                    <a:pt x="148" y="160"/>
                    <a:pt x="1" y="341"/>
                    <a:pt x="58" y="476"/>
                  </a:cubicBezTo>
                  <a:cubicBezTo>
                    <a:pt x="63" y="489"/>
                    <a:pt x="80" y="498"/>
                    <a:pt x="95" y="498"/>
                  </a:cubicBezTo>
                  <a:cubicBezTo>
                    <a:pt x="108" y="498"/>
                    <a:pt x="120" y="492"/>
                    <a:pt x="125" y="476"/>
                  </a:cubicBezTo>
                  <a:cubicBezTo>
                    <a:pt x="125" y="476"/>
                    <a:pt x="125" y="466"/>
                    <a:pt x="136" y="466"/>
                  </a:cubicBezTo>
                  <a:cubicBezTo>
                    <a:pt x="162" y="475"/>
                    <a:pt x="190" y="479"/>
                    <a:pt x="220" y="479"/>
                  </a:cubicBezTo>
                  <a:cubicBezTo>
                    <a:pt x="336" y="479"/>
                    <a:pt x="465" y="411"/>
                    <a:pt x="465" y="285"/>
                  </a:cubicBezTo>
                  <a:cubicBezTo>
                    <a:pt x="465" y="205"/>
                    <a:pt x="374" y="172"/>
                    <a:pt x="306" y="172"/>
                  </a:cubicBezTo>
                  <a:lnTo>
                    <a:pt x="284" y="172"/>
                  </a:lnTo>
                  <a:cubicBezTo>
                    <a:pt x="356" y="89"/>
                    <a:pt x="458" y="52"/>
                    <a:pt x="566" y="52"/>
                  </a:cubicBezTo>
                  <a:cubicBezTo>
                    <a:pt x="592" y="52"/>
                    <a:pt x="619" y="54"/>
                    <a:pt x="646" y="58"/>
                  </a:cubicBezTo>
                  <a:cubicBezTo>
                    <a:pt x="656" y="58"/>
                    <a:pt x="668" y="36"/>
                    <a:pt x="646" y="24"/>
                  </a:cubicBezTo>
                  <a:cubicBezTo>
                    <a:pt x="594" y="10"/>
                    <a:pt x="535" y="0"/>
                    <a:pt x="477" y="0"/>
                  </a:cubicBezTo>
                  <a:close/>
                </a:path>
              </a:pathLst>
            </a:custGeom>
            <a:solidFill>
              <a:srgbClr val="CD6857"/>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588" name="Google Shape;588;p48"/>
            <p:cNvSpPr/>
            <p:nvPr/>
          </p:nvSpPr>
          <p:spPr>
            <a:xfrm>
              <a:off x="625630" y="4321317"/>
              <a:ext cx="150888" cy="124744"/>
            </a:xfrm>
            <a:custGeom>
              <a:rect b="b" l="l" r="r" t="t"/>
              <a:pathLst>
                <a:path extrusionOk="0" h="2796" w="3382">
                  <a:moveTo>
                    <a:pt x="641" y="0"/>
                  </a:moveTo>
                  <a:cubicBezTo>
                    <a:pt x="548" y="0"/>
                    <a:pt x="451" y="7"/>
                    <a:pt x="351" y="22"/>
                  </a:cubicBezTo>
                  <a:cubicBezTo>
                    <a:pt x="12" y="67"/>
                    <a:pt x="0" y="587"/>
                    <a:pt x="464" y="802"/>
                  </a:cubicBezTo>
                  <a:cubicBezTo>
                    <a:pt x="928" y="1017"/>
                    <a:pt x="1990" y="1469"/>
                    <a:pt x="2579" y="2125"/>
                  </a:cubicBezTo>
                  <a:cubicBezTo>
                    <a:pt x="2579" y="2125"/>
                    <a:pt x="2474" y="2612"/>
                    <a:pt x="2729" y="2612"/>
                  </a:cubicBezTo>
                  <a:cubicBezTo>
                    <a:pt x="2751" y="2612"/>
                    <a:pt x="2776" y="2608"/>
                    <a:pt x="2805" y="2600"/>
                  </a:cubicBezTo>
                  <a:cubicBezTo>
                    <a:pt x="2805" y="2600"/>
                    <a:pt x="2883" y="2795"/>
                    <a:pt x="3012" y="2795"/>
                  </a:cubicBezTo>
                  <a:cubicBezTo>
                    <a:pt x="3022" y="2795"/>
                    <a:pt x="3032" y="2794"/>
                    <a:pt x="3043" y="2792"/>
                  </a:cubicBezTo>
                  <a:cubicBezTo>
                    <a:pt x="3347" y="2701"/>
                    <a:pt x="3382" y="2181"/>
                    <a:pt x="3269" y="2091"/>
                  </a:cubicBezTo>
                  <a:cubicBezTo>
                    <a:pt x="3156" y="2012"/>
                    <a:pt x="2884" y="1932"/>
                    <a:pt x="2884" y="1932"/>
                  </a:cubicBezTo>
                  <a:cubicBezTo>
                    <a:pt x="2884" y="1932"/>
                    <a:pt x="2200" y="0"/>
                    <a:pt x="641" y="0"/>
                  </a:cubicBezTo>
                  <a:close/>
                </a:path>
              </a:pathLst>
            </a:custGeom>
            <a:solidFill>
              <a:srgbClr val="E58D6B"/>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589" name="Google Shape;589;p48"/>
            <p:cNvSpPr/>
            <p:nvPr/>
          </p:nvSpPr>
          <p:spPr>
            <a:xfrm>
              <a:off x="760324" y="4431874"/>
              <a:ext cx="7138" cy="12537"/>
            </a:xfrm>
            <a:custGeom>
              <a:rect b="b" l="l" r="r" t="t"/>
              <a:pathLst>
                <a:path extrusionOk="0" h="281" w="160">
                  <a:moveTo>
                    <a:pt x="12" y="0"/>
                  </a:moveTo>
                  <a:cubicBezTo>
                    <a:pt x="9" y="0"/>
                    <a:pt x="6" y="3"/>
                    <a:pt x="1" y="9"/>
                  </a:cubicBezTo>
                  <a:cubicBezTo>
                    <a:pt x="1" y="9"/>
                    <a:pt x="1" y="20"/>
                    <a:pt x="12" y="20"/>
                  </a:cubicBezTo>
                  <a:cubicBezTo>
                    <a:pt x="12" y="20"/>
                    <a:pt x="137" y="110"/>
                    <a:pt x="102" y="269"/>
                  </a:cubicBezTo>
                  <a:cubicBezTo>
                    <a:pt x="102" y="269"/>
                    <a:pt x="102" y="280"/>
                    <a:pt x="114" y="280"/>
                  </a:cubicBezTo>
                  <a:cubicBezTo>
                    <a:pt x="114" y="280"/>
                    <a:pt x="125" y="280"/>
                    <a:pt x="125" y="269"/>
                  </a:cubicBezTo>
                  <a:cubicBezTo>
                    <a:pt x="159" y="99"/>
                    <a:pt x="24" y="9"/>
                    <a:pt x="24" y="9"/>
                  </a:cubicBezTo>
                  <a:cubicBezTo>
                    <a:pt x="18" y="3"/>
                    <a:pt x="15" y="0"/>
                    <a:pt x="12" y="0"/>
                  </a:cubicBezTo>
                  <a:close/>
                </a:path>
              </a:pathLst>
            </a:custGeom>
            <a:solidFill>
              <a:srgbClr val="CD6857"/>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590" name="Google Shape;590;p48"/>
            <p:cNvSpPr/>
            <p:nvPr/>
          </p:nvSpPr>
          <p:spPr>
            <a:xfrm>
              <a:off x="766392" y="4423174"/>
              <a:ext cx="7094" cy="9592"/>
            </a:xfrm>
            <a:custGeom>
              <a:rect b="b" l="l" r="r" t="t"/>
              <a:pathLst>
                <a:path extrusionOk="0" h="215" w="159">
                  <a:moveTo>
                    <a:pt x="1" y="0"/>
                  </a:moveTo>
                  <a:cubicBezTo>
                    <a:pt x="1" y="11"/>
                    <a:pt x="1" y="23"/>
                    <a:pt x="12" y="23"/>
                  </a:cubicBezTo>
                  <a:cubicBezTo>
                    <a:pt x="12" y="23"/>
                    <a:pt x="102" y="46"/>
                    <a:pt x="136" y="215"/>
                  </a:cubicBezTo>
                  <a:lnTo>
                    <a:pt x="147" y="215"/>
                  </a:lnTo>
                  <a:cubicBezTo>
                    <a:pt x="159" y="215"/>
                    <a:pt x="159" y="215"/>
                    <a:pt x="159" y="204"/>
                  </a:cubicBezTo>
                  <a:cubicBezTo>
                    <a:pt x="125" y="23"/>
                    <a:pt x="23" y="0"/>
                    <a:pt x="12" y="0"/>
                  </a:cubicBezTo>
                  <a:close/>
                </a:path>
              </a:pathLst>
            </a:custGeom>
            <a:solidFill>
              <a:srgbClr val="CD6857"/>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grpSp>
      <p:grpSp>
        <p:nvGrpSpPr>
          <p:cNvPr id="591" name="Google Shape;591;p48"/>
          <p:cNvGrpSpPr/>
          <p:nvPr/>
        </p:nvGrpSpPr>
        <p:grpSpPr>
          <a:xfrm>
            <a:off x="9417017" y="2799280"/>
            <a:ext cx="1535504" cy="2254736"/>
            <a:chOff x="1398548" y="4204380"/>
            <a:chExt cx="332519" cy="505671"/>
          </a:xfrm>
        </p:grpSpPr>
        <p:sp>
          <p:nvSpPr>
            <p:cNvPr id="592" name="Google Shape;592;p48"/>
            <p:cNvSpPr/>
            <p:nvPr/>
          </p:nvSpPr>
          <p:spPr>
            <a:xfrm>
              <a:off x="1398548" y="4403990"/>
              <a:ext cx="127197" cy="97350"/>
            </a:xfrm>
            <a:custGeom>
              <a:rect b="b" l="l" r="r" t="t"/>
              <a:pathLst>
                <a:path extrusionOk="0" h="2182" w="2851">
                  <a:moveTo>
                    <a:pt x="2420" y="1"/>
                  </a:moveTo>
                  <a:cubicBezTo>
                    <a:pt x="2221" y="67"/>
                    <a:pt x="1773" y="1292"/>
                    <a:pt x="1595" y="1292"/>
                  </a:cubicBezTo>
                  <a:cubicBezTo>
                    <a:pt x="1591" y="1292"/>
                    <a:pt x="1587" y="1291"/>
                    <a:pt x="1584" y="1290"/>
                  </a:cubicBezTo>
                  <a:cubicBezTo>
                    <a:pt x="1425" y="1245"/>
                    <a:pt x="950" y="928"/>
                    <a:pt x="950" y="928"/>
                  </a:cubicBezTo>
                  <a:cubicBezTo>
                    <a:pt x="950" y="928"/>
                    <a:pt x="1222" y="340"/>
                    <a:pt x="837" y="317"/>
                  </a:cubicBezTo>
                  <a:cubicBezTo>
                    <a:pt x="837" y="317"/>
                    <a:pt x="679" y="133"/>
                    <a:pt x="568" y="133"/>
                  </a:cubicBezTo>
                  <a:cubicBezTo>
                    <a:pt x="514" y="133"/>
                    <a:pt x="472" y="176"/>
                    <a:pt x="464" y="306"/>
                  </a:cubicBezTo>
                  <a:cubicBezTo>
                    <a:pt x="464" y="306"/>
                    <a:pt x="0" y="770"/>
                    <a:pt x="679" y="1019"/>
                  </a:cubicBezTo>
                  <a:cubicBezTo>
                    <a:pt x="679" y="1019"/>
                    <a:pt x="1154" y="2059"/>
                    <a:pt x="1618" y="2172"/>
                  </a:cubicBezTo>
                  <a:cubicBezTo>
                    <a:pt x="1644" y="2178"/>
                    <a:pt x="1671" y="2181"/>
                    <a:pt x="1698" y="2181"/>
                  </a:cubicBezTo>
                  <a:cubicBezTo>
                    <a:pt x="2145" y="2181"/>
                    <a:pt x="2658" y="1346"/>
                    <a:pt x="2658" y="1346"/>
                  </a:cubicBezTo>
                  <a:cubicBezTo>
                    <a:pt x="2658" y="1346"/>
                    <a:pt x="2850" y="12"/>
                    <a:pt x="2420" y="1"/>
                  </a:cubicBezTo>
                  <a:close/>
                </a:path>
              </a:pathLst>
            </a:custGeom>
            <a:solidFill>
              <a:srgbClr val="A9614A"/>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593" name="Google Shape;593;p48"/>
            <p:cNvSpPr/>
            <p:nvPr/>
          </p:nvSpPr>
          <p:spPr>
            <a:xfrm>
              <a:off x="1481265" y="4403990"/>
              <a:ext cx="44481" cy="95922"/>
            </a:xfrm>
            <a:custGeom>
              <a:rect b="b" l="l" r="r" t="t"/>
              <a:pathLst>
                <a:path extrusionOk="0" h="2150" w="997">
                  <a:moveTo>
                    <a:pt x="566" y="1"/>
                  </a:moveTo>
                  <a:cubicBezTo>
                    <a:pt x="533" y="12"/>
                    <a:pt x="498" y="46"/>
                    <a:pt x="465" y="102"/>
                  </a:cubicBezTo>
                  <a:cubicBezTo>
                    <a:pt x="442" y="441"/>
                    <a:pt x="385" y="781"/>
                    <a:pt x="307" y="1109"/>
                  </a:cubicBezTo>
                  <a:cubicBezTo>
                    <a:pt x="216" y="1471"/>
                    <a:pt x="137" y="1821"/>
                    <a:pt x="1" y="2149"/>
                  </a:cubicBezTo>
                  <a:cubicBezTo>
                    <a:pt x="397" y="2002"/>
                    <a:pt x="804" y="1346"/>
                    <a:pt x="804" y="1346"/>
                  </a:cubicBezTo>
                  <a:cubicBezTo>
                    <a:pt x="804" y="1346"/>
                    <a:pt x="996" y="12"/>
                    <a:pt x="566" y="1"/>
                  </a:cubicBezTo>
                  <a:close/>
                </a:path>
              </a:pathLst>
            </a:custGeom>
            <a:solidFill>
              <a:srgbClr val="8E4537"/>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594" name="Google Shape;594;p48"/>
            <p:cNvSpPr/>
            <p:nvPr/>
          </p:nvSpPr>
          <p:spPr>
            <a:xfrm>
              <a:off x="1413673" y="4417062"/>
              <a:ext cx="24806" cy="22798"/>
            </a:xfrm>
            <a:custGeom>
              <a:rect b="b" l="l" r="r" t="t"/>
              <a:pathLst>
                <a:path extrusionOk="0" h="511" w="556">
                  <a:moveTo>
                    <a:pt x="442" y="261"/>
                  </a:moveTo>
                  <a:cubicBezTo>
                    <a:pt x="453" y="284"/>
                    <a:pt x="453" y="318"/>
                    <a:pt x="442" y="341"/>
                  </a:cubicBezTo>
                  <a:cubicBezTo>
                    <a:pt x="430" y="364"/>
                    <a:pt x="397" y="386"/>
                    <a:pt x="385" y="386"/>
                  </a:cubicBezTo>
                  <a:cubicBezTo>
                    <a:pt x="385" y="374"/>
                    <a:pt x="374" y="374"/>
                    <a:pt x="374" y="364"/>
                  </a:cubicBezTo>
                  <a:cubicBezTo>
                    <a:pt x="362" y="329"/>
                    <a:pt x="329" y="296"/>
                    <a:pt x="295" y="261"/>
                  </a:cubicBezTo>
                  <a:lnTo>
                    <a:pt x="295" y="261"/>
                  </a:lnTo>
                  <a:cubicBezTo>
                    <a:pt x="306" y="273"/>
                    <a:pt x="317" y="273"/>
                    <a:pt x="340" y="273"/>
                  </a:cubicBezTo>
                  <a:cubicBezTo>
                    <a:pt x="362" y="273"/>
                    <a:pt x="408" y="261"/>
                    <a:pt x="442" y="261"/>
                  </a:cubicBezTo>
                  <a:close/>
                  <a:moveTo>
                    <a:pt x="142" y="1"/>
                  </a:moveTo>
                  <a:cubicBezTo>
                    <a:pt x="131" y="1"/>
                    <a:pt x="125" y="2"/>
                    <a:pt x="125" y="2"/>
                  </a:cubicBezTo>
                  <a:cubicBezTo>
                    <a:pt x="125" y="2"/>
                    <a:pt x="114" y="2"/>
                    <a:pt x="114" y="13"/>
                  </a:cubicBezTo>
                  <a:lnTo>
                    <a:pt x="125" y="24"/>
                  </a:lnTo>
                  <a:cubicBezTo>
                    <a:pt x="125" y="24"/>
                    <a:pt x="135" y="23"/>
                    <a:pt x="150" y="23"/>
                  </a:cubicBezTo>
                  <a:cubicBezTo>
                    <a:pt x="178" y="23"/>
                    <a:pt x="227" y="28"/>
                    <a:pt x="272" y="58"/>
                  </a:cubicBezTo>
                  <a:cubicBezTo>
                    <a:pt x="239" y="80"/>
                    <a:pt x="204" y="103"/>
                    <a:pt x="193" y="126"/>
                  </a:cubicBezTo>
                  <a:cubicBezTo>
                    <a:pt x="182" y="148"/>
                    <a:pt x="171" y="160"/>
                    <a:pt x="182" y="183"/>
                  </a:cubicBezTo>
                  <a:cubicBezTo>
                    <a:pt x="182" y="194"/>
                    <a:pt x="193" y="205"/>
                    <a:pt x="193" y="216"/>
                  </a:cubicBezTo>
                  <a:cubicBezTo>
                    <a:pt x="125" y="183"/>
                    <a:pt x="46" y="171"/>
                    <a:pt x="12" y="171"/>
                  </a:cubicBezTo>
                  <a:cubicBezTo>
                    <a:pt x="1" y="171"/>
                    <a:pt x="1" y="183"/>
                    <a:pt x="1" y="183"/>
                  </a:cubicBezTo>
                  <a:cubicBezTo>
                    <a:pt x="1" y="194"/>
                    <a:pt x="1" y="194"/>
                    <a:pt x="12" y="194"/>
                  </a:cubicBezTo>
                  <a:cubicBezTo>
                    <a:pt x="17" y="193"/>
                    <a:pt x="23" y="192"/>
                    <a:pt x="29" y="192"/>
                  </a:cubicBezTo>
                  <a:cubicBezTo>
                    <a:pt x="109" y="192"/>
                    <a:pt x="299" y="259"/>
                    <a:pt x="352" y="374"/>
                  </a:cubicBezTo>
                  <a:cubicBezTo>
                    <a:pt x="362" y="397"/>
                    <a:pt x="374" y="431"/>
                    <a:pt x="352" y="465"/>
                  </a:cubicBezTo>
                  <a:cubicBezTo>
                    <a:pt x="333" y="477"/>
                    <a:pt x="304" y="487"/>
                    <a:pt x="268" y="487"/>
                  </a:cubicBezTo>
                  <a:cubicBezTo>
                    <a:pt x="239" y="487"/>
                    <a:pt x="206" y="480"/>
                    <a:pt x="171" y="465"/>
                  </a:cubicBezTo>
                  <a:cubicBezTo>
                    <a:pt x="159" y="465"/>
                    <a:pt x="159" y="465"/>
                    <a:pt x="159" y="477"/>
                  </a:cubicBezTo>
                  <a:cubicBezTo>
                    <a:pt x="148" y="477"/>
                    <a:pt x="159" y="488"/>
                    <a:pt x="159" y="488"/>
                  </a:cubicBezTo>
                  <a:cubicBezTo>
                    <a:pt x="204" y="499"/>
                    <a:pt x="239" y="510"/>
                    <a:pt x="272" y="510"/>
                  </a:cubicBezTo>
                  <a:cubicBezTo>
                    <a:pt x="317" y="510"/>
                    <a:pt x="352" y="499"/>
                    <a:pt x="374" y="477"/>
                  </a:cubicBezTo>
                  <a:cubicBezTo>
                    <a:pt x="385" y="465"/>
                    <a:pt x="397" y="442"/>
                    <a:pt x="385" y="409"/>
                  </a:cubicBezTo>
                  <a:cubicBezTo>
                    <a:pt x="408" y="397"/>
                    <a:pt x="442" y="386"/>
                    <a:pt x="465" y="352"/>
                  </a:cubicBezTo>
                  <a:cubicBezTo>
                    <a:pt x="476" y="318"/>
                    <a:pt x="476" y="284"/>
                    <a:pt x="465" y="251"/>
                  </a:cubicBezTo>
                  <a:cubicBezTo>
                    <a:pt x="487" y="251"/>
                    <a:pt x="521" y="239"/>
                    <a:pt x="543" y="228"/>
                  </a:cubicBezTo>
                  <a:cubicBezTo>
                    <a:pt x="555" y="228"/>
                    <a:pt x="555" y="216"/>
                    <a:pt x="555" y="216"/>
                  </a:cubicBezTo>
                  <a:cubicBezTo>
                    <a:pt x="555" y="205"/>
                    <a:pt x="543" y="205"/>
                    <a:pt x="533" y="205"/>
                  </a:cubicBezTo>
                  <a:cubicBezTo>
                    <a:pt x="457" y="233"/>
                    <a:pt x="390" y="247"/>
                    <a:pt x="336" y="247"/>
                  </a:cubicBezTo>
                  <a:cubicBezTo>
                    <a:pt x="301" y="247"/>
                    <a:pt x="272" y="241"/>
                    <a:pt x="249" y="228"/>
                  </a:cubicBezTo>
                  <a:cubicBezTo>
                    <a:pt x="227" y="216"/>
                    <a:pt x="204" y="205"/>
                    <a:pt x="204" y="171"/>
                  </a:cubicBezTo>
                  <a:cubicBezTo>
                    <a:pt x="193" y="160"/>
                    <a:pt x="204" y="148"/>
                    <a:pt x="204" y="137"/>
                  </a:cubicBezTo>
                  <a:cubicBezTo>
                    <a:pt x="249" y="80"/>
                    <a:pt x="408" y="35"/>
                    <a:pt x="498" y="35"/>
                  </a:cubicBezTo>
                  <a:lnTo>
                    <a:pt x="510" y="24"/>
                  </a:lnTo>
                  <a:cubicBezTo>
                    <a:pt x="510" y="13"/>
                    <a:pt x="510" y="13"/>
                    <a:pt x="498" y="13"/>
                  </a:cubicBezTo>
                  <a:cubicBezTo>
                    <a:pt x="442" y="13"/>
                    <a:pt x="362" y="24"/>
                    <a:pt x="306" y="58"/>
                  </a:cubicBezTo>
                  <a:cubicBezTo>
                    <a:pt x="239" y="7"/>
                    <a:pt x="172" y="1"/>
                    <a:pt x="142" y="1"/>
                  </a:cubicBezTo>
                  <a:close/>
                </a:path>
              </a:pathLst>
            </a:custGeom>
            <a:solidFill>
              <a:srgbClr val="8E4537"/>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595" name="Google Shape;595;p48"/>
            <p:cNvSpPr/>
            <p:nvPr/>
          </p:nvSpPr>
          <p:spPr>
            <a:xfrm>
              <a:off x="1473234" y="4548767"/>
              <a:ext cx="72678" cy="156331"/>
            </a:xfrm>
            <a:custGeom>
              <a:rect b="b" l="l" r="r" t="t"/>
              <a:pathLst>
                <a:path extrusionOk="0" h="3504" w="1629">
                  <a:moveTo>
                    <a:pt x="859" y="1"/>
                  </a:moveTo>
                  <a:cubicBezTo>
                    <a:pt x="859" y="1"/>
                    <a:pt x="0" y="668"/>
                    <a:pt x="125" y="1392"/>
                  </a:cubicBezTo>
                  <a:cubicBezTo>
                    <a:pt x="249" y="2127"/>
                    <a:pt x="814" y="3167"/>
                    <a:pt x="814" y="3167"/>
                  </a:cubicBezTo>
                  <a:cubicBezTo>
                    <a:pt x="814" y="3167"/>
                    <a:pt x="498" y="3450"/>
                    <a:pt x="555" y="3495"/>
                  </a:cubicBezTo>
                  <a:cubicBezTo>
                    <a:pt x="562" y="3501"/>
                    <a:pt x="578" y="3504"/>
                    <a:pt x="601" y="3504"/>
                  </a:cubicBezTo>
                  <a:cubicBezTo>
                    <a:pt x="765" y="3504"/>
                    <a:pt x="1271" y="3372"/>
                    <a:pt x="1221" y="3224"/>
                  </a:cubicBezTo>
                  <a:cubicBezTo>
                    <a:pt x="1221" y="3224"/>
                    <a:pt x="1346" y="1991"/>
                    <a:pt x="1029" y="1392"/>
                  </a:cubicBezTo>
                  <a:lnTo>
                    <a:pt x="1628" y="827"/>
                  </a:lnTo>
                  <a:lnTo>
                    <a:pt x="859" y="1"/>
                  </a:lnTo>
                  <a:close/>
                </a:path>
              </a:pathLst>
            </a:custGeom>
            <a:solidFill>
              <a:srgbClr val="A9614A"/>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596" name="Google Shape;596;p48"/>
            <p:cNvSpPr/>
            <p:nvPr/>
          </p:nvSpPr>
          <p:spPr>
            <a:xfrm>
              <a:off x="1482291" y="4679758"/>
              <a:ext cx="51040" cy="28687"/>
            </a:xfrm>
            <a:custGeom>
              <a:rect b="b" l="l" r="r" t="t"/>
              <a:pathLst>
                <a:path extrusionOk="0" h="643" w="1144">
                  <a:moveTo>
                    <a:pt x="559" y="0"/>
                  </a:moveTo>
                  <a:cubicBezTo>
                    <a:pt x="545" y="0"/>
                    <a:pt x="529" y="8"/>
                    <a:pt x="510" y="28"/>
                  </a:cubicBezTo>
                  <a:cubicBezTo>
                    <a:pt x="453" y="73"/>
                    <a:pt x="487" y="265"/>
                    <a:pt x="487" y="265"/>
                  </a:cubicBezTo>
                  <a:cubicBezTo>
                    <a:pt x="487" y="265"/>
                    <a:pt x="1" y="559"/>
                    <a:pt x="46" y="627"/>
                  </a:cubicBezTo>
                  <a:cubicBezTo>
                    <a:pt x="58" y="638"/>
                    <a:pt x="89" y="643"/>
                    <a:pt x="133" y="643"/>
                  </a:cubicBezTo>
                  <a:cubicBezTo>
                    <a:pt x="375" y="643"/>
                    <a:pt x="1013" y="497"/>
                    <a:pt x="1109" y="344"/>
                  </a:cubicBezTo>
                  <a:cubicBezTo>
                    <a:pt x="1143" y="299"/>
                    <a:pt x="1064" y="130"/>
                    <a:pt x="1064" y="130"/>
                  </a:cubicBezTo>
                  <a:cubicBezTo>
                    <a:pt x="1064" y="130"/>
                    <a:pt x="977" y="251"/>
                    <a:pt x="743" y="251"/>
                  </a:cubicBezTo>
                  <a:cubicBezTo>
                    <a:pt x="710" y="251"/>
                    <a:pt x="673" y="248"/>
                    <a:pt x="634" y="243"/>
                  </a:cubicBezTo>
                  <a:cubicBezTo>
                    <a:pt x="634" y="243"/>
                    <a:pt x="634" y="0"/>
                    <a:pt x="559" y="0"/>
                  </a:cubicBezTo>
                  <a:close/>
                </a:path>
              </a:pathLst>
            </a:custGeom>
            <a:solidFill>
              <a:schemeClr val="lt2"/>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597" name="Google Shape;597;p48"/>
            <p:cNvSpPr/>
            <p:nvPr/>
          </p:nvSpPr>
          <p:spPr>
            <a:xfrm>
              <a:off x="1482827" y="4693231"/>
              <a:ext cx="52646" cy="16820"/>
            </a:xfrm>
            <a:custGeom>
              <a:rect b="b" l="l" r="r" t="t"/>
              <a:pathLst>
                <a:path extrusionOk="0" h="377" w="1180">
                  <a:moveTo>
                    <a:pt x="1120" y="0"/>
                  </a:moveTo>
                  <a:cubicBezTo>
                    <a:pt x="1112" y="0"/>
                    <a:pt x="1105" y="3"/>
                    <a:pt x="1097" y="9"/>
                  </a:cubicBezTo>
                  <a:cubicBezTo>
                    <a:pt x="1018" y="65"/>
                    <a:pt x="938" y="110"/>
                    <a:pt x="848" y="144"/>
                  </a:cubicBezTo>
                  <a:cubicBezTo>
                    <a:pt x="803" y="110"/>
                    <a:pt x="758" y="65"/>
                    <a:pt x="712" y="20"/>
                  </a:cubicBezTo>
                  <a:cubicBezTo>
                    <a:pt x="708" y="18"/>
                    <a:pt x="704" y="17"/>
                    <a:pt x="700" y="17"/>
                  </a:cubicBezTo>
                  <a:cubicBezTo>
                    <a:pt x="680" y="17"/>
                    <a:pt x="660" y="35"/>
                    <a:pt x="679" y="54"/>
                  </a:cubicBezTo>
                  <a:cubicBezTo>
                    <a:pt x="724" y="87"/>
                    <a:pt x="758" y="133"/>
                    <a:pt x="803" y="167"/>
                  </a:cubicBezTo>
                  <a:cubicBezTo>
                    <a:pt x="792" y="178"/>
                    <a:pt x="769" y="178"/>
                    <a:pt x="758" y="190"/>
                  </a:cubicBezTo>
                  <a:cubicBezTo>
                    <a:pt x="701" y="144"/>
                    <a:pt x="656" y="99"/>
                    <a:pt x="611" y="54"/>
                  </a:cubicBezTo>
                  <a:cubicBezTo>
                    <a:pt x="605" y="48"/>
                    <a:pt x="600" y="46"/>
                    <a:pt x="595" y="46"/>
                  </a:cubicBezTo>
                  <a:cubicBezTo>
                    <a:pt x="579" y="46"/>
                    <a:pt x="568" y="68"/>
                    <a:pt x="577" y="77"/>
                  </a:cubicBezTo>
                  <a:lnTo>
                    <a:pt x="701" y="200"/>
                  </a:lnTo>
                  <a:cubicBezTo>
                    <a:pt x="540" y="254"/>
                    <a:pt x="357" y="287"/>
                    <a:pt x="187" y="287"/>
                  </a:cubicBezTo>
                  <a:cubicBezTo>
                    <a:pt x="142" y="287"/>
                    <a:pt x="99" y="285"/>
                    <a:pt x="56" y="280"/>
                  </a:cubicBezTo>
                  <a:cubicBezTo>
                    <a:pt x="0" y="280"/>
                    <a:pt x="0" y="359"/>
                    <a:pt x="56" y="371"/>
                  </a:cubicBezTo>
                  <a:cubicBezTo>
                    <a:pt x="102" y="375"/>
                    <a:pt x="148" y="377"/>
                    <a:pt x="195" y="377"/>
                  </a:cubicBezTo>
                  <a:cubicBezTo>
                    <a:pt x="524" y="377"/>
                    <a:pt x="885" y="276"/>
                    <a:pt x="1142" y="87"/>
                  </a:cubicBezTo>
                  <a:cubicBezTo>
                    <a:pt x="1179" y="60"/>
                    <a:pt x="1155" y="0"/>
                    <a:pt x="1120" y="0"/>
                  </a:cubicBezTo>
                  <a:close/>
                </a:path>
              </a:pathLst>
            </a:custGeom>
            <a:solidFill>
              <a:srgbClr val="FFFFF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598" name="Google Shape;598;p48"/>
            <p:cNvSpPr/>
            <p:nvPr/>
          </p:nvSpPr>
          <p:spPr>
            <a:xfrm>
              <a:off x="1494382" y="4684085"/>
              <a:ext cx="17757" cy="9994"/>
            </a:xfrm>
            <a:custGeom>
              <a:rect b="b" l="l" r="r" t="t"/>
              <a:pathLst>
                <a:path extrusionOk="0" h="224" w="398">
                  <a:moveTo>
                    <a:pt x="295" y="44"/>
                  </a:moveTo>
                  <a:cubicBezTo>
                    <a:pt x="307" y="44"/>
                    <a:pt x="284" y="66"/>
                    <a:pt x="284" y="66"/>
                  </a:cubicBezTo>
                  <a:cubicBezTo>
                    <a:pt x="273" y="78"/>
                    <a:pt x="262" y="88"/>
                    <a:pt x="250" y="89"/>
                  </a:cubicBezTo>
                  <a:lnTo>
                    <a:pt x="250" y="89"/>
                  </a:lnTo>
                  <a:lnTo>
                    <a:pt x="295" y="44"/>
                  </a:lnTo>
                  <a:close/>
                  <a:moveTo>
                    <a:pt x="250" y="90"/>
                  </a:moveTo>
                  <a:cubicBezTo>
                    <a:pt x="250" y="101"/>
                    <a:pt x="249" y="101"/>
                    <a:pt x="239" y="101"/>
                  </a:cubicBezTo>
                  <a:lnTo>
                    <a:pt x="250" y="90"/>
                  </a:lnTo>
                  <a:close/>
                  <a:moveTo>
                    <a:pt x="91" y="89"/>
                  </a:moveTo>
                  <a:cubicBezTo>
                    <a:pt x="114" y="101"/>
                    <a:pt x="137" y="111"/>
                    <a:pt x="159" y="134"/>
                  </a:cubicBezTo>
                  <a:lnTo>
                    <a:pt x="148" y="134"/>
                  </a:lnTo>
                  <a:cubicBezTo>
                    <a:pt x="137" y="134"/>
                    <a:pt x="126" y="123"/>
                    <a:pt x="103" y="111"/>
                  </a:cubicBezTo>
                  <a:cubicBezTo>
                    <a:pt x="103" y="111"/>
                    <a:pt x="69" y="89"/>
                    <a:pt x="91" y="89"/>
                  </a:cubicBezTo>
                  <a:close/>
                  <a:moveTo>
                    <a:pt x="298" y="1"/>
                  </a:moveTo>
                  <a:cubicBezTo>
                    <a:pt x="253" y="1"/>
                    <a:pt x="212" y="56"/>
                    <a:pt x="194" y="111"/>
                  </a:cubicBezTo>
                  <a:cubicBezTo>
                    <a:pt x="162" y="79"/>
                    <a:pt x="124" y="47"/>
                    <a:pt x="93" y="47"/>
                  </a:cubicBezTo>
                  <a:cubicBezTo>
                    <a:pt x="80" y="47"/>
                    <a:pt x="68" y="53"/>
                    <a:pt x="58" y="66"/>
                  </a:cubicBezTo>
                  <a:cubicBezTo>
                    <a:pt x="1" y="134"/>
                    <a:pt x="114" y="168"/>
                    <a:pt x="171" y="191"/>
                  </a:cubicBezTo>
                  <a:lnTo>
                    <a:pt x="182" y="191"/>
                  </a:lnTo>
                  <a:cubicBezTo>
                    <a:pt x="204" y="202"/>
                    <a:pt x="216" y="202"/>
                    <a:pt x="227" y="214"/>
                  </a:cubicBezTo>
                  <a:cubicBezTo>
                    <a:pt x="231" y="220"/>
                    <a:pt x="236" y="223"/>
                    <a:pt x="241" y="223"/>
                  </a:cubicBezTo>
                  <a:cubicBezTo>
                    <a:pt x="255" y="223"/>
                    <a:pt x="269" y="207"/>
                    <a:pt x="261" y="191"/>
                  </a:cubicBezTo>
                  <a:cubicBezTo>
                    <a:pt x="250" y="179"/>
                    <a:pt x="239" y="168"/>
                    <a:pt x="227" y="168"/>
                  </a:cubicBezTo>
                  <a:lnTo>
                    <a:pt x="227" y="157"/>
                  </a:lnTo>
                  <a:cubicBezTo>
                    <a:pt x="284" y="134"/>
                    <a:pt x="397" y="55"/>
                    <a:pt x="329" y="10"/>
                  </a:cubicBezTo>
                  <a:cubicBezTo>
                    <a:pt x="319" y="4"/>
                    <a:pt x="308" y="1"/>
                    <a:pt x="298" y="1"/>
                  </a:cubicBezTo>
                  <a:close/>
                </a:path>
              </a:pathLst>
            </a:custGeom>
            <a:solidFill>
              <a:srgbClr val="FFFFF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599" name="Google Shape;599;p48"/>
            <p:cNvSpPr/>
            <p:nvPr/>
          </p:nvSpPr>
          <p:spPr>
            <a:xfrm>
              <a:off x="1494070" y="4695016"/>
              <a:ext cx="6425" cy="5086"/>
            </a:xfrm>
            <a:custGeom>
              <a:rect b="b" l="l" r="r" t="t"/>
              <a:pathLst>
                <a:path extrusionOk="0" h="114" w="144">
                  <a:moveTo>
                    <a:pt x="33" y="0"/>
                  </a:moveTo>
                  <a:cubicBezTo>
                    <a:pt x="14" y="0"/>
                    <a:pt x="0" y="26"/>
                    <a:pt x="20" y="37"/>
                  </a:cubicBezTo>
                  <a:cubicBezTo>
                    <a:pt x="53" y="47"/>
                    <a:pt x="98" y="59"/>
                    <a:pt x="98" y="93"/>
                  </a:cubicBezTo>
                  <a:cubicBezTo>
                    <a:pt x="103" y="107"/>
                    <a:pt x="112" y="113"/>
                    <a:pt x="121" y="113"/>
                  </a:cubicBezTo>
                  <a:cubicBezTo>
                    <a:pt x="132" y="113"/>
                    <a:pt x="144" y="101"/>
                    <a:pt x="144" y="82"/>
                  </a:cubicBezTo>
                  <a:cubicBezTo>
                    <a:pt x="133" y="37"/>
                    <a:pt x="88" y="14"/>
                    <a:pt x="42" y="2"/>
                  </a:cubicBezTo>
                  <a:cubicBezTo>
                    <a:pt x="39" y="1"/>
                    <a:pt x="36" y="0"/>
                    <a:pt x="33" y="0"/>
                  </a:cubicBezTo>
                  <a:close/>
                </a:path>
              </a:pathLst>
            </a:custGeom>
            <a:solidFill>
              <a:srgbClr val="FFFFF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600" name="Google Shape;600;p48"/>
            <p:cNvSpPr/>
            <p:nvPr/>
          </p:nvSpPr>
          <p:spPr>
            <a:xfrm>
              <a:off x="1497148" y="4692964"/>
              <a:ext cx="7183" cy="5131"/>
            </a:xfrm>
            <a:custGeom>
              <a:rect b="b" l="l" r="r" t="t"/>
              <a:pathLst>
                <a:path extrusionOk="0" h="115" w="161">
                  <a:moveTo>
                    <a:pt x="28" y="1"/>
                  </a:moveTo>
                  <a:cubicBezTo>
                    <a:pt x="5" y="1"/>
                    <a:pt x="0" y="27"/>
                    <a:pt x="29" y="37"/>
                  </a:cubicBezTo>
                  <a:cubicBezTo>
                    <a:pt x="52" y="48"/>
                    <a:pt x="97" y="60"/>
                    <a:pt x="109" y="93"/>
                  </a:cubicBezTo>
                  <a:cubicBezTo>
                    <a:pt x="114" y="108"/>
                    <a:pt x="124" y="114"/>
                    <a:pt x="134" y="114"/>
                  </a:cubicBezTo>
                  <a:cubicBezTo>
                    <a:pt x="148" y="114"/>
                    <a:pt x="161" y="102"/>
                    <a:pt x="154" y="83"/>
                  </a:cubicBezTo>
                  <a:cubicBezTo>
                    <a:pt x="132" y="37"/>
                    <a:pt x="86" y="15"/>
                    <a:pt x="41" y="3"/>
                  </a:cubicBezTo>
                  <a:cubicBezTo>
                    <a:pt x="36" y="1"/>
                    <a:pt x="32" y="1"/>
                    <a:pt x="28" y="1"/>
                  </a:cubicBezTo>
                  <a:close/>
                </a:path>
              </a:pathLst>
            </a:custGeom>
            <a:solidFill>
              <a:srgbClr val="FFFFF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601" name="Google Shape;601;p48"/>
            <p:cNvSpPr/>
            <p:nvPr/>
          </p:nvSpPr>
          <p:spPr>
            <a:xfrm>
              <a:off x="1490367" y="4548767"/>
              <a:ext cx="55546" cy="78255"/>
            </a:xfrm>
            <a:custGeom>
              <a:rect b="b" l="l" r="r" t="t"/>
              <a:pathLst>
                <a:path extrusionOk="0" h="1754" w="1245">
                  <a:moveTo>
                    <a:pt x="475" y="1"/>
                  </a:moveTo>
                  <a:cubicBezTo>
                    <a:pt x="475" y="1"/>
                    <a:pt x="216" y="204"/>
                    <a:pt x="0" y="498"/>
                  </a:cubicBezTo>
                  <a:cubicBezTo>
                    <a:pt x="159" y="691"/>
                    <a:pt x="294" y="895"/>
                    <a:pt x="408" y="1121"/>
                  </a:cubicBezTo>
                  <a:cubicBezTo>
                    <a:pt x="521" y="1335"/>
                    <a:pt x="645" y="1539"/>
                    <a:pt x="769" y="1754"/>
                  </a:cubicBezTo>
                  <a:cubicBezTo>
                    <a:pt x="736" y="1618"/>
                    <a:pt x="702" y="1493"/>
                    <a:pt x="645" y="1392"/>
                  </a:cubicBezTo>
                  <a:lnTo>
                    <a:pt x="1244" y="827"/>
                  </a:lnTo>
                  <a:lnTo>
                    <a:pt x="475" y="1"/>
                  </a:lnTo>
                  <a:close/>
                </a:path>
              </a:pathLst>
            </a:custGeom>
            <a:solidFill>
              <a:srgbClr val="8E4537"/>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602" name="Google Shape;602;p48"/>
            <p:cNvSpPr/>
            <p:nvPr/>
          </p:nvSpPr>
          <p:spPr>
            <a:xfrm>
              <a:off x="1568578" y="4542253"/>
              <a:ext cx="157848" cy="68082"/>
            </a:xfrm>
            <a:custGeom>
              <a:rect b="b" l="l" r="r" t="t"/>
              <a:pathLst>
                <a:path extrusionOk="0" h="1526" w="3538">
                  <a:moveTo>
                    <a:pt x="848" y="0"/>
                  </a:moveTo>
                  <a:lnTo>
                    <a:pt x="1" y="769"/>
                  </a:lnTo>
                  <a:cubicBezTo>
                    <a:pt x="1" y="769"/>
                    <a:pt x="588" y="1526"/>
                    <a:pt x="1268" y="1526"/>
                  </a:cubicBezTo>
                  <a:cubicBezTo>
                    <a:pt x="1312" y="1526"/>
                    <a:pt x="1358" y="1522"/>
                    <a:pt x="1403" y="1516"/>
                  </a:cubicBezTo>
                  <a:cubicBezTo>
                    <a:pt x="2127" y="1391"/>
                    <a:pt x="3167" y="837"/>
                    <a:pt x="3167" y="837"/>
                  </a:cubicBezTo>
                  <a:cubicBezTo>
                    <a:pt x="3167" y="837"/>
                    <a:pt x="3405" y="1104"/>
                    <a:pt x="3479" y="1104"/>
                  </a:cubicBezTo>
                  <a:cubicBezTo>
                    <a:pt x="3485" y="1104"/>
                    <a:pt x="3491" y="1101"/>
                    <a:pt x="3494" y="1097"/>
                  </a:cubicBezTo>
                  <a:cubicBezTo>
                    <a:pt x="3538" y="1043"/>
                    <a:pt x="3415" y="426"/>
                    <a:pt x="3255" y="426"/>
                  </a:cubicBezTo>
                  <a:cubicBezTo>
                    <a:pt x="3249" y="426"/>
                    <a:pt x="3242" y="428"/>
                    <a:pt x="3235" y="430"/>
                  </a:cubicBezTo>
                  <a:cubicBezTo>
                    <a:pt x="3235" y="430"/>
                    <a:pt x="2972" y="401"/>
                    <a:pt x="2630" y="401"/>
                  </a:cubicBezTo>
                  <a:cubicBezTo>
                    <a:pt x="2232" y="401"/>
                    <a:pt x="1725" y="440"/>
                    <a:pt x="1403" y="611"/>
                  </a:cubicBezTo>
                  <a:lnTo>
                    <a:pt x="848" y="0"/>
                  </a:lnTo>
                  <a:close/>
                </a:path>
              </a:pathLst>
            </a:custGeom>
            <a:solidFill>
              <a:srgbClr val="A9614A"/>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603" name="Google Shape;603;p48"/>
            <p:cNvSpPr/>
            <p:nvPr/>
          </p:nvSpPr>
          <p:spPr>
            <a:xfrm>
              <a:off x="1695196" y="4556664"/>
              <a:ext cx="35870" cy="48318"/>
            </a:xfrm>
            <a:custGeom>
              <a:rect b="b" l="l" r="r" t="t"/>
              <a:pathLst>
                <a:path extrusionOk="0" h="1083" w="804">
                  <a:moveTo>
                    <a:pt x="427" y="0"/>
                  </a:moveTo>
                  <a:cubicBezTo>
                    <a:pt x="363" y="0"/>
                    <a:pt x="239" y="50"/>
                    <a:pt x="239" y="50"/>
                  </a:cubicBezTo>
                  <a:cubicBezTo>
                    <a:pt x="239" y="50"/>
                    <a:pt x="397" y="175"/>
                    <a:pt x="340" y="480"/>
                  </a:cubicBezTo>
                  <a:cubicBezTo>
                    <a:pt x="340" y="480"/>
                    <a:pt x="1" y="480"/>
                    <a:pt x="136" y="615"/>
                  </a:cubicBezTo>
                  <a:cubicBezTo>
                    <a:pt x="155" y="634"/>
                    <a:pt x="197" y="639"/>
                    <a:pt x="241" y="639"/>
                  </a:cubicBezTo>
                  <a:cubicBezTo>
                    <a:pt x="306" y="639"/>
                    <a:pt x="374" y="627"/>
                    <a:pt x="374" y="627"/>
                  </a:cubicBezTo>
                  <a:cubicBezTo>
                    <a:pt x="374" y="627"/>
                    <a:pt x="632" y="1082"/>
                    <a:pt x="714" y="1082"/>
                  </a:cubicBezTo>
                  <a:cubicBezTo>
                    <a:pt x="718" y="1082"/>
                    <a:pt x="721" y="1081"/>
                    <a:pt x="724" y="1079"/>
                  </a:cubicBezTo>
                  <a:cubicBezTo>
                    <a:pt x="804" y="989"/>
                    <a:pt x="634" y="118"/>
                    <a:pt x="453" y="5"/>
                  </a:cubicBezTo>
                  <a:cubicBezTo>
                    <a:pt x="446" y="1"/>
                    <a:pt x="437" y="0"/>
                    <a:pt x="427" y="0"/>
                  </a:cubicBezTo>
                  <a:close/>
                </a:path>
              </a:pathLst>
            </a:custGeom>
            <a:solidFill>
              <a:schemeClr val="accent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604" name="Google Shape;604;p48"/>
            <p:cNvSpPr/>
            <p:nvPr/>
          </p:nvSpPr>
          <p:spPr>
            <a:xfrm>
              <a:off x="1712819" y="4554522"/>
              <a:ext cx="18248" cy="51173"/>
            </a:xfrm>
            <a:custGeom>
              <a:rect b="b" l="l" r="r" t="t"/>
              <a:pathLst>
                <a:path extrusionOk="0" h="1147" w="409">
                  <a:moveTo>
                    <a:pt x="66" y="0"/>
                  </a:moveTo>
                  <a:cubicBezTo>
                    <a:pt x="33" y="0"/>
                    <a:pt x="0" y="32"/>
                    <a:pt x="24" y="64"/>
                  </a:cubicBezTo>
                  <a:cubicBezTo>
                    <a:pt x="81" y="132"/>
                    <a:pt x="126" y="223"/>
                    <a:pt x="160" y="313"/>
                  </a:cubicBezTo>
                  <a:cubicBezTo>
                    <a:pt x="126" y="358"/>
                    <a:pt x="81" y="404"/>
                    <a:pt x="35" y="449"/>
                  </a:cubicBezTo>
                  <a:cubicBezTo>
                    <a:pt x="17" y="467"/>
                    <a:pt x="36" y="486"/>
                    <a:pt x="56" y="486"/>
                  </a:cubicBezTo>
                  <a:cubicBezTo>
                    <a:pt x="61" y="486"/>
                    <a:pt x="65" y="485"/>
                    <a:pt x="70" y="482"/>
                  </a:cubicBezTo>
                  <a:cubicBezTo>
                    <a:pt x="103" y="437"/>
                    <a:pt x="148" y="392"/>
                    <a:pt x="183" y="358"/>
                  </a:cubicBezTo>
                  <a:cubicBezTo>
                    <a:pt x="194" y="369"/>
                    <a:pt x="194" y="392"/>
                    <a:pt x="205" y="404"/>
                  </a:cubicBezTo>
                  <a:lnTo>
                    <a:pt x="58" y="550"/>
                  </a:lnTo>
                  <a:cubicBezTo>
                    <a:pt x="50" y="559"/>
                    <a:pt x="61" y="581"/>
                    <a:pt x="76" y="581"/>
                  </a:cubicBezTo>
                  <a:cubicBezTo>
                    <a:pt x="81" y="581"/>
                    <a:pt x="87" y="578"/>
                    <a:pt x="92" y="573"/>
                  </a:cubicBezTo>
                  <a:cubicBezTo>
                    <a:pt x="138" y="539"/>
                    <a:pt x="183" y="494"/>
                    <a:pt x="216" y="449"/>
                  </a:cubicBezTo>
                  <a:cubicBezTo>
                    <a:pt x="284" y="663"/>
                    <a:pt x="307" y="901"/>
                    <a:pt x="296" y="1105"/>
                  </a:cubicBezTo>
                  <a:cubicBezTo>
                    <a:pt x="290" y="1133"/>
                    <a:pt x="310" y="1147"/>
                    <a:pt x="331" y="1147"/>
                  </a:cubicBezTo>
                  <a:cubicBezTo>
                    <a:pt x="352" y="1147"/>
                    <a:pt x="375" y="1133"/>
                    <a:pt x="375" y="1105"/>
                  </a:cubicBezTo>
                  <a:cubicBezTo>
                    <a:pt x="409" y="743"/>
                    <a:pt x="318" y="313"/>
                    <a:pt x="103" y="19"/>
                  </a:cubicBezTo>
                  <a:cubicBezTo>
                    <a:pt x="93" y="6"/>
                    <a:pt x="80" y="0"/>
                    <a:pt x="66" y="0"/>
                  </a:cubicBezTo>
                  <a:close/>
                </a:path>
              </a:pathLst>
            </a:custGeom>
            <a:solidFill>
              <a:srgbClr val="FFFFF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605" name="Google Shape;605;p48"/>
            <p:cNvSpPr/>
            <p:nvPr/>
          </p:nvSpPr>
          <p:spPr>
            <a:xfrm>
              <a:off x="1703272" y="4579061"/>
              <a:ext cx="11466" cy="13831"/>
            </a:xfrm>
            <a:custGeom>
              <a:rect b="b" l="l" r="r" t="t"/>
              <a:pathLst>
                <a:path extrusionOk="0" h="310" w="257">
                  <a:moveTo>
                    <a:pt x="70" y="43"/>
                  </a:moveTo>
                  <a:cubicBezTo>
                    <a:pt x="73" y="43"/>
                    <a:pt x="82" y="57"/>
                    <a:pt x="91" y="57"/>
                  </a:cubicBezTo>
                  <a:cubicBezTo>
                    <a:pt x="103" y="68"/>
                    <a:pt x="103" y="80"/>
                    <a:pt x="114" y="91"/>
                  </a:cubicBezTo>
                  <a:cubicBezTo>
                    <a:pt x="114" y="94"/>
                    <a:pt x="114" y="96"/>
                    <a:pt x="114" y="98"/>
                  </a:cubicBezTo>
                  <a:lnTo>
                    <a:pt x="114" y="98"/>
                  </a:lnTo>
                  <a:cubicBezTo>
                    <a:pt x="88" y="85"/>
                    <a:pt x="79" y="65"/>
                    <a:pt x="68" y="45"/>
                  </a:cubicBezTo>
                  <a:cubicBezTo>
                    <a:pt x="68" y="43"/>
                    <a:pt x="69" y="43"/>
                    <a:pt x="70" y="43"/>
                  </a:cubicBezTo>
                  <a:close/>
                  <a:moveTo>
                    <a:pt x="159" y="181"/>
                  </a:moveTo>
                  <a:lnTo>
                    <a:pt x="159" y="193"/>
                  </a:lnTo>
                  <a:cubicBezTo>
                    <a:pt x="148" y="216"/>
                    <a:pt x="148" y="226"/>
                    <a:pt x="136" y="238"/>
                  </a:cubicBezTo>
                  <a:cubicBezTo>
                    <a:pt x="136" y="246"/>
                    <a:pt x="125" y="259"/>
                    <a:pt x="119" y="259"/>
                  </a:cubicBezTo>
                  <a:cubicBezTo>
                    <a:pt x="116" y="259"/>
                    <a:pt x="114" y="256"/>
                    <a:pt x="114" y="249"/>
                  </a:cubicBezTo>
                  <a:cubicBezTo>
                    <a:pt x="125" y="226"/>
                    <a:pt x="136" y="204"/>
                    <a:pt x="159" y="181"/>
                  </a:cubicBezTo>
                  <a:close/>
                  <a:moveTo>
                    <a:pt x="70" y="0"/>
                  </a:moveTo>
                  <a:cubicBezTo>
                    <a:pt x="57" y="0"/>
                    <a:pt x="46" y="7"/>
                    <a:pt x="35" y="23"/>
                  </a:cubicBezTo>
                  <a:cubicBezTo>
                    <a:pt x="1" y="68"/>
                    <a:pt x="68" y="125"/>
                    <a:pt x="125" y="159"/>
                  </a:cubicBezTo>
                  <a:cubicBezTo>
                    <a:pt x="91" y="193"/>
                    <a:pt x="46" y="261"/>
                    <a:pt x="80" y="294"/>
                  </a:cubicBezTo>
                  <a:cubicBezTo>
                    <a:pt x="95" y="305"/>
                    <a:pt x="109" y="310"/>
                    <a:pt x="120" y="310"/>
                  </a:cubicBezTo>
                  <a:cubicBezTo>
                    <a:pt x="171" y="310"/>
                    <a:pt x="195" y="225"/>
                    <a:pt x="204" y="170"/>
                  </a:cubicBezTo>
                  <a:cubicBezTo>
                    <a:pt x="216" y="170"/>
                    <a:pt x="216" y="170"/>
                    <a:pt x="216" y="159"/>
                  </a:cubicBezTo>
                  <a:cubicBezTo>
                    <a:pt x="216" y="148"/>
                    <a:pt x="227" y="136"/>
                    <a:pt x="238" y="125"/>
                  </a:cubicBezTo>
                  <a:cubicBezTo>
                    <a:pt x="257" y="116"/>
                    <a:pt x="246" y="84"/>
                    <a:pt x="229" y="84"/>
                  </a:cubicBezTo>
                  <a:cubicBezTo>
                    <a:pt x="225" y="84"/>
                    <a:pt x="220" y="86"/>
                    <a:pt x="216" y="91"/>
                  </a:cubicBezTo>
                  <a:cubicBezTo>
                    <a:pt x="204" y="91"/>
                    <a:pt x="193" y="102"/>
                    <a:pt x="181" y="113"/>
                  </a:cubicBezTo>
                  <a:cubicBezTo>
                    <a:pt x="156" y="70"/>
                    <a:pt x="110" y="0"/>
                    <a:pt x="70" y="0"/>
                  </a:cubicBezTo>
                  <a:close/>
                </a:path>
              </a:pathLst>
            </a:custGeom>
            <a:solidFill>
              <a:srgbClr val="FFFFF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606" name="Google Shape;606;p48"/>
            <p:cNvSpPr/>
            <p:nvPr/>
          </p:nvSpPr>
          <p:spPr>
            <a:xfrm>
              <a:off x="1714559" y="4588564"/>
              <a:ext cx="5800" cy="5934"/>
            </a:xfrm>
            <a:custGeom>
              <a:rect b="b" l="l" r="r" t="t"/>
              <a:pathLst>
                <a:path extrusionOk="0" h="133" w="130">
                  <a:moveTo>
                    <a:pt x="106" y="1"/>
                  </a:moveTo>
                  <a:cubicBezTo>
                    <a:pt x="104" y="1"/>
                    <a:pt x="101" y="1"/>
                    <a:pt x="99" y="3"/>
                  </a:cubicBezTo>
                  <a:cubicBezTo>
                    <a:pt x="53" y="13"/>
                    <a:pt x="31" y="59"/>
                    <a:pt x="8" y="93"/>
                  </a:cubicBezTo>
                  <a:cubicBezTo>
                    <a:pt x="0" y="115"/>
                    <a:pt x="17" y="132"/>
                    <a:pt x="33" y="132"/>
                  </a:cubicBezTo>
                  <a:cubicBezTo>
                    <a:pt x="41" y="132"/>
                    <a:pt x="49" y="127"/>
                    <a:pt x="53" y="116"/>
                  </a:cubicBezTo>
                  <a:cubicBezTo>
                    <a:pt x="64" y="93"/>
                    <a:pt x="76" y="48"/>
                    <a:pt x="109" y="36"/>
                  </a:cubicBezTo>
                  <a:cubicBezTo>
                    <a:pt x="129" y="36"/>
                    <a:pt x="123" y="1"/>
                    <a:pt x="106" y="1"/>
                  </a:cubicBezTo>
                  <a:close/>
                </a:path>
              </a:pathLst>
            </a:custGeom>
            <a:solidFill>
              <a:srgbClr val="FFFFF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607" name="Google Shape;607;p48"/>
            <p:cNvSpPr/>
            <p:nvPr/>
          </p:nvSpPr>
          <p:spPr>
            <a:xfrm>
              <a:off x="1712552" y="4585039"/>
              <a:ext cx="5800" cy="6201"/>
            </a:xfrm>
            <a:custGeom>
              <a:rect b="b" l="l" r="r" t="t"/>
              <a:pathLst>
                <a:path extrusionOk="0" h="139" w="130">
                  <a:moveTo>
                    <a:pt x="105" y="0"/>
                  </a:moveTo>
                  <a:cubicBezTo>
                    <a:pt x="103" y="0"/>
                    <a:pt x="101" y="1"/>
                    <a:pt x="98" y="2"/>
                  </a:cubicBezTo>
                  <a:cubicBezTo>
                    <a:pt x="53" y="25"/>
                    <a:pt x="30" y="70"/>
                    <a:pt x="8" y="115"/>
                  </a:cubicBezTo>
                  <a:cubicBezTo>
                    <a:pt x="1" y="129"/>
                    <a:pt x="15" y="139"/>
                    <a:pt x="30" y="139"/>
                  </a:cubicBezTo>
                  <a:cubicBezTo>
                    <a:pt x="39" y="139"/>
                    <a:pt x="49" y="135"/>
                    <a:pt x="53" y="127"/>
                  </a:cubicBezTo>
                  <a:cubicBezTo>
                    <a:pt x="64" y="92"/>
                    <a:pt x="76" y="59"/>
                    <a:pt x="109" y="47"/>
                  </a:cubicBezTo>
                  <a:cubicBezTo>
                    <a:pt x="129" y="37"/>
                    <a:pt x="123" y="0"/>
                    <a:pt x="105" y="0"/>
                  </a:cubicBezTo>
                  <a:close/>
                </a:path>
              </a:pathLst>
            </a:custGeom>
            <a:solidFill>
              <a:srgbClr val="FFFFF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608" name="Google Shape;608;p48"/>
            <p:cNvSpPr/>
            <p:nvPr/>
          </p:nvSpPr>
          <p:spPr>
            <a:xfrm>
              <a:off x="1568578" y="4542253"/>
              <a:ext cx="78745" cy="55546"/>
            </a:xfrm>
            <a:custGeom>
              <a:rect b="b" l="l" r="r" t="t"/>
              <a:pathLst>
                <a:path extrusionOk="0" h="1245" w="1765">
                  <a:moveTo>
                    <a:pt x="848" y="0"/>
                  </a:moveTo>
                  <a:lnTo>
                    <a:pt x="1" y="769"/>
                  </a:lnTo>
                  <a:cubicBezTo>
                    <a:pt x="1" y="769"/>
                    <a:pt x="204" y="1029"/>
                    <a:pt x="509" y="1244"/>
                  </a:cubicBezTo>
                  <a:cubicBezTo>
                    <a:pt x="702" y="1097"/>
                    <a:pt x="905" y="950"/>
                    <a:pt x="1120" y="837"/>
                  </a:cubicBezTo>
                  <a:cubicBezTo>
                    <a:pt x="1335" y="724"/>
                    <a:pt x="1549" y="599"/>
                    <a:pt x="1765" y="486"/>
                  </a:cubicBezTo>
                  <a:lnTo>
                    <a:pt x="1765" y="486"/>
                  </a:lnTo>
                  <a:cubicBezTo>
                    <a:pt x="1629" y="509"/>
                    <a:pt x="1504" y="554"/>
                    <a:pt x="1403" y="611"/>
                  </a:cubicBezTo>
                  <a:lnTo>
                    <a:pt x="848" y="0"/>
                  </a:lnTo>
                  <a:close/>
                </a:path>
              </a:pathLst>
            </a:custGeom>
            <a:solidFill>
              <a:srgbClr val="8E4537"/>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609" name="Google Shape;609;p48"/>
            <p:cNvSpPr/>
            <p:nvPr/>
          </p:nvSpPr>
          <p:spPr>
            <a:xfrm>
              <a:off x="1481801" y="4495808"/>
              <a:ext cx="148880" cy="106005"/>
            </a:xfrm>
            <a:custGeom>
              <a:rect b="b" l="l" r="r" t="t"/>
              <a:pathLst>
                <a:path extrusionOk="0" h="2376" w="3337">
                  <a:moveTo>
                    <a:pt x="2273" y="1"/>
                  </a:moveTo>
                  <a:lnTo>
                    <a:pt x="543" y="566"/>
                  </a:lnTo>
                  <a:lnTo>
                    <a:pt x="634" y="871"/>
                  </a:lnTo>
                  <a:lnTo>
                    <a:pt x="1" y="1346"/>
                  </a:lnTo>
                  <a:cubicBezTo>
                    <a:pt x="1" y="1346"/>
                    <a:pt x="690" y="2082"/>
                    <a:pt x="1075" y="2376"/>
                  </a:cubicBezTo>
                  <a:lnTo>
                    <a:pt x="1776" y="1697"/>
                  </a:lnTo>
                  <a:lnTo>
                    <a:pt x="2228" y="2285"/>
                  </a:lnTo>
                  <a:lnTo>
                    <a:pt x="3336" y="1380"/>
                  </a:lnTo>
                  <a:cubicBezTo>
                    <a:pt x="3336" y="1380"/>
                    <a:pt x="3020" y="250"/>
                    <a:pt x="2273" y="1"/>
                  </a:cubicBezTo>
                  <a:close/>
                </a:path>
              </a:pathLst>
            </a:custGeom>
            <a:solidFill>
              <a:srgbClr val="F3D26B"/>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610" name="Google Shape;610;p48"/>
            <p:cNvSpPr/>
            <p:nvPr/>
          </p:nvSpPr>
          <p:spPr>
            <a:xfrm>
              <a:off x="1497951" y="4495808"/>
              <a:ext cx="91862" cy="47961"/>
            </a:xfrm>
            <a:custGeom>
              <a:rect b="b" l="l" r="r" t="t"/>
              <a:pathLst>
                <a:path extrusionOk="0" h="1075" w="2059">
                  <a:moveTo>
                    <a:pt x="1911" y="1"/>
                  </a:moveTo>
                  <a:lnTo>
                    <a:pt x="181" y="566"/>
                  </a:lnTo>
                  <a:lnTo>
                    <a:pt x="272" y="871"/>
                  </a:lnTo>
                  <a:lnTo>
                    <a:pt x="1" y="1075"/>
                  </a:lnTo>
                  <a:lnTo>
                    <a:pt x="351" y="916"/>
                  </a:lnTo>
                  <a:cubicBezTo>
                    <a:pt x="351" y="916"/>
                    <a:pt x="360" y="917"/>
                    <a:pt x="378" y="917"/>
                  </a:cubicBezTo>
                  <a:cubicBezTo>
                    <a:pt x="559" y="917"/>
                    <a:pt x="1575" y="879"/>
                    <a:pt x="2059" y="57"/>
                  </a:cubicBezTo>
                  <a:cubicBezTo>
                    <a:pt x="2013" y="34"/>
                    <a:pt x="1968" y="12"/>
                    <a:pt x="1911" y="1"/>
                  </a:cubicBezTo>
                  <a:close/>
                </a:path>
              </a:pathLst>
            </a:custGeom>
            <a:solidFill>
              <a:srgbClr val="EDB95C"/>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611" name="Google Shape;611;p48"/>
            <p:cNvSpPr/>
            <p:nvPr/>
          </p:nvSpPr>
          <p:spPr>
            <a:xfrm>
              <a:off x="1511559" y="4561884"/>
              <a:ext cx="49478" cy="39930"/>
            </a:xfrm>
            <a:custGeom>
              <a:rect b="b" l="l" r="r" t="t"/>
              <a:pathLst>
                <a:path extrusionOk="0" h="895" w="1109">
                  <a:moveTo>
                    <a:pt x="1041" y="1"/>
                  </a:moveTo>
                  <a:lnTo>
                    <a:pt x="0" y="533"/>
                  </a:lnTo>
                  <a:cubicBezTo>
                    <a:pt x="136" y="668"/>
                    <a:pt x="284" y="804"/>
                    <a:pt x="408" y="895"/>
                  </a:cubicBezTo>
                  <a:lnTo>
                    <a:pt x="1109" y="216"/>
                  </a:lnTo>
                  <a:lnTo>
                    <a:pt x="1041" y="1"/>
                  </a:lnTo>
                  <a:close/>
                </a:path>
              </a:pathLst>
            </a:custGeom>
            <a:solidFill>
              <a:srgbClr val="EDB95C"/>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612" name="Google Shape;612;p48"/>
            <p:cNvSpPr/>
            <p:nvPr/>
          </p:nvSpPr>
          <p:spPr>
            <a:xfrm>
              <a:off x="1493936" y="4394397"/>
              <a:ext cx="96368" cy="132730"/>
            </a:xfrm>
            <a:custGeom>
              <a:rect b="b" l="l" r="r" t="t"/>
              <a:pathLst>
                <a:path extrusionOk="0" h="2975" w="2160">
                  <a:moveTo>
                    <a:pt x="1639" y="0"/>
                  </a:moveTo>
                  <a:cubicBezTo>
                    <a:pt x="1639" y="0"/>
                    <a:pt x="803" y="80"/>
                    <a:pt x="282" y="216"/>
                  </a:cubicBezTo>
                  <a:cubicBezTo>
                    <a:pt x="282" y="216"/>
                    <a:pt x="0" y="2081"/>
                    <a:pt x="113" y="2918"/>
                  </a:cubicBezTo>
                  <a:cubicBezTo>
                    <a:pt x="113" y="2918"/>
                    <a:pt x="292" y="2974"/>
                    <a:pt x="567" y="2974"/>
                  </a:cubicBezTo>
                  <a:cubicBezTo>
                    <a:pt x="978" y="2974"/>
                    <a:pt x="1603" y="2848"/>
                    <a:pt x="2159" y="2217"/>
                  </a:cubicBezTo>
                  <a:cubicBezTo>
                    <a:pt x="2159" y="2217"/>
                    <a:pt x="1685" y="837"/>
                    <a:pt x="1639" y="0"/>
                  </a:cubicBezTo>
                  <a:close/>
                </a:path>
              </a:pathLst>
            </a:custGeom>
            <a:solidFill>
              <a:schemeClr val="accent3"/>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613" name="Google Shape;613;p48"/>
            <p:cNvSpPr/>
            <p:nvPr/>
          </p:nvSpPr>
          <p:spPr>
            <a:xfrm>
              <a:off x="1497951" y="4394397"/>
              <a:ext cx="92353" cy="132730"/>
            </a:xfrm>
            <a:custGeom>
              <a:rect b="b" l="l" r="r" t="t"/>
              <a:pathLst>
                <a:path extrusionOk="0" h="2975" w="2070">
                  <a:moveTo>
                    <a:pt x="1549" y="0"/>
                  </a:moveTo>
                  <a:cubicBezTo>
                    <a:pt x="1549" y="0"/>
                    <a:pt x="1493" y="0"/>
                    <a:pt x="1414" y="12"/>
                  </a:cubicBezTo>
                  <a:cubicBezTo>
                    <a:pt x="1403" y="148"/>
                    <a:pt x="1335" y="317"/>
                    <a:pt x="1312" y="419"/>
                  </a:cubicBezTo>
                  <a:cubicBezTo>
                    <a:pt x="1210" y="804"/>
                    <a:pt x="1086" y="1199"/>
                    <a:pt x="916" y="1561"/>
                  </a:cubicBezTo>
                  <a:cubicBezTo>
                    <a:pt x="690" y="2002"/>
                    <a:pt x="385" y="2375"/>
                    <a:pt x="1" y="2658"/>
                  </a:cubicBezTo>
                  <a:cubicBezTo>
                    <a:pt x="1" y="2749"/>
                    <a:pt x="11" y="2839"/>
                    <a:pt x="23" y="2918"/>
                  </a:cubicBezTo>
                  <a:cubicBezTo>
                    <a:pt x="23" y="2918"/>
                    <a:pt x="202" y="2974"/>
                    <a:pt x="477" y="2974"/>
                  </a:cubicBezTo>
                  <a:cubicBezTo>
                    <a:pt x="888" y="2974"/>
                    <a:pt x="1513" y="2848"/>
                    <a:pt x="2069" y="2217"/>
                  </a:cubicBezTo>
                  <a:cubicBezTo>
                    <a:pt x="2069" y="2217"/>
                    <a:pt x="1595" y="837"/>
                    <a:pt x="1549" y="0"/>
                  </a:cubicBezTo>
                  <a:close/>
                </a:path>
              </a:pathLst>
            </a:custGeom>
            <a:solidFill>
              <a:srgbClr val="436D79"/>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614" name="Google Shape;614;p48"/>
            <p:cNvSpPr/>
            <p:nvPr/>
          </p:nvSpPr>
          <p:spPr>
            <a:xfrm>
              <a:off x="1552918" y="4395423"/>
              <a:ext cx="19229" cy="116044"/>
            </a:xfrm>
            <a:custGeom>
              <a:rect b="b" l="l" r="r" t="t"/>
              <a:pathLst>
                <a:path extrusionOk="0" h="2601" w="431">
                  <a:moveTo>
                    <a:pt x="103" y="0"/>
                  </a:moveTo>
                  <a:cubicBezTo>
                    <a:pt x="1" y="464"/>
                    <a:pt x="35" y="939"/>
                    <a:pt x="91" y="1402"/>
                  </a:cubicBezTo>
                  <a:cubicBezTo>
                    <a:pt x="148" y="1821"/>
                    <a:pt x="239" y="2216"/>
                    <a:pt x="397" y="2601"/>
                  </a:cubicBezTo>
                  <a:lnTo>
                    <a:pt x="430" y="2567"/>
                  </a:lnTo>
                  <a:cubicBezTo>
                    <a:pt x="272" y="2194"/>
                    <a:pt x="193" y="1809"/>
                    <a:pt x="136" y="1402"/>
                  </a:cubicBezTo>
                  <a:cubicBezTo>
                    <a:pt x="80" y="939"/>
                    <a:pt x="46" y="452"/>
                    <a:pt x="148" y="0"/>
                  </a:cubicBezTo>
                  <a:close/>
                </a:path>
              </a:pathLst>
            </a:custGeom>
            <a:solidFill>
              <a:srgbClr val="FEFFF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615" name="Google Shape;615;p48"/>
            <p:cNvSpPr/>
            <p:nvPr/>
          </p:nvSpPr>
          <p:spPr>
            <a:xfrm>
              <a:off x="1558985" y="4394933"/>
              <a:ext cx="20211" cy="111047"/>
            </a:xfrm>
            <a:custGeom>
              <a:rect b="b" l="l" r="r" t="t"/>
              <a:pathLst>
                <a:path extrusionOk="0" h="2489" w="453">
                  <a:moveTo>
                    <a:pt x="35" y="0"/>
                  </a:moveTo>
                  <a:cubicBezTo>
                    <a:pt x="0" y="204"/>
                    <a:pt x="12" y="396"/>
                    <a:pt x="12" y="599"/>
                  </a:cubicBezTo>
                  <a:cubicBezTo>
                    <a:pt x="12" y="870"/>
                    <a:pt x="46" y="1154"/>
                    <a:pt x="91" y="1436"/>
                  </a:cubicBezTo>
                  <a:cubicBezTo>
                    <a:pt x="148" y="1798"/>
                    <a:pt x="272" y="2149"/>
                    <a:pt x="419" y="2488"/>
                  </a:cubicBezTo>
                  <a:cubicBezTo>
                    <a:pt x="430" y="2476"/>
                    <a:pt x="442" y="2465"/>
                    <a:pt x="453" y="2465"/>
                  </a:cubicBezTo>
                  <a:cubicBezTo>
                    <a:pt x="317" y="2137"/>
                    <a:pt x="193" y="1810"/>
                    <a:pt x="136" y="1459"/>
                  </a:cubicBezTo>
                  <a:cubicBezTo>
                    <a:pt x="91" y="1187"/>
                    <a:pt x="68" y="916"/>
                    <a:pt x="57" y="633"/>
                  </a:cubicBezTo>
                  <a:cubicBezTo>
                    <a:pt x="57" y="430"/>
                    <a:pt x="46" y="204"/>
                    <a:pt x="80" y="0"/>
                  </a:cubicBezTo>
                  <a:close/>
                </a:path>
              </a:pathLst>
            </a:custGeom>
            <a:solidFill>
              <a:srgbClr val="FEFFF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616" name="Google Shape;616;p48"/>
            <p:cNvSpPr/>
            <p:nvPr/>
          </p:nvSpPr>
          <p:spPr>
            <a:xfrm>
              <a:off x="1559521" y="4394397"/>
              <a:ext cx="25252" cy="106496"/>
            </a:xfrm>
            <a:custGeom>
              <a:rect b="b" l="l" r="r" t="t"/>
              <a:pathLst>
                <a:path extrusionOk="0" h="2387" w="566">
                  <a:moveTo>
                    <a:pt x="158" y="0"/>
                  </a:moveTo>
                  <a:cubicBezTo>
                    <a:pt x="147" y="0"/>
                    <a:pt x="136" y="0"/>
                    <a:pt x="113" y="12"/>
                  </a:cubicBezTo>
                  <a:cubicBezTo>
                    <a:pt x="0" y="826"/>
                    <a:pt x="169" y="1651"/>
                    <a:pt x="531" y="2387"/>
                  </a:cubicBezTo>
                  <a:cubicBezTo>
                    <a:pt x="543" y="2387"/>
                    <a:pt x="554" y="2375"/>
                    <a:pt x="566" y="2364"/>
                  </a:cubicBezTo>
                  <a:cubicBezTo>
                    <a:pt x="204" y="1629"/>
                    <a:pt x="45" y="815"/>
                    <a:pt x="158" y="0"/>
                  </a:cubicBezTo>
                  <a:close/>
                </a:path>
              </a:pathLst>
            </a:custGeom>
            <a:solidFill>
              <a:srgbClr val="FEFFF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617" name="Google Shape;617;p48"/>
            <p:cNvSpPr/>
            <p:nvPr/>
          </p:nvSpPr>
          <p:spPr>
            <a:xfrm>
              <a:off x="1437899" y="4204380"/>
              <a:ext cx="225573" cy="168600"/>
            </a:xfrm>
            <a:custGeom>
              <a:rect b="b" l="l" r="r" t="t"/>
              <a:pathLst>
                <a:path extrusionOk="0" h="3779" w="5056">
                  <a:moveTo>
                    <a:pt x="1725" y="1"/>
                  </a:moveTo>
                  <a:cubicBezTo>
                    <a:pt x="1148" y="1"/>
                    <a:pt x="928" y="550"/>
                    <a:pt x="928" y="550"/>
                  </a:cubicBezTo>
                  <a:cubicBezTo>
                    <a:pt x="80" y="686"/>
                    <a:pt x="555" y="1523"/>
                    <a:pt x="555" y="1523"/>
                  </a:cubicBezTo>
                  <a:cubicBezTo>
                    <a:pt x="0" y="1761"/>
                    <a:pt x="759" y="2304"/>
                    <a:pt x="759" y="2304"/>
                  </a:cubicBezTo>
                  <a:lnTo>
                    <a:pt x="2669" y="3774"/>
                  </a:lnTo>
                  <a:cubicBezTo>
                    <a:pt x="2669" y="3774"/>
                    <a:pt x="3031" y="3778"/>
                    <a:pt x="3390" y="3778"/>
                  </a:cubicBezTo>
                  <a:cubicBezTo>
                    <a:pt x="3569" y="3778"/>
                    <a:pt x="3748" y="3777"/>
                    <a:pt x="3880" y="3774"/>
                  </a:cubicBezTo>
                  <a:cubicBezTo>
                    <a:pt x="4275" y="3774"/>
                    <a:pt x="3936" y="2779"/>
                    <a:pt x="3936" y="2779"/>
                  </a:cubicBezTo>
                  <a:cubicBezTo>
                    <a:pt x="3936" y="2779"/>
                    <a:pt x="4298" y="2779"/>
                    <a:pt x="4535" y="2654"/>
                  </a:cubicBezTo>
                  <a:cubicBezTo>
                    <a:pt x="4762" y="2530"/>
                    <a:pt x="4174" y="1817"/>
                    <a:pt x="4174" y="1817"/>
                  </a:cubicBezTo>
                  <a:lnTo>
                    <a:pt x="4174" y="1817"/>
                  </a:lnTo>
                  <a:cubicBezTo>
                    <a:pt x="4174" y="1817"/>
                    <a:pt x="4185" y="1817"/>
                    <a:pt x="4206" y="1817"/>
                  </a:cubicBezTo>
                  <a:cubicBezTo>
                    <a:pt x="4333" y="1817"/>
                    <a:pt x="4803" y="1801"/>
                    <a:pt x="4920" y="1557"/>
                  </a:cubicBezTo>
                  <a:cubicBezTo>
                    <a:pt x="5056" y="1274"/>
                    <a:pt x="4196" y="912"/>
                    <a:pt x="4196" y="912"/>
                  </a:cubicBezTo>
                  <a:cubicBezTo>
                    <a:pt x="4196" y="912"/>
                    <a:pt x="4513" y="460"/>
                    <a:pt x="3868" y="178"/>
                  </a:cubicBezTo>
                  <a:cubicBezTo>
                    <a:pt x="3585" y="53"/>
                    <a:pt x="3213" y="18"/>
                    <a:pt x="2884" y="18"/>
                  </a:cubicBezTo>
                  <a:cubicBezTo>
                    <a:pt x="2464" y="18"/>
                    <a:pt x="2116" y="75"/>
                    <a:pt x="2116" y="75"/>
                  </a:cubicBezTo>
                  <a:cubicBezTo>
                    <a:pt x="1970" y="23"/>
                    <a:pt x="1841" y="1"/>
                    <a:pt x="1725" y="1"/>
                  </a:cubicBezTo>
                  <a:close/>
                </a:path>
              </a:pathLst>
            </a:custGeom>
            <a:solidFill>
              <a:srgbClr val="56182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618" name="Google Shape;618;p48"/>
            <p:cNvSpPr/>
            <p:nvPr/>
          </p:nvSpPr>
          <p:spPr>
            <a:xfrm>
              <a:off x="1520616" y="4216828"/>
              <a:ext cx="95788" cy="23824"/>
            </a:xfrm>
            <a:custGeom>
              <a:rect b="b" l="l" r="r" t="t"/>
              <a:pathLst>
                <a:path extrusionOk="0" h="534" w="2147">
                  <a:moveTo>
                    <a:pt x="860" y="0"/>
                  </a:moveTo>
                  <a:cubicBezTo>
                    <a:pt x="488" y="0"/>
                    <a:pt x="87" y="158"/>
                    <a:pt x="1" y="520"/>
                  </a:cubicBezTo>
                  <a:cubicBezTo>
                    <a:pt x="1" y="527"/>
                    <a:pt x="8" y="533"/>
                    <a:pt x="15" y="533"/>
                  </a:cubicBezTo>
                  <a:cubicBezTo>
                    <a:pt x="19" y="533"/>
                    <a:pt x="24" y="530"/>
                    <a:pt x="24" y="520"/>
                  </a:cubicBezTo>
                  <a:cubicBezTo>
                    <a:pt x="126" y="215"/>
                    <a:pt x="431" y="113"/>
                    <a:pt x="725" y="80"/>
                  </a:cubicBezTo>
                  <a:cubicBezTo>
                    <a:pt x="785" y="72"/>
                    <a:pt x="851" y="66"/>
                    <a:pt x="919" y="66"/>
                  </a:cubicBezTo>
                  <a:cubicBezTo>
                    <a:pt x="1147" y="66"/>
                    <a:pt x="1391" y="127"/>
                    <a:pt x="1460" y="362"/>
                  </a:cubicBezTo>
                  <a:cubicBezTo>
                    <a:pt x="1471" y="384"/>
                    <a:pt x="1483" y="384"/>
                    <a:pt x="1505" y="384"/>
                  </a:cubicBezTo>
                  <a:cubicBezTo>
                    <a:pt x="1615" y="320"/>
                    <a:pt x="1740" y="259"/>
                    <a:pt x="1859" y="259"/>
                  </a:cubicBezTo>
                  <a:cubicBezTo>
                    <a:pt x="1947" y="259"/>
                    <a:pt x="2032" y="293"/>
                    <a:pt x="2104" y="384"/>
                  </a:cubicBezTo>
                  <a:cubicBezTo>
                    <a:pt x="2107" y="390"/>
                    <a:pt x="2111" y="392"/>
                    <a:pt x="2115" y="392"/>
                  </a:cubicBezTo>
                  <a:cubicBezTo>
                    <a:pt x="2129" y="392"/>
                    <a:pt x="2147" y="368"/>
                    <a:pt x="2139" y="351"/>
                  </a:cubicBezTo>
                  <a:cubicBezTo>
                    <a:pt x="2068" y="242"/>
                    <a:pt x="1973" y="202"/>
                    <a:pt x="1868" y="202"/>
                  </a:cubicBezTo>
                  <a:cubicBezTo>
                    <a:pt x="1788" y="202"/>
                    <a:pt x="1702" y="226"/>
                    <a:pt x="1618" y="261"/>
                  </a:cubicBezTo>
                  <a:cubicBezTo>
                    <a:pt x="1561" y="282"/>
                    <a:pt x="1534" y="294"/>
                    <a:pt x="1518" y="294"/>
                  </a:cubicBezTo>
                  <a:cubicBezTo>
                    <a:pt x="1493" y="294"/>
                    <a:pt x="1493" y="266"/>
                    <a:pt x="1438" y="204"/>
                  </a:cubicBezTo>
                  <a:cubicBezTo>
                    <a:pt x="1370" y="125"/>
                    <a:pt x="1290" y="80"/>
                    <a:pt x="1189" y="45"/>
                  </a:cubicBezTo>
                  <a:cubicBezTo>
                    <a:pt x="1089" y="16"/>
                    <a:pt x="976" y="0"/>
                    <a:pt x="860" y="0"/>
                  </a:cubicBezTo>
                  <a:close/>
                </a:path>
              </a:pathLst>
            </a:custGeom>
            <a:solidFill>
              <a:srgbClr val="311116"/>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619" name="Google Shape;619;p48"/>
            <p:cNvSpPr/>
            <p:nvPr/>
          </p:nvSpPr>
          <p:spPr>
            <a:xfrm>
              <a:off x="1529717" y="4243106"/>
              <a:ext cx="112564" cy="29446"/>
            </a:xfrm>
            <a:custGeom>
              <a:rect b="b" l="l" r="r" t="t"/>
              <a:pathLst>
                <a:path extrusionOk="0" h="660" w="2523">
                  <a:moveTo>
                    <a:pt x="941" y="0"/>
                  </a:moveTo>
                  <a:cubicBezTo>
                    <a:pt x="607" y="0"/>
                    <a:pt x="298" y="99"/>
                    <a:pt x="12" y="270"/>
                  </a:cubicBezTo>
                  <a:cubicBezTo>
                    <a:pt x="1" y="282"/>
                    <a:pt x="12" y="305"/>
                    <a:pt x="23" y="305"/>
                  </a:cubicBezTo>
                  <a:cubicBezTo>
                    <a:pt x="317" y="135"/>
                    <a:pt x="611" y="67"/>
                    <a:pt x="940" y="67"/>
                  </a:cubicBezTo>
                  <a:cubicBezTo>
                    <a:pt x="1041" y="67"/>
                    <a:pt x="1482" y="79"/>
                    <a:pt x="1425" y="260"/>
                  </a:cubicBezTo>
                  <a:cubicBezTo>
                    <a:pt x="1416" y="279"/>
                    <a:pt x="1432" y="307"/>
                    <a:pt x="1458" y="307"/>
                  </a:cubicBezTo>
                  <a:cubicBezTo>
                    <a:pt x="1462" y="307"/>
                    <a:pt x="1466" y="306"/>
                    <a:pt x="1471" y="305"/>
                  </a:cubicBezTo>
                  <a:cubicBezTo>
                    <a:pt x="1608" y="246"/>
                    <a:pt x="1746" y="212"/>
                    <a:pt x="1899" y="212"/>
                  </a:cubicBezTo>
                  <a:cubicBezTo>
                    <a:pt x="1922" y="212"/>
                    <a:pt x="1945" y="213"/>
                    <a:pt x="1968" y="214"/>
                  </a:cubicBezTo>
                  <a:cubicBezTo>
                    <a:pt x="2172" y="225"/>
                    <a:pt x="2523" y="383"/>
                    <a:pt x="2353" y="632"/>
                  </a:cubicBezTo>
                  <a:cubicBezTo>
                    <a:pt x="2345" y="649"/>
                    <a:pt x="2355" y="660"/>
                    <a:pt x="2365" y="660"/>
                  </a:cubicBezTo>
                  <a:cubicBezTo>
                    <a:pt x="2369" y="660"/>
                    <a:pt x="2372" y="658"/>
                    <a:pt x="2375" y="655"/>
                  </a:cubicBezTo>
                  <a:cubicBezTo>
                    <a:pt x="2523" y="531"/>
                    <a:pt x="2466" y="373"/>
                    <a:pt x="2319" y="282"/>
                  </a:cubicBezTo>
                  <a:cubicBezTo>
                    <a:pt x="2175" y="188"/>
                    <a:pt x="2023" y="149"/>
                    <a:pt x="1869" y="149"/>
                  </a:cubicBezTo>
                  <a:cubicBezTo>
                    <a:pt x="1745" y="149"/>
                    <a:pt x="1619" y="174"/>
                    <a:pt x="1493" y="214"/>
                  </a:cubicBezTo>
                  <a:cubicBezTo>
                    <a:pt x="1493" y="67"/>
                    <a:pt x="1256" y="33"/>
                    <a:pt x="1131" y="11"/>
                  </a:cubicBezTo>
                  <a:cubicBezTo>
                    <a:pt x="1067" y="4"/>
                    <a:pt x="1003" y="0"/>
                    <a:pt x="941" y="0"/>
                  </a:cubicBezTo>
                  <a:close/>
                </a:path>
              </a:pathLst>
            </a:custGeom>
            <a:solidFill>
              <a:srgbClr val="311116"/>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620" name="Google Shape;620;p48"/>
            <p:cNvSpPr/>
            <p:nvPr/>
          </p:nvSpPr>
          <p:spPr>
            <a:xfrm>
              <a:off x="1556978" y="4265057"/>
              <a:ext cx="70581" cy="44749"/>
            </a:xfrm>
            <a:custGeom>
              <a:rect b="b" l="l" r="r" t="t"/>
              <a:pathLst>
                <a:path extrusionOk="0" h="1003" w="1582">
                  <a:moveTo>
                    <a:pt x="235" y="0"/>
                  </a:moveTo>
                  <a:cubicBezTo>
                    <a:pt x="159" y="0"/>
                    <a:pt x="86" y="6"/>
                    <a:pt x="23" y="16"/>
                  </a:cubicBezTo>
                  <a:cubicBezTo>
                    <a:pt x="0" y="16"/>
                    <a:pt x="12" y="39"/>
                    <a:pt x="23" y="39"/>
                  </a:cubicBezTo>
                  <a:cubicBezTo>
                    <a:pt x="60" y="36"/>
                    <a:pt x="98" y="35"/>
                    <a:pt x="136" y="35"/>
                  </a:cubicBezTo>
                  <a:cubicBezTo>
                    <a:pt x="256" y="35"/>
                    <a:pt x="377" y="50"/>
                    <a:pt x="498" y="84"/>
                  </a:cubicBezTo>
                  <a:cubicBezTo>
                    <a:pt x="713" y="140"/>
                    <a:pt x="803" y="288"/>
                    <a:pt x="882" y="479"/>
                  </a:cubicBezTo>
                  <a:cubicBezTo>
                    <a:pt x="886" y="488"/>
                    <a:pt x="893" y="491"/>
                    <a:pt x="901" y="491"/>
                  </a:cubicBezTo>
                  <a:cubicBezTo>
                    <a:pt x="914" y="491"/>
                    <a:pt x="927" y="479"/>
                    <a:pt x="927" y="457"/>
                  </a:cubicBezTo>
                  <a:cubicBezTo>
                    <a:pt x="927" y="423"/>
                    <a:pt x="927" y="378"/>
                    <a:pt x="917" y="344"/>
                  </a:cubicBezTo>
                  <a:lnTo>
                    <a:pt x="917" y="344"/>
                  </a:lnTo>
                  <a:cubicBezTo>
                    <a:pt x="1256" y="366"/>
                    <a:pt x="1414" y="660"/>
                    <a:pt x="1448" y="966"/>
                  </a:cubicBezTo>
                  <a:cubicBezTo>
                    <a:pt x="1455" y="986"/>
                    <a:pt x="1478" y="1002"/>
                    <a:pt x="1497" y="1002"/>
                  </a:cubicBezTo>
                  <a:cubicBezTo>
                    <a:pt x="1511" y="1002"/>
                    <a:pt x="1523" y="995"/>
                    <a:pt x="1527" y="977"/>
                  </a:cubicBezTo>
                  <a:cubicBezTo>
                    <a:pt x="1581" y="627"/>
                    <a:pt x="1278" y="320"/>
                    <a:pt x="940" y="320"/>
                  </a:cubicBezTo>
                  <a:cubicBezTo>
                    <a:pt x="929" y="320"/>
                    <a:pt x="917" y="320"/>
                    <a:pt x="905" y="321"/>
                  </a:cubicBezTo>
                  <a:cubicBezTo>
                    <a:pt x="808" y="75"/>
                    <a:pt x="500" y="0"/>
                    <a:pt x="235" y="0"/>
                  </a:cubicBezTo>
                  <a:close/>
                </a:path>
              </a:pathLst>
            </a:custGeom>
            <a:solidFill>
              <a:srgbClr val="311116"/>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621" name="Google Shape;621;p48"/>
            <p:cNvSpPr/>
            <p:nvPr/>
          </p:nvSpPr>
          <p:spPr>
            <a:xfrm>
              <a:off x="1596819" y="4297046"/>
              <a:ext cx="18694" cy="25743"/>
            </a:xfrm>
            <a:custGeom>
              <a:rect b="b" l="l" r="r" t="t"/>
              <a:pathLst>
                <a:path extrusionOk="0" h="577" w="419">
                  <a:moveTo>
                    <a:pt x="12" y="0"/>
                  </a:moveTo>
                  <a:cubicBezTo>
                    <a:pt x="1" y="0"/>
                    <a:pt x="1" y="23"/>
                    <a:pt x="12" y="23"/>
                  </a:cubicBezTo>
                  <a:cubicBezTo>
                    <a:pt x="137" y="57"/>
                    <a:pt x="227" y="170"/>
                    <a:pt x="272" y="294"/>
                  </a:cubicBezTo>
                  <a:cubicBezTo>
                    <a:pt x="295" y="340"/>
                    <a:pt x="295" y="408"/>
                    <a:pt x="283" y="453"/>
                  </a:cubicBezTo>
                  <a:cubicBezTo>
                    <a:pt x="283" y="498"/>
                    <a:pt x="261" y="521"/>
                    <a:pt x="272" y="554"/>
                  </a:cubicBezTo>
                  <a:cubicBezTo>
                    <a:pt x="272" y="566"/>
                    <a:pt x="283" y="577"/>
                    <a:pt x="295" y="577"/>
                  </a:cubicBezTo>
                  <a:cubicBezTo>
                    <a:pt x="419" y="554"/>
                    <a:pt x="363" y="328"/>
                    <a:pt x="328" y="260"/>
                  </a:cubicBezTo>
                  <a:cubicBezTo>
                    <a:pt x="272" y="136"/>
                    <a:pt x="159" y="34"/>
                    <a:pt x="12" y="0"/>
                  </a:cubicBezTo>
                  <a:close/>
                </a:path>
              </a:pathLst>
            </a:custGeom>
            <a:solidFill>
              <a:srgbClr val="311116"/>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622" name="Google Shape;622;p48"/>
            <p:cNvSpPr/>
            <p:nvPr/>
          </p:nvSpPr>
          <p:spPr>
            <a:xfrm>
              <a:off x="1475242" y="4217319"/>
              <a:ext cx="47470" cy="55367"/>
            </a:xfrm>
            <a:custGeom>
              <a:rect b="b" l="l" r="r" t="t"/>
              <a:pathLst>
                <a:path extrusionOk="0" h="1241" w="1064">
                  <a:moveTo>
                    <a:pt x="1052" y="1"/>
                  </a:moveTo>
                  <a:cubicBezTo>
                    <a:pt x="882" y="12"/>
                    <a:pt x="668" y="46"/>
                    <a:pt x="566" y="204"/>
                  </a:cubicBezTo>
                  <a:cubicBezTo>
                    <a:pt x="475" y="351"/>
                    <a:pt x="464" y="487"/>
                    <a:pt x="566" y="622"/>
                  </a:cubicBezTo>
                  <a:cubicBezTo>
                    <a:pt x="396" y="634"/>
                    <a:pt x="261" y="679"/>
                    <a:pt x="148" y="838"/>
                  </a:cubicBezTo>
                  <a:cubicBezTo>
                    <a:pt x="45" y="973"/>
                    <a:pt x="136" y="1142"/>
                    <a:pt x="249" y="1233"/>
                  </a:cubicBezTo>
                  <a:cubicBezTo>
                    <a:pt x="254" y="1238"/>
                    <a:pt x="260" y="1240"/>
                    <a:pt x="264" y="1240"/>
                  </a:cubicBezTo>
                  <a:cubicBezTo>
                    <a:pt x="280" y="1240"/>
                    <a:pt x="292" y="1217"/>
                    <a:pt x="283" y="1199"/>
                  </a:cubicBezTo>
                  <a:cubicBezTo>
                    <a:pt x="0" y="894"/>
                    <a:pt x="339" y="690"/>
                    <a:pt x="633" y="690"/>
                  </a:cubicBezTo>
                  <a:cubicBezTo>
                    <a:pt x="668" y="690"/>
                    <a:pt x="679" y="657"/>
                    <a:pt x="656" y="634"/>
                  </a:cubicBezTo>
                  <a:cubicBezTo>
                    <a:pt x="374" y="306"/>
                    <a:pt x="758" y="69"/>
                    <a:pt x="1052" y="34"/>
                  </a:cubicBezTo>
                  <a:cubicBezTo>
                    <a:pt x="1063" y="23"/>
                    <a:pt x="1063" y="1"/>
                    <a:pt x="1052" y="1"/>
                  </a:cubicBezTo>
                  <a:close/>
                </a:path>
              </a:pathLst>
            </a:custGeom>
            <a:solidFill>
              <a:srgbClr val="311116"/>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623" name="Google Shape;623;p48"/>
            <p:cNvSpPr/>
            <p:nvPr/>
          </p:nvSpPr>
          <p:spPr>
            <a:xfrm>
              <a:off x="1462125" y="4239359"/>
              <a:ext cx="31855" cy="40555"/>
            </a:xfrm>
            <a:custGeom>
              <a:rect b="b" l="l" r="r" t="t"/>
              <a:pathLst>
                <a:path extrusionOk="0" h="909" w="714">
                  <a:moveTo>
                    <a:pt x="341" y="1"/>
                  </a:moveTo>
                  <a:cubicBezTo>
                    <a:pt x="337" y="1"/>
                    <a:pt x="333" y="2"/>
                    <a:pt x="329" y="4"/>
                  </a:cubicBezTo>
                  <a:cubicBezTo>
                    <a:pt x="125" y="95"/>
                    <a:pt x="0" y="253"/>
                    <a:pt x="80" y="490"/>
                  </a:cubicBezTo>
                  <a:cubicBezTo>
                    <a:pt x="148" y="728"/>
                    <a:pt x="407" y="897"/>
                    <a:pt x="656" y="909"/>
                  </a:cubicBezTo>
                  <a:cubicBezTo>
                    <a:pt x="690" y="909"/>
                    <a:pt x="713" y="864"/>
                    <a:pt x="679" y="841"/>
                  </a:cubicBezTo>
                  <a:cubicBezTo>
                    <a:pt x="520" y="773"/>
                    <a:pt x="362" y="739"/>
                    <a:pt x="238" y="615"/>
                  </a:cubicBezTo>
                  <a:cubicBezTo>
                    <a:pt x="35" y="400"/>
                    <a:pt x="125" y="151"/>
                    <a:pt x="339" y="15"/>
                  </a:cubicBezTo>
                  <a:cubicBezTo>
                    <a:pt x="357" y="15"/>
                    <a:pt x="354" y="1"/>
                    <a:pt x="341" y="1"/>
                  </a:cubicBezTo>
                  <a:close/>
                </a:path>
              </a:pathLst>
            </a:custGeom>
            <a:solidFill>
              <a:srgbClr val="311116"/>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624" name="Google Shape;624;p48"/>
            <p:cNvSpPr/>
            <p:nvPr/>
          </p:nvSpPr>
          <p:spPr>
            <a:xfrm>
              <a:off x="1463196" y="4283528"/>
              <a:ext cx="33283" cy="17801"/>
            </a:xfrm>
            <a:custGeom>
              <a:rect b="b" l="l" r="r" t="t"/>
              <a:pathLst>
                <a:path extrusionOk="0" h="399" w="746">
                  <a:moveTo>
                    <a:pt x="67" y="1"/>
                  </a:moveTo>
                  <a:cubicBezTo>
                    <a:pt x="61" y="1"/>
                    <a:pt x="56" y="4"/>
                    <a:pt x="56" y="9"/>
                  </a:cubicBezTo>
                  <a:cubicBezTo>
                    <a:pt x="1" y="293"/>
                    <a:pt x="301" y="399"/>
                    <a:pt x="550" y="399"/>
                  </a:cubicBezTo>
                  <a:cubicBezTo>
                    <a:pt x="609" y="399"/>
                    <a:pt x="664" y="393"/>
                    <a:pt x="712" y="382"/>
                  </a:cubicBezTo>
                  <a:cubicBezTo>
                    <a:pt x="745" y="382"/>
                    <a:pt x="734" y="314"/>
                    <a:pt x="700" y="314"/>
                  </a:cubicBezTo>
                  <a:cubicBezTo>
                    <a:pt x="486" y="314"/>
                    <a:pt x="67" y="314"/>
                    <a:pt x="78" y="9"/>
                  </a:cubicBezTo>
                  <a:cubicBezTo>
                    <a:pt x="78" y="4"/>
                    <a:pt x="73" y="1"/>
                    <a:pt x="67" y="1"/>
                  </a:cubicBezTo>
                  <a:close/>
                </a:path>
              </a:pathLst>
            </a:custGeom>
            <a:solidFill>
              <a:srgbClr val="311116"/>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625" name="Google Shape;625;p48"/>
            <p:cNvSpPr/>
            <p:nvPr/>
          </p:nvSpPr>
          <p:spPr>
            <a:xfrm>
              <a:off x="1499959" y="4251092"/>
              <a:ext cx="20701" cy="26412"/>
            </a:xfrm>
            <a:custGeom>
              <a:rect b="b" l="l" r="r" t="t"/>
              <a:pathLst>
                <a:path extrusionOk="0" h="592" w="464">
                  <a:moveTo>
                    <a:pt x="453" y="1"/>
                  </a:moveTo>
                  <a:cubicBezTo>
                    <a:pt x="295" y="1"/>
                    <a:pt x="159" y="69"/>
                    <a:pt x="79" y="216"/>
                  </a:cubicBezTo>
                  <a:cubicBezTo>
                    <a:pt x="1" y="352"/>
                    <a:pt x="57" y="510"/>
                    <a:pt x="193" y="589"/>
                  </a:cubicBezTo>
                  <a:cubicBezTo>
                    <a:pt x="197" y="591"/>
                    <a:pt x="202" y="591"/>
                    <a:pt x="206" y="591"/>
                  </a:cubicBezTo>
                  <a:cubicBezTo>
                    <a:pt x="232" y="591"/>
                    <a:pt x="246" y="562"/>
                    <a:pt x="227" y="533"/>
                  </a:cubicBezTo>
                  <a:cubicBezTo>
                    <a:pt x="147" y="442"/>
                    <a:pt x="114" y="329"/>
                    <a:pt x="170" y="216"/>
                  </a:cubicBezTo>
                  <a:cubicBezTo>
                    <a:pt x="227" y="103"/>
                    <a:pt x="340" y="35"/>
                    <a:pt x="453" y="13"/>
                  </a:cubicBezTo>
                  <a:cubicBezTo>
                    <a:pt x="464" y="13"/>
                    <a:pt x="464" y="1"/>
                    <a:pt x="453" y="1"/>
                  </a:cubicBezTo>
                  <a:close/>
                </a:path>
              </a:pathLst>
            </a:custGeom>
            <a:solidFill>
              <a:srgbClr val="311116"/>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626" name="Google Shape;626;p48"/>
            <p:cNvSpPr/>
            <p:nvPr/>
          </p:nvSpPr>
          <p:spPr>
            <a:xfrm>
              <a:off x="1521642" y="4382797"/>
              <a:ext cx="35380" cy="34621"/>
            </a:xfrm>
            <a:custGeom>
              <a:rect b="b" l="l" r="r" t="t"/>
              <a:pathLst>
                <a:path extrusionOk="0" h="776" w="793">
                  <a:moveTo>
                    <a:pt x="792" y="1"/>
                  </a:moveTo>
                  <a:lnTo>
                    <a:pt x="1" y="215"/>
                  </a:lnTo>
                  <a:cubicBezTo>
                    <a:pt x="1" y="215"/>
                    <a:pt x="68" y="725"/>
                    <a:pt x="193" y="770"/>
                  </a:cubicBezTo>
                  <a:cubicBezTo>
                    <a:pt x="204" y="774"/>
                    <a:pt x="216" y="776"/>
                    <a:pt x="230" y="776"/>
                  </a:cubicBezTo>
                  <a:cubicBezTo>
                    <a:pt x="381" y="776"/>
                    <a:pt x="709" y="549"/>
                    <a:pt x="792" y="1"/>
                  </a:cubicBezTo>
                  <a:close/>
                </a:path>
              </a:pathLst>
            </a:custGeom>
            <a:solidFill>
              <a:srgbClr val="8E4537"/>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627" name="Google Shape;627;p48"/>
            <p:cNvSpPr/>
            <p:nvPr/>
          </p:nvSpPr>
          <p:spPr>
            <a:xfrm>
              <a:off x="1443476" y="4264254"/>
              <a:ext cx="145802" cy="130053"/>
            </a:xfrm>
            <a:custGeom>
              <a:rect b="b" l="l" r="r" t="t"/>
              <a:pathLst>
                <a:path extrusionOk="0" h="2915" w="3268">
                  <a:moveTo>
                    <a:pt x="1495" y="1"/>
                  </a:moveTo>
                  <a:cubicBezTo>
                    <a:pt x="1366" y="1"/>
                    <a:pt x="1237" y="11"/>
                    <a:pt x="1108" y="34"/>
                  </a:cubicBezTo>
                  <a:cubicBezTo>
                    <a:pt x="780" y="193"/>
                    <a:pt x="0" y="1900"/>
                    <a:pt x="928" y="2613"/>
                  </a:cubicBezTo>
                  <a:cubicBezTo>
                    <a:pt x="1205" y="2827"/>
                    <a:pt x="1503" y="2914"/>
                    <a:pt x="1792" y="2914"/>
                  </a:cubicBezTo>
                  <a:cubicBezTo>
                    <a:pt x="2478" y="2914"/>
                    <a:pt x="3109" y="2419"/>
                    <a:pt x="3268" y="1957"/>
                  </a:cubicBezTo>
                  <a:cubicBezTo>
                    <a:pt x="3268" y="1957"/>
                    <a:pt x="3053" y="1108"/>
                    <a:pt x="3167" y="464"/>
                  </a:cubicBezTo>
                  <a:cubicBezTo>
                    <a:pt x="3167" y="464"/>
                    <a:pt x="2360" y="1"/>
                    <a:pt x="1495" y="1"/>
                  </a:cubicBezTo>
                  <a:close/>
                </a:path>
              </a:pathLst>
            </a:custGeom>
            <a:solidFill>
              <a:srgbClr val="A9614A"/>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628" name="Google Shape;628;p48"/>
            <p:cNvSpPr/>
            <p:nvPr/>
          </p:nvSpPr>
          <p:spPr>
            <a:xfrm>
              <a:off x="1488359" y="4264254"/>
              <a:ext cx="99447" cy="81735"/>
            </a:xfrm>
            <a:custGeom>
              <a:rect b="b" l="l" r="r" t="t"/>
              <a:pathLst>
                <a:path extrusionOk="0" h="1832" w="2229">
                  <a:moveTo>
                    <a:pt x="489" y="1"/>
                  </a:moveTo>
                  <a:cubicBezTo>
                    <a:pt x="360" y="1"/>
                    <a:pt x="231" y="11"/>
                    <a:pt x="102" y="34"/>
                  </a:cubicBezTo>
                  <a:cubicBezTo>
                    <a:pt x="68" y="57"/>
                    <a:pt x="35" y="80"/>
                    <a:pt x="0" y="125"/>
                  </a:cubicBezTo>
                  <a:cubicBezTo>
                    <a:pt x="62" y="119"/>
                    <a:pt x="123" y="116"/>
                    <a:pt x="185" y="116"/>
                  </a:cubicBezTo>
                  <a:cubicBezTo>
                    <a:pt x="488" y="116"/>
                    <a:pt x="793" y="185"/>
                    <a:pt x="1075" y="317"/>
                  </a:cubicBezTo>
                  <a:cubicBezTo>
                    <a:pt x="1346" y="441"/>
                    <a:pt x="1561" y="633"/>
                    <a:pt x="1686" y="905"/>
                  </a:cubicBezTo>
                  <a:cubicBezTo>
                    <a:pt x="1799" y="1131"/>
                    <a:pt x="1844" y="1391"/>
                    <a:pt x="1990" y="1595"/>
                  </a:cubicBezTo>
                  <a:cubicBezTo>
                    <a:pt x="2058" y="1685"/>
                    <a:pt x="2149" y="1764"/>
                    <a:pt x="2228" y="1832"/>
                  </a:cubicBezTo>
                  <a:cubicBezTo>
                    <a:pt x="2183" y="1572"/>
                    <a:pt x="2070" y="962"/>
                    <a:pt x="2161" y="464"/>
                  </a:cubicBezTo>
                  <a:cubicBezTo>
                    <a:pt x="2161" y="464"/>
                    <a:pt x="1354" y="1"/>
                    <a:pt x="489" y="1"/>
                  </a:cubicBezTo>
                  <a:close/>
                </a:path>
              </a:pathLst>
            </a:custGeom>
            <a:solidFill>
              <a:srgbClr val="8E4537"/>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629" name="Google Shape;629;p48"/>
            <p:cNvSpPr/>
            <p:nvPr/>
          </p:nvSpPr>
          <p:spPr>
            <a:xfrm>
              <a:off x="1521776" y="4332783"/>
              <a:ext cx="36227" cy="12983"/>
            </a:xfrm>
            <a:custGeom>
              <a:rect b="b" l="l" r="r" t="t"/>
              <a:pathLst>
                <a:path extrusionOk="0" h="291" w="812">
                  <a:moveTo>
                    <a:pt x="452" y="0"/>
                  </a:moveTo>
                  <a:cubicBezTo>
                    <a:pt x="284" y="0"/>
                    <a:pt x="104" y="92"/>
                    <a:pt x="9" y="240"/>
                  </a:cubicBezTo>
                  <a:cubicBezTo>
                    <a:pt x="1" y="256"/>
                    <a:pt x="11" y="267"/>
                    <a:pt x="21" y="267"/>
                  </a:cubicBezTo>
                  <a:cubicBezTo>
                    <a:pt x="25" y="267"/>
                    <a:pt x="29" y="265"/>
                    <a:pt x="32" y="262"/>
                  </a:cubicBezTo>
                  <a:cubicBezTo>
                    <a:pt x="152" y="167"/>
                    <a:pt x="319" y="82"/>
                    <a:pt x="470" y="82"/>
                  </a:cubicBezTo>
                  <a:cubicBezTo>
                    <a:pt x="588" y="82"/>
                    <a:pt x="697" y="134"/>
                    <a:pt x="767" y="273"/>
                  </a:cubicBezTo>
                  <a:cubicBezTo>
                    <a:pt x="771" y="286"/>
                    <a:pt x="778" y="291"/>
                    <a:pt x="786" y="291"/>
                  </a:cubicBezTo>
                  <a:cubicBezTo>
                    <a:pt x="798" y="291"/>
                    <a:pt x="812" y="277"/>
                    <a:pt x="812" y="262"/>
                  </a:cubicBezTo>
                  <a:cubicBezTo>
                    <a:pt x="752" y="78"/>
                    <a:pt x="607" y="0"/>
                    <a:pt x="452" y="0"/>
                  </a:cubicBezTo>
                  <a:close/>
                </a:path>
              </a:pathLst>
            </a:custGeom>
            <a:solidFill>
              <a:srgbClr val="56182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630" name="Google Shape;630;p48"/>
            <p:cNvSpPr/>
            <p:nvPr/>
          </p:nvSpPr>
          <p:spPr>
            <a:xfrm>
              <a:off x="1467702" y="4328634"/>
              <a:ext cx="19184" cy="12537"/>
            </a:xfrm>
            <a:custGeom>
              <a:rect b="b" l="l" r="r" t="t"/>
              <a:pathLst>
                <a:path extrusionOk="0" h="281" w="430">
                  <a:moveTo>
                    <a:pt x="109" y="1"/>
                  </a:moveTo>
                  <a:cubicBezTo>
                    <a:pt x="79" y="1"/>
                    <a:pt x="49" y="8"/>
                    <a:pt x="23" y="27"/>
                  </a:cubicBezTo>
                  <a:cubicBezTo>
                    <a:pt x="0" y="39"/>
                    <a:pt x="11" y="61"/>
                    <a:pt x="34" y="72"/>
                  </a:cubicBezTo>
                  <a:cubicBezTo>
                    <a:pt x="101" y="95"/>
                    <a:pt x="169" y="84"/>
                    <a:pt x="237" y="107"/>
                  </a:cubicBezTo>
                  <a:cubicBezTo>
                    <a:pt x="305" y="140"/>
                    <a:pt x="373" y="220"/>
                    <a:pt x="418" y="276"/>
                  </a:cubicBezTo>
                  <a:cubicBezTo>
                    <a:pt x="418" y="280"/>
                    <a:pt x="419" y="281"/>
                    <a:pt x="421" y="281"/>
                  </a:cubicBezTo>
                  <a:cubicBezTo>
                    <a:pt x="425" y="281"/>
                    <a:pt x="430" y="276"/>
                    <a:pt x="430" y="276"/>
                  </a:cubicBezTo>
                  <a:cubicBezTo>
                    <a:pt x="407" y="185"/>
                    <a:pt x="362" y="117"/>
                    <a:pt x="282" y="61"/>
                  </a:cubicBezTo>
                  <a:cubicBezTo>
                    <a:pt x="237" y="31"/>
                    <a:pt x="171" y="1"/>
                    <a:pt x="109" y="1"/>
                  </a:cubicBezTo>
                  <a:close/>
                </a:path>
              </a:pathLst>
            </a:custGeom>
            <a:solidFill>
              <a:srgbClr val="56182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631" name="Google Shape;631;p48"/>
            <p:cNvSpPr/>
            <p:nvPr/>
          </p:nvSpPr>
          <p:spPr>
            <a:xfrm>
              <a:off x="1488359" y="4347997"/>
              <a:ext cx="23780" cy="11154"/>
            </a:xfrm>
            <a:custGeom>
              <a:rect b="b" l="l" r="r" t="t"/>
              <a:pathLst>
                <a:path extrusionOk="0" h="250" w="533">
                  <a:moveTo>
                    <a:pt x="80" y="0"/>
                  </a:moveTo>
                  <a:cubicBezTo>
                    <a:pt x="68" y="0"/>
                    <a:pt x="68" y="0"/>
                    <a:pt x="57" y="12"/>
                  </a:cubicBezTo>
                  <a:cubicBezTo>
                    <a:pt x="0" y="68"/>
                    <a:pt x="91" y="158"/>
                    <a:pt x="148" y="193"/>
                  </a:cubicBezTo>
                  <a:cubicBezTo>
                    <a:pt x="209" y="229"/>
                    <a:pt x="273" y="249"/>
                    <a:pt x="337" y="249"/>
                  </a:cubicBezTo>
                  <a:cubicBezTo>
                    <a:pt x="391" y="249"/>
                    <a:pt x="446" y="235"/>
                    <a:pt x="498" y="204"/>
                  </a:cubicBezTo>
                  <a:cubicBezTo>
                    <a:pt x="532" y="193"/>
                    <a:pt x="510" y="148"/>
                    <a:pt x="475" y="148"/>
                  </a:cubicBezTo>
                  <a:cubicBezTo>
                    <a:pt x="396" y="148"/>
                    <a:pt x="306" y="113"/>
                    <a:pt x="216" y="91"/>
                  </a:cubicBezTo>
                  <a:cubicBezTo>
                    <a:pt x="170" y="68"/>
                    <a:pt x="125" y="23"/>
                    <a:pt x="80" y="0"/>
                  </a:cubicBezTo>
                  <a:close/>
                </a:path>
              </a:pathLst>
            </a:custGeom>
            <a:solidFill>
              <a:srgbClr val="8E4537"/>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632" name="Google Shape;632;p48"/>
            <p:cNvSpPr/>
            <p:nvPr/>
          </p:nvSpPr>
          <p:spPr>
            <a:xfrm>
              <a:off x="1484299" y="4361605"/>
              <a:ext cx="53538" cy="18158"/>
            </a:xfrm>
            <a:custGeom>
              <a:rect b="b" l="l" r="r" t="t"/>
              <a:pathLst>
                <a:path extrusionOk="0" h="407" w="1200">
                  <a:moveTo>
                    <a:pt x="1166" y="1"/>
                  </a:moveTo>
                  <a:cubicBezTo>
                    <a:pt x="1041" y="137"/>
                    <a:pt x="917" y="227"/>
                    <a:pt x="736" y="283"/>
                  </a:cubicBezTo>
                  <a:cubicBezTo>
                    <a:pt x="676" y="302"/>
                    <a:pt x="618" y="311"/>
                    <a:pt x="562" y="311"/>
                  </a:cubicBezTo>
                  <a:cubicBezTo>
                    <a:pt x="354" y="311"/>
                    <a:pt x="173" y="193"/>
                    <a:pt x="13" y="69"/>
                  </a:cubicBezTo>
                  <a:cubicBezTo>
                    <a:pt x="13" y="65"/>
                    <a:pt x="11" y="63"/>
                    <a:pt x="9" y="63"/>
                  </a:cubicBezTo>
                  <a:cubicBezTo>
                    <a:pt x="6" y="63"/>
                    <a:pt x="1" y="69"/>
                    <a:pt x="1" y="69"/>
                  </a:cubicBezTo>
                  <a:cubicBezTo>
                    <a:pt x="166" y="285"/>
                    <a:pt x="402" y="406"/>
                    <a:pt x="628" y="406"/>
                  </a:cubicBezTo>
                  <a:cubicBezTo>
                    <a:pt x="852" y="406"/>
                    <a:pt x="1065" y="288"/>
                    <a:pt x="1189" y="23"/>
                  </a:cubicBezTo>
                  <a:cubicBezTo>
                    <a:pt x="1199" y="12"/>
                    <a:pt x="1177" y="1"/>
                    <a:pt x="1166" y="1"/>
                  </a:cubicBezTo>
                  <a:close/>
                </a:path>
              </a:pathLst>
            </a:custGeom>
            <a:solidFill>
              <a:srgbClr val="A42C3D"/>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633" name="Google Shape;633;p48"/>
            <p:cNvSpPr/>
            <p:nvPr/>
          </p:nvSpPr>
          <p:spPr>
            <a:xfrm>
              <a:off x="1547385" y="4347105"/>
              <a:ext cx="19229" cy="15883"/>
            </a:xfrm>
            <a:custGeom>
              <a:rect b="b" l="l" r="r" t="t"/>
              <a:pathLst>
                <a:path extrusionOk="0" h="356" w="431">
                  <a:moveTo>
                    <a:pt x="215" y="1"/>
                  </a:moveTo>
                  <a:cubicBezTo>
                    <a:pt x="193" y="1"/>
                    <a:pt x="170" y="4"/>
                    <a:pt x="147" y="9"/>
                  </a:cubicBezTo>
                  <a:cubicBezTo>
                    <a:pt x="69" y="20"/>
                    <a:pt x="1" y="111"/>
                    <a:pt x="12" y="201"/>
                  </a:cubicBezTo>
                  <a:cubicBezTo>
                    <a:pt x="12" y="224"/>
                    <a:pt x="23" y="246"/>
                    <a:pt x="34" y="281"/>
                  </a:cubicBezTo>
                  <a:cubicBezTo>
                    <a:pt x="57" y="303"/>
                    <a:pt x="79" y="314"/>
                    <a:pt x="102" y="337"/>
                  </a:cubicBezTo>
                  <a:cubicBezTo>
                    <a:pt x="122" y="350"/>
                    <a:pt x="146" y="356"/>
                    <a:pt x="170" y="356"/>
                  </a:cubicBezTo>
                  <a:cubicBezTo>
                    <a:pt x="186" y="356"/>
                    <a:pt x="201" y="353"/>
                    <a:pt x="215" y="348"/>
                  </a:cubicBezTo>
                  <a:cubicBezTo>
                    <a:pt x="260" y="348"/>
                    <a:pt x="295" y="337"/>
                    <a:pt x="328" y="326"/>
                  </a:cubicBezTo>
                  <a:cubicBezTo>
                    <a:pt x="419" y="281"/>
                    <a:pt x="430" y="156"/>
                    <a:pt x="385" y="77"/>
                  </a:cubicBezTo>
                  <a:cubicBezTo>
                    <a:pt x="342" y="26"/>
                    <a:pt x="281" y="1"/>
                    <a:pt x="215" y="1"/>
                  </a:cubicBezTo>
                  <a:close/>
                </a:path>
              </a:pathLst>
            </a:custGeom>
            <a:solidFill>
              <a:srgbClr val="D83F56"/>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634" name="Google Shape;634;p48"/>
            <p:cNvSpPr/>
            <p:nvPr/>
          </p:nvSpPr>
          <p:spPr>
            <a:xfrm>
              <a:off x="1460608" y="4336263"/>
              <a:ext cx="16686" cy="14634"/>
            </a:xfrm>
            <a:custGeom>
              <a:rect b="b" l="l" r="r" t="t"/>
              <a:pathLst>
                <a:path extrusionOk="0" h="328" w="374">
                  <a:moveTo>
                    <a:pt x="164" y="0"/>
                  </a:moveTo>
                  <a:cubicBezTo>
                    <a:pt x="151" y="0"/>
                    <a:pt x="138" y="2"/>
                    <a:pt x="125" y="3"/>
                  </a:cubicBezTo>
                  <a:cubicBezTo>
                    <a:pt x="46" y="26"/>
                    <a:pt x="1" y="139"/>
                    <a:pt x="34" y="218"/>
                  </a:cubicBezTo>
                  <a:cubicBezTo>
                    <a:pt x="46" y="252"/>
                    <a:pt x="79" y="286"/>
                    <a:pt x="114" y="308"/>
                  </a:cubicBezTo>
                  <a:cubicBezTo>
                    <a:pt x="134" y="322"/>
                    <a:pt x="154" y="327"/>
                    <a:pt x="174" y="327"/>
                  </a:cubicBezTo>
                  <a:cubicBezTo>
                    <a:pt x="188" y="327"/>
                    <a:pt x="201" y="325"/>
                    <a:pt x="215" y="320"/>
                  </a:cubicBezTo>
                  <a:cubicBezTo>
                    <a:pt x="250" y="320"/>
                    <a:pt x="272" y="308"/>
                    <a:pt x="295" y="297"/>
                  </a:cubicBezTo>
                  <a:cubicBezTo>
                    <a:pt x="363" y="252"/>
                    <a:pt x="373" y="139"/>
                    <a:pt x="328" y="82"/>
                  </a:cubicBezTo>
                  <a:cubicBezTo>
                    <a:pt x="281" y="26"/>
                    <a:pt x="227" y="0"/>
                    <a:pt x="164" y="0"/>
                  </a:cubicBezTo>
                  <a:close/>
                </a:path>
              </a:pathLst>
            </a:custGeom>
            <a:solidFill>
              <a:srgbClr val="D83F56"/>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635" name="Google Shape;635;p48"/>
            <p:cNvSpPr/>
            <p:nvPr/>
          </p:nvSpPr>
          <p:spPr>
            <a:xfrm>
              <a:off x="1551936" y="4298072"/>
              <a:ext cx="14678" cy="11823"/>
            </a:xfrm>
            <a:custGeom>
              <a:rect b="b" l="l" r="r" t="t"/>
              <a:pathLst>
                <a:path extrusionOk="0" h="265" w="329">
                  <a:moveTo>
                    <a:pt x="57" y="0"/>
                  </a:moveTo>
                  <a:cubicBezTo>
                    <a:pt x="23" y="0"/>
                    <a:pt x="0" y="45"/>
                    <a:pt x="34" y="56"/>
                  </a:cubicBezTo>
                  <a:cubicBezTo>
                    <a:pt x="148" y="113"/>
                    <a:pt x="238" y="147"/>
                    <a:pt x="306" y="260"/>
                  </a:cubicBezTo>
                  <a:cubicBezTo>
                    <a:pt x="306" y="263"/>
                    <a:pt x="308" y="265"/>
                    <a:pt x="311" y="265"/>
                  </a:cubicBezTo>
                  <a:cubicBezTo>
                    <a:pt x="317" y="265"/>
                    <a:pt x="328" y="256"/>
                    <a:pt x="328" y="249"/>
                  </a:cubicBezTo>
                  <a:cubicBezTo>
                    <a:pt x="294" y="113"/>
                    <a:pt x="193" y="11"/>
                    <a:pt x="57" y="0"/>
                  </a:cubicBezTo>
                  <a:close/>
                </a:path>
              </a:pathLst>
            </a:custGeom>
            <a:solidFill>
              <a:srgbClr val="56182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636" name="Google Shape;636;p48"/>
            <p:cNvSpPr/>
            <p:nvPr/>
          </p:nvSpPr>
          <p:spPr>
            <a:xfrm>
              <a:off x="1475733" y="4289194"/>
              <a:ext cx="12671" cy="6291"/>
            </a:xfrm>
            <a:custGeom>
              <a:rect b="b" l="l" r="r" t="t"/>
              <a:pathLst>
                <a:path extrusionOk="0" h="141" w="284">
                  <a:moveTo>
                    <a:pt x="208" y="1"/>
                  </a:moveTo>
                  <a:cubicBezTo>
                    <a:pt x="123" y="1"/>
                    <a:pt x="38" y="44"/>
                    <a:pt x="1" y="119"/>
                  </a:cubicBezTo>
                  <a:cubicBezTo>
                    <a:pt x="1" y="128"/>
                    <a:pt x="12" y="141"/>
                    <a:pt x="22" y="141"/>
                  </a:cubicBezTo>
                  <a:cubicBezTo>
                    <a:pt x="27" y="141"/>
                    <a:pt x="31" y="138"/>
                    <a:pt x="34" y="131"/>
                  </a:cubicBezTo>
                  <a:cubicBezTo>
                    <a:pt x="57" y="97"/>
                    <a:pt x="91" y="86"/>
                    <a:pt x="137" y="74"/>
                  </a:cubicBezTo>
                  <a:cubicBezTo>
                    <a:pt x="182" y="63"/>
                    <a:pt x="227" y="63"/>
                    <a:pt x="261" y="52"/>
                  </a:cubicBezTo>
                  <a:cubicBezTo>
                    <a:pt x="283" y="41"/>
                    <a:pt x="283" y="6"/>
                    <a:pt x="261" y="6"/>
                  </a:cubicBezTo>
                  <a:cubicBezTo>
                    <a:pt x="243" y="2"/>
                    <a:pt x="226" y="1"/>
                    <a:pt x="208" y="1"/>
                  </a:cubicBezTo>
                  <a:close/>
                </a:path>
              </a:pathLst>
            </a:custGeom>
            <a:solidFill>
              <a:srgbClr val="56182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637" name="Google Shape;637;p48"/>
            <p:cNvSpPr/>
            <p:nvPr/>
          </p:nvSpPr>
          <p:spPr>
            <a:xfrm>
              <a:off x="1567596" y="4335951"/>
              <a:ext cx="53761" cy="41849"/>
            </a:xfrm>
            <a:custGeom>
              <a:rect b="b" l="l" r="r" t="t"/>
              <a:pathLst>
                <a:path extrusionOk="0" h="938" w="1205">
                  <a:moveTo>
                    <a:pt x="637" y="1"/>
                  </a:moveTo>
                  <a:cubicBezTo>
                    <a:pt x="445" y="1"/>
                    <a:pt x="282" y="101"/>
                    <a:pt x="282" y="101"/>
                  </a:cubicBezTo>
                  <a:lnTo>
                    <a:pt x="0" y="825"/>
                  </a:lnTo>
                  <a:cubicBezTo>
                    <a:pt x="121" y="904"/>
                    <a:pt x="244" y="938"/>
                    <a:pt x="361" y="938"/>
                  </a:cubicBezTo>
                  <a:cubicBezTo>
                    <a:pt x="827" y="938"/>
                    <a:pt x="1205" y="414"/>
                    <a:pt x="1006" y="180"/>
                  </a:cubicBezTo>
                  <a:cubicBezTo>
                    <a:pt x="895" y="42"/>
                    <a:pt x="760" y="1"/>
                    <a:pt x="637" y="1"/>
                  </a:cubicBezTo>
                  <a:close/>
                </a:path>
              </a:pathLst>
            </a:custGeom>
            <a:solidFill>
              <a:srgbClr val="A9614A"/>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638" name="Google Shape;638;p48"/>
            <p:cNvSpPr/>
            <p:nvPr/>
          </p:nvSpPr>
          <p:spPr>
            <a:xfrm>
              <a:off x="1579151" y="4348577"/>
              <a:ext cx="27304" cy="20835"/>
            </a:xfrm>
            <a:custGeom>
              <a:rect b="b" l="l" r="r" t="t"/>
              <a:pathLst>
                <a:path extrusionOk="0" h="467" w="612">
                  <a:moveTo>
                    <a:pt x="308" y="219"/>
                  </a:moveTo>
                  <a:cubicBezTo>
                    <a:pt x="339" y="219"/>
                    <a:pt x="368" y="232"/>
                    <a:pt x="374" y="270"/>
                  </a:cubicBezTo>
                  <a:cubicBezTo>
                    <a:pt x="374" y="315"/>
                    <a:pt x="317" y="349"/>
                    <a:pt x="284" y="361"/>
                  </a:cubicBezTo>
                  <a:cubicBezTo>
                    <a:pt x="258" y="374"/>
                    <a:pt x="227" y="379"/>
                    <a:pt x="200" y="379"/>
                  </a:cubicBezTo>
                  <a:cubicBezTo>
                    <a:pt x="180" y="379"/>
                    <a:pt x="162" y="377"/>
                    <a:pt x="148" y="372"/>
                  </a:cubicBezTo>
                  <a:cubicBezTo>
                    <a:pt x="159" y="326"/>
                    <a:pt x="171" y="293"/>
                    <a:pt x="193" y="258"/>
                  </a:cubicBezTo>
                  <a:cubicBezTo>
                    <a:pt x="204" y="248"/>
                    <a:pt x="227" y="236"/>
                    <a:pt x="239" y="236"/>
                  </a:cubicBezTo>
                  <a:cubicBezTo>
                    <a:pt x="258" y="226"/>
                    <a:pt x="284" y="219"/>
                    <a:pt x="308" y="219"/>
                  </a:cubicBezTo>
                  <a:close/>
                  <a:moveTo>
                    <a:pt x="452" y="0"/>
                  </a:moveTo>
                  <a:cubicBezTo>
                    <a:pt x="370" y="0"/>
                    <a:pt x="290" y="22"/>
                    <a:pt x="227" y="78"/>
                  </a:cubicBezTo>
                  <a:cubicBezTo>
                    <a:pt x="136" y="157"/>
                    <a:pt x="1" y="315"/>
                    <a:pt x="46" y="439"/>
                  </a:cubicBezTo>
                  <a:cubicBezTo>
                    <a:pt x="52" y="458"/>
                    <a:pt x="69" y="467"/>
                    <a:pt x="85" y="467"/>
                  </a:cubicBezTo>
                  <a:cubicBezTo>
                    <a:pt x="97" y="467"/>
                    <a:pt x="109" y="461"/>
                    <a:pt x="114" y="451"/>
                  </a:cubicBezTo>
                  <a:lnTo>
                    <a:pt x="114" y="429"/>
                  </a:lnTo>
                  <a:cubicBezTo>
                    <a:pt x="140" y="438"/>
                    <a:pt x="169" y="443"/>
                    <a:pt x="198" y="443"/>
                  </a:cubicBezTo>
                  <a:cubicBezTo>
                    <a:pt x="310" y="443"/>
                    <a:pt x="430" y="378"/>
                    <a:pt x="430" y="270"/>
                  </a:cubicBezTo>
                  <a:cubicBezTo>
                    <a:pt x="430" y="191"/>
                    <a:pt x="352" y="157"/>
                    <a:pt x="284" y="157"/>
                  </a:cubicBezTo>
                  <a:cubicBezTo>
                    <a:pt x="272" y="157"/>
                    <a:pt x="272" y="157"/>
                    <a:pt x="261" y="168"/>
                  </a:cubicBezTo>
                  <a:cubicBezTo>
                    <a:pt x="334" y="86"/>
                    <a:pt x="422" y="48"/>
                    <a:pt x="524" y="48"/>
                  </a:cubicBezTo>
                  <a:cubicBezTo>
                    <a:pt x="548" y="48"/>
                    <a:pt x="574" y="51"/>
                    <a:pt x="601" y="55"/>
                  </a:cubicBezTo>
                  <a:cubicBezTo>
                    <a:pt x="611" y="55"/>
                    <a:pt x="611" y="32"/>
                    <a:pt x="601" y="21"/>
                  </a:cubicBezTo>
                  <a:cubicBezTo>
                    <a:pt x="553" y="8"/>
                    <a:pt x="502" y="0"/>
                    <a:pt x="452" y="0"/>
                  </a:cubicBezTo>
                  <a:close/>
                </a:path>
              </a:pathLst>
            </a:custGeom>
            <a:solidFill>
              <a:srgbClr val="8E4537"/>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639" name="Google Shape;639;p48"/>
            <p:cNvSpPr/>
            <p:nvPr/>
          </p:nvSpPr>
          <p:spPr>
            <a:xfrm>
              <a:off x="1552427" y="4393550"/>
              <a:ext cx="141340" cy="116713"/>
            </a:xfrm>
            <a:custGeom>
              <a:rect b="b" l="l" r="r" t="t"/>
              <a:pathLst>
                <a:path extrusionOk="0" h="2616" w="3168">
                  <a:moveTo>
                    <a:pt x="594" y="0"/>
                  </a:moveTo>
                  <a:cubicBezTo>
                    <a:pt x="508" y="0"/>
                    <a:pt x="420" y="6"/>
                    <a:pt x="328" y="19"/>
                  </a:cubicBezTo>
                  <a:cubicBezTo>
                    <a:pt x="12" y="65"/>
                    <a:pt x="1" y="551"/>
                    <a:pt x="431" y="755"/>
                  </a:cubicBezTo>
                  <a:cubicBezTo>
                    <a:pt x="871" y="947"/>
                    <a:pt x="1866" y="1376"/>
                    <a:pt x="2409" y="1987"/>
                  </a:cubicBezTo>
                  <a:cubicBezTo>
                    <a:pt x="2409" y="1987"/>
                    <a:pt x="2314" y="2441"/>
                    <a:pt x="2550" y="2441"/>
                  </a:cubicBezTo>
                  <a:cubicBezTo>
                    <a:pt x="2571" y="2441"/>
                    <a:pt x="2596" y="2437"/>
                    <a:pt x="2624" y="2429"/>
                  </a:cubicBezTo>
                  <a:cubicBezTo>
                    <a:pt x="2624" y="2429"/>
                    <a:pt x="2699" y="2615"/>
                    <a:pt x="2815" y="2615"/>
                  </a:cubicBezTo>
                  <a:cubicBezTo>
                    <a:pt x="2826" y="2615"/>
                    <a:pt x="2838" y="2614"/>
                    <a:pt x="2850" y="2609"/>
                  </a:cubicBezTo>
                  <a:cubicBezTo>
                    <a:pt x="3133" y="2530"/>
                    <a:pt x="3167" y="2032"/>
                    <a:pt x="3065" y="1964"/>
                  </a:cubicBezTo>
                  <a:cubicBezTo>
                    <a:pt x="2952" y="1886"/>
                    <a:pt x="2703" y="1806"/>
                    <a:pt x="2703" y="1806"/>
                  </a:cubicBezTo>
                  <a:cubicBezTo>
                    <a:pt x="2703" y="1806"/>
                    <a:pt x="2057" y="0"/>
                    <a:pt x="594" y="0"/>
                  </a:cubicBezTo>
                  <a:close/>
                </a:path>
              </a:pathLst>
            </a:custGeom>
            <a:solidFill>
              <a:srgbClr val="A9614A"/>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640" name="Google Shape;640;p48"/>
            <p:cNvSpPr/>
            <p:nvPr/>
          </p:nvSpPr>
          <p:spPr>
            <a:xfrm>
              <a:off x="1678555" y="4496968"/>
              <a:ext cx="6603" cy="12001"/>
            </a:xfrm>
            <a:custGeom>
              <a:rect b="b" l="l" r="r" t="t"/>
              <a:pathLst>
                <a:path extrusionOk="0" h="269" w="148">
                  <a:moveTo>
                    <a:pt x="12" y="0"/>
                  </a:moveTo>
                  <a:cubicBezTo>
                    <a:pt x="9" y="0"/>
                    <a:pt x="6" y="3"/>
                    <a:pt x="1" y="8"/>
                  </a:cubicBezTo>
                  <a:cubicBezTo>
                    <a:pt x="1" y="8"/>
                    <a:pt x="1" y="20"/>
                    <a:pt x="12" y="20"/>
                  </a:cubicBezTo>
                  <a:cubicBezTo>
                    <a:pt x="12" y="20"/>
                    <a:pt x="125" y="111"/>
                    <a:pt x="91" y="246"/>
                  </a:cubicBezTo>
                  <a:cubicBezTo>
                    <a:pt x="91" y="257"/>
                    <a:pt x="102" y="257"/>
                    <a:pt x="102" y="269"/>
                  </a:cubicBezTo>
                  <a:cubicBezTo>
                    <a:pt x="114" y="269"/>
                    <a:pt x="114" y="257"/>
                    <a:pt x="114" y="257"/>
                  </a:cubicBezTo>
                  <a:cubicBezTo>
                    <a:pt x="147" y="99"/>
                    <a:pt x="23" y="8"/>
                    <a:pt x="23" y="8"/>
                  </a:cubicBezTo>
                  <a:cubicBezTo>
                    <a:pt x="18" y="3"/>
                    <a:pt x="15" y="0"/>
                    <a:pt x="12" y="0"/>
                  </a:cubicBezTo>
                  <a:close/>
                </a:path>
              </a:pathLst>
            </a:custGeom>
            <a:solidFill>
              <a:srgbClr val="8E4537"/>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641" name="Google Shape;641;p48"/>
            <p:cNvSpPr/>
            <p:nvPr/>
          </p:nvSpPr>
          <p:spPr>
            <a:xfrm>
              <a:off x="1684087" y="4488759"/>
              <a:ext cx="6648" cy="9146"/>
            </a:xfrm>
            <a:custGeom>
              <a:rect b="b" l="l" r="r" t="t"/>
              <a:pathLst>
                <a:path extrusionOk="0" h="205" w="149">
                  <a:moveTo>
                    <a:pt x="23" y="1"/>
                  </a:moveTo>
                  <a:cubicBezTo>
                    <a:pt x="13" y="1"/>
                    <a:pt x="13" y="1"/>
                    <a:pt x="1" y="11"/>
                  </a:cubicBezTo>
                  <a:lnTo>
                    <a:pt x="13" y="23"/>
                  </a:lnTo>
                  <a:cubicBezTo>
                    <a:pt x="13" y="23"/>
                    <a:pt x="103" y="46"/>
                    <a:pt x="126" y="204"/>
                  </a:cubicBezTo>
                  <a:lnTo>
                    <a:pt x="148" y="204"/>
                  </a:lnTo>
                  <a:lnTo>
                    <a:pt x="148" y="192"/>
                  </a:lnTo>
                  <a:cubicBezTo>
                    <a:pt x="114" y="23"/>
                    <a:pt x="23" y="1"/>
                    <a:pt x="23" y="1"/>
                  </a:cubicBezTo>
                  <a:close/>
                </a:path>
              </a:pathLst>
            </a:custGeom>
            <a:solidFill>
              <a:srgbClr val="8E4537"/>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grpSp>
      <p:sp>
        <p:nvSpPr>
          <p:cNvPr id="642" name="Google Shape;642;p48"/>
          <p:cNvSpPr txBox="1"/>
          <p:nvPr>
            <p:ph idx="4294967295" type="body"/>
          </p:nvPr>
        </p:nvSpPr>
        <p:spPr>
          <a:xfrm>
            <a:off x="1175625" y="1617150"/>
            <a:ext cx="5199900" cy="4351200"/>
          </a:xfrm>
          <a:prstGeom prst="rect">
            <a:avLst/>
          </a:prstGeom>
          <a:noFill/>
        </p:spPr>
        <p:txBody>
          <a:bodyPr anchorCtr="0" anchor="t" bIns="121900" lIns="121900" spcFirstLastPara="1" rIns="121900" wrap="square" tIns="121900">
            <a:noAutofit/>
          </a:bodyPr>
          <a:lstStyle/>
          <a:p>
            <a:pPr indent="0" lvl="0" marL="457200" rtl="1" algn="just">
              <a:lnSpc>
                <a:spcPct val="150000"/>
              </a:lnSpc>
              <a:spcBef>
                <a:spcPts val="0"/>
              </a:spcBef>
              <a:spcAft>
                <a:spcPts val="0"/>
              </a:spcAft>
              <a:buNone/>
            </a:pPr>
            <a:r>
              <a:rPr lang="ar-SA" sz="1840">
                <a:solidFill>
                  <a:srgbClr val="435D74"/>
                </a:solidFill>
                <a:latin typeface="IBM Plex Sans Arabic SemiBold"/>
                <a:ea typeface="IBM Plex Sans Arabic SemiBold"/>
                <a:cs typeface="IBM Plex Sans Arabic SemiBold"/>
                <a:sym typeface="IBM Plex Sans Arabic SemiBold"/>
              </a:rPr>
              <a:t>وممارسة الرياضة لذوي الاحتياجات الخاصة بشكل جماعي مع </a:t>
            </a:r>
            <a:r>
              <a:rPr lang="ar-SA" sz="1840">
                <a:solidFill>
                  <a:srgbClr val="435D74"/>
                </a:solidFill>
                <a:latin typeface="IBM Plex Sans Arabic SemiBold"/>
                <a:ea typeface="IBM Plex Sans Arabic SemiBold"/>
                <a:cs typeface="IBM Plex Sans Arabic SemiBold"/>
                <a:sym typeface="IBM Plex Sans Arabic SemiBold"/>
              </a:rPr>
              <a:t>أقرانهم</a:t>
            </a:r>
            <a:r>
              <a:rPr lang="ar-SA" sz="1840">
                <a:solidFill>
                  <a:srgbClr val="435D74"/>
                </a:solidFill>
                <a:latin typeface="IBM Plex Sans Arabic SemiBold"/>
                <a:ea typeface="IBM Plex Sans Arabic SemiBold"/>
                <a:cs typeface="IBM Plex Sans Arabic SemiBold"/>
                <a:sym typeface="IBM Plex Sans Arabic SemiBold"/>
              </a:rPr>
              <a:t> من الأسوياء أو من ذوي الاحتياجات الخاصة لها فوائد اجتماعية كبيرة فأنها تزيد من أواصر المحبة والأخوة والتعاون واحترام القوانين والأنظمة وحب المنافسة والتغلب على الذات وتكسب الفرد المهارات القيادية والبدنية الفنية المهارية وكذلك تزيد من الانتماء والثقافة وفن التعامل مع الآخرين</a:t>
            </a:r>
            <a:endParaRPr>
              <a:solidFill>
                <a:srgbClr val="435D74"/>
              </a:solidFill>
              <a:latin typeface="IBM Plex Sans Arabic SemiBold"/>
              <a:ea typeface="IBM Plex Sans Arabic SemiBold"/>
              <a:cs typeface="IBM Plex Sans Arabic SemiBold"/>
              <a:sym typeface="IBM Plex Sans Arabic SemiBold"/>
            </a:endParaRPr>
          </a:p>
        </p:txBody>
      </p:sp>
      <p:sp>
        <p:nvSpPr>
          <p:cNvPr id="643" name="Google Shape;643;p48"/>
          <p:cNvSpPr txBox="1"/>
          <p:nvPr>
            <p:ph idx="4294967295" type="title"/>
          </p:nvPr>
        </p:nvSpPr>
        <p:spPr>
          <a:xfrm>
            <a:off x="1977200" y="853650"/>
            <a:ext cx="3846600" cy="763500"/>
          </a:xfrm>
          <a:prstGeom prst="rect">
            <a:avLst/>
          </a:prstGeom>
          <a:noFill/>
          <a:ln>
            <a:noFill/>
          </a:ln>
        </p:spPr>
        <p:txBody>
          <a:bodyPr anchorCtr="0" anchor="t" bIns="121900" lIns="121900" spcFirstLastPara="1" rIns="121900" wrap="square" tIns="121900">
            <a:noAutofit/>
          </a:bodyPr>
          <a:lstStyle/>
          <a:p>
            <a:pPr indent="0" lvl="0" marL="0" rtl="1" algn="r">
              <a:lnSpc>
                <a:spcPct val="100000"/>
              </a:lnSpc>
              <a:spcBef>
                <a:spcPts val="0"/>
              </a:spcBef>
              <a:spcAft>
                <a:spcPts val="0"/>
              </a:spcAft>
              <a:buSzPts val="3700"/>
              <a:buNone/>
            </a:pPr>
            <a:r>
              <a:rPr lang="ar-SA">
                <a:solidFill>
                  <a:srgbClr val="CD6857"/>
                </a:solidFill>
                <a:latin typeface="IBM Plex Sans Arabic"/>
                <a:ea typeface="IBM Plex Sans Arabic"/>
                <a:cs typeface="IBM Plex Sans Arabic"/>
                <a:sym typeface="IBM Plex Sans Arabic"/>
              </a:rPr>
              <a:t>الرياضة الجماعية</a:t>
            </a:r>
            <a:endParaRPr>
              <a:solidFill>
                <a:srgbClr val="CD6857"/>
              </a:solidFill>
              <a:latin typeface="IBM Plex Sans Arabic"/>
              <a:ea typeface="IBM Plex Sans Arabic"/>
              <a:cs typeface="IBM Plex Sans Arabic"/>
              <a:sym typeface="IBM Plex Sans Arabic"/>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7" name="Shape 647"/>
        <p:cNvGrpSpPr/>
        <p:nvPr/>
      </p:nvGrpSpPr>
      <p:grpSpPr>
        <a:xfrm>
          <a:off x="0" y="0"/>
          <a:ext cx="0" cy="0"/>
          <a:chOff x="0" y="0"/>
          <a:chExt cx="0" cy="0"/>
        </a:xfrm>
      </p:grpSpPr>
      <p:sp>
        <p:nvSpPr>
          <p:cNvPr id="648" name="Google Shape;648;p49"/>
          <p:cNvSpPr txBox="1"/>
          <p:nvPr>
            <p:ph type="title"/>
          </p:nvPr>
        </p:nvSpPr>
        <p:spPr>
          <a:xfrm>
            <a:off x="5938600" y="956025"/>
            <a:ext cx="3303900" cy="763500"/>
          </a:xfrm>
          <a:prstGeom prst="rect">
            <a:avLst/>
          </a:prstGeom>
          <a:noFill/>
          <a:ln>
            <a:noFill/>
          </a:ln>
        </p:spPr>
        <p:txBody>
          <a:bodyPr anchorCtr="0" anchor="t" bIns="121900" lIns="121900" spcFirstLastPara="1" rIns="121900" wrap="square" tIns="121900">
            <a:noAutofit/>
          </a:bodyPr>
          <a:lstStyle/>
          <a:p>
            <a:pPr indent="0" lvl="0" marL="0" rtl="1" algn="r">
              <a:lnSpc>
                <a:spcPct val="100000"/>
              </a:lnSpc>
              <a:spcBef>
                <a:spcPts val="0"/>
              </a:spcBef>
              <a:spcAft>
                <a:spcPts val="0"/>
              </a:spcAft>
              <a:buSzPts val="3700"/>
              <a:buNone/>
            </a:pPr>
            <a:r>
              <a:rPr lang="ar-SA">
                <a:solidFill>
                  <a:srgbClr val="CD6857"/>
                </a:solidFill>
                <a:latin typeface="IBM Plex Sans Arabic"/>
                <a:ea typeface="IBM Plex Sans Arabic"/>
                <a:cs typeface="IBM Plex Sans Arabic"/>
                <a:sym typeface="IBM Plex Sans Arabic"/>
              </a:rPr>
              <a:t>الجانب النفسي</a:t>
            </a:r>
            <a:endParaRPr>
              <a:solidFill>
                <a:srgbClr val="CD6857"/>
              </a:solidFill>
              <a:latin typeface="IBM Plex Sans Arabic"/>
              <a:ea typeface="IBM Plex Sans Arabic"/>
              <a:cs typeface="IBM Plex Sans Arabic"/>
              <a:sym typeface="IBM Plex Sans Arabic"/>
            </a:endParaRPr>
          </a:p>
        </p:txBody>
      </p:sp>
      <p:sp>
        <p:nvSpPr>
          <p:cNvPr id="649" name="Google Shape;649;p49"/>
          <p:cNvSpPr/>
          <p:nvPr/>
        </p:nvSpPr>
        <p:spPr>
          <a:xfrm>
            <a:off x="2308273" y="2155376"/>
            <a:ext cx="1636500" cy="1636500"/>
          </a:xfrm>
          <a:prstGeom prst="ellipse">
            <a:avLst/>
          </a:prstGeom>
          <a:solidFill>
            <a:srgbClr val="EDB95C">
              <a:alpha val="47058"/>
            </a:srgb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grpSp>
        <p:nvGrpSpPr>
          <p:cNvPr id="650" name="Google Shape;650;p49"/>
          <p:cNvGrpSpPr/>
          <p:nvPr/>
        </p:nvGrpSpPr>
        <p:grpSpPr>
          <a:xfrm>
            <a:off x="2759904" y="2645469"/>
            <a:ext cx="732716" cy="656121"/>
            <a:chOff x="5757913" y="3227047"/>
            <a:chExt cx="388544" cy="347927"/>
          </a:xfrm>
        </p:grpSpPr>
        <p:sp>
          <p:nvSpPr>
            <p:cNvPr id="651" name="Google Shape;651;p49"/>
            <p:cNvSpPr/>
            <p:nvPr/>
          </p:nvSpPr>
          <p:spPr>
            <a:xfrm>
              <a:off x="5757913" y="3227047"/>
              <a:ext cx="388544" cy="347927"/>
            </a:xfrm>
            <a:custGeom>
              <a:rect b="b" l="l" r="r" t="t"/>
              <a:pathLst>
                <a:path extrusionOk="0" h="13243" w="14789">
                  <a:moveTo>
                    <a:pt x="4050" y="0"/>
                  </a:moveTo>
                  <a:cubicBezTo>
                    <a:pt x="3523" y="0"/>
                    <a:pt x="2993" y="103"/>
                    <a:pt x="2490" y="314"/>
                  </a:cubicBezTo>
                  <a:cubicBezTo>
                    <a:pt x="978" y="952"/>
                    <a:pt x="0" y="2436"/>
                    <a:pt x="14" y="4073"/>
                  </a:cubicBezTo>
                  <a:cubicBezTo>
                    <a:pt x="14" y="8283"/>
                    <a:pt x="5431" y="12105"/>
                    <a:pt x="6985" y="13118"/>
                  </a:cubicBezTo>
                  <a:cubicBezTo>
                    <a:pt x="7110" y="13201"/>
                    <a:pt x="7254" y="13243"/>
                    <a:pt x="7398" y="13243"/>
                  </a:cubicBezTo>
                  <a:cubicBezTo>
                    <a:pt x="7542" y="13243"/>
                    <a:pt x="7686" y="13201"/>
                    <a:pt x="7810" y="13118"/>
                  </a:cubicBezTo>
                  <a:cubicBezTo>
                    <a:pt x="9364" y="12105"/>
                    <a:pt x="14781" y="8283"/>
                    <a:pt x="14781" y="4073"/>
                  </a:cubicBezTo>
                  <a:cubicBezTo>
                    <a:pt x="14788" y="1833"/>
                    <a:pt x="12971" y="8"/>
                    <a:pt x="10731" y="1"/>
                  </a:cubicBezTo>
                  <a:cubicBezTo>
                    <a:pt x="9662" y="1"/>
                    <a:pt x="8643" y="424"/>
                    <a:pt x="7887" y="1174"/>
                  </a:cubicBezTo>
                  <a:cubicBezTo>
                    <a:pt x="7752" y="1309"/>
                    <a:pt x="7575" y="1376"/>
                    <a:pt x="7397" y="1376"/>
                  </a:cubicBezTo>
                  <a:cubicBezTo>
                    <a:pt x="7219" y="1376"/>
                    <a:pt x="7041" y="1309"/>
                    <a:pt x="6902" y="1174"/>
                  </a:cubicBezTo>
                  <a:cubicBezTo>
                    <a:pt x="6131" y="407"/>
                    <a:pt x="5098" y="0"/>
                    <a:pt x="4050" y="0"/>
                  </a:cubicBezTo>
                  <a:close/>
                </a:path>
              </a:pathLst>
            </a:custGeom>
            <a:solidFill>
              <a:schemeClr val="accent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652" name="Google Shape;652;p49"/>
            <p:cNvSpPr/>
            <p:nvPr/>
          </p:nvSpPr>
          <p:spPr>
            <a:xfrm>
              <a:off x="5758097" y="3227074"/>
              <a:ext cx="194101" cy="347743"/>
            </a:xfrm>
            <a:custGeom>
              <a:rect b="b" l="l" r="r" t="t"/>
              <a:pathLst>
                <a:path extrusionOk="0" h="13236" w="7388">
                  <a:moveTo>
                    <a:pt x="4058" y="0"/>
                  </a:moveTo>
                  <a:cubicBezTo>
                    <a:pt x="1811" y="7"/>
                    <a:pt x="0" y="1832"/>
                    <a:pt x="7" y="4072"/>
                  </a:cubicBezTo>
                  <a:cubicBezTo>
                    <a:pt x="7" y="8282"/>
                    <a:pt x="5424" y="12104"/>
                    <a:pt x="6978" y="13117"/>
                  </a:cubicBezTo>
                  <a:cubicBezTo>
                    <a:pt x="7088" y="13188"/>
                    <a:pt x="7223" y="13235"/>
                    <a:pt x="7360" y="13235"/>
                  </a:cubicBezTo>
                  <a:cubicBezTo>
                    <a:pt x="7369" y="13235"/>
                    <a:pt x="7378" y="13235"/>
                    <a:pt x="7387" y="13235"/>
                  </a:cubicBezTo>
                  <a:cubicBezTo>
                    <a:pt x="1859" y="5688"/>
                    <a:pt x="3829" y="1457"/>
                    <a:pt x="5702" y="354"/>
                  </a:cubicBezTo>
                  <a:cubicBezTo>
                    <a:pt x="5182" y="118"/>
                    <a:pt x="4620" y="0"/>
                    <a:pt x="4058" y="0"/>
                  </a:cubicBezTo>
                  <a:close/>
                </a:path>
              </a:pathLst>
            </a:custGeom>
            <a:solidFill>
              <a:schemeClr val="lt2"/>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grpSp>
      <p:sp>
        <p:nvSpPr>
          <p:cNvPr id="653" name="Google Shape;653;p49"/>
          <p:cNvSpPr txBox="1"/>
          <p:nvPr/>
        </p:nvSpPr>
        <p:spPr>
          <a:xfrm>
            <a:off x="4747850" y="1885325"/>
            <a:ext cx="5019300" cy="3499200"/>
          </a:xfrm>
          <a:prstGeom prst="rect">
            <a:avLst/>
          </a:prstGeom>
          <a:noFill/>
          <a:ln>
            <a:noFill/>
          </a:ln>
        </p:spPr>
        <p:txBody>
          <a:bodyPr anchorCtr="0" anchor="t" bIns="91425" lIns="91425" spcFirstLastPara="1" rIns="91425" wrap="square" tIns="91425">
            <a:spAutoFit/>
          </a:bodyPr>
          <a:lstStyle/>
          <a:p>
            <a:pPr indent="0" lvl="0" marL="457200" rtl="1" algn="just">
              <a:lnSpc>
                <a:spcPct val="150000"/>
              </a:lnSpc>
              <a:spcBef>
                <a:spcPts val="0"/>
              </a:spcBef>
              <a:spcAft>
                <a:spcPts val="0"/>
              </a:spcAft>
              <a:buNone/>
            </a:pPr>
            <a:r>
              <a:rPr b="1" lang="ar-SA" sz="1800">
                <a:solidFill>
                  <a:srgbClr val="435D74"/>
                </a:solidFill>
                <a:latin typeface="IBM Plex Sans Arabic"/>
                <a:ea typeface="IBM Plex Sans Arabic"/>
                <a:cs typeface="IBM Plex Sans Arabic"/>
                <a:sym typeface="IBM Plex Sans Arabic"/>
              </a:rPr>
              <a:t>أما الجانب النفسي فأن ممارسة ذوي الاحتياجات الخاصة للرياضة التي تتناسب مع إمكانياتهم وقدراتهم البدنية والعقلية وتمكنهم من المتعة والانسجام والشعور بالتغلب على الإعاقة ودخول دائرة المنافسة والشعور بالنصر فحتما بأن يكون هناك مردود ايجابي مؤثر في تعديل بعض السلوكيات الملازمة للفرد.</a:t>
            </a:r>
            <a:endParaRPr b="1" sz="1800">
              <a:solidFill>
                <a:srgbClr val="435D74"/>
              </a:solidFill>
              <a:latin typeface="IBM Plex Sans Arabic"/>
              <a:ea typeface="IBM Plex Sans Arabic"/>
              <a:cs typeface="IBM Plex Sans Arabic"/>
              <a:sym typeface="IBM Plex Sans Arabic"/>
            </a:endParaRPr>
          </a:p>
          <a:p>
            <a:pPr indent="0" lvl="0" marL="621665" rtl="1" algn="just">
              <a:lnSpc>
                <a:spcPct val="150000"/>
              </a:lnSpc>
              <a:spcBef>
                <a:spcPts val="1000"/>
              </a:spcBef>
              <a:spcAft>
                <a:spcPts val="0"/>
              </a:spcAft>
              <a:buNone/>
            </a:pPr>
            <a:r>
              <a:t/>
            </a:r>
            <a:endParaRPr b="1" sz="1800">
              <a:solidFill>
                <a:srgbClr val="435D74"/>
              </a:solidFill>
              <a:latin typeface="IBM Plex Sans Arabic"/>
              <a:ea typeface="IBM Plex Sans Arabic"/>
              <a:cs typeface="IBM Plex Sans Arabic"/>
              <a:sym typeface="IBM Plex Sans Arabic"/>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7" name="Shape 657"/>
        <p:cNvGrpSpPr/>
        <p:nvPr/>
      </p:nvGrpSpPr>
      <p:grpSpPr>
        <a:xfrm>
          <a:off x="0" y="0"/>
          <a:ext cx="0" cy="0"/>
          <a:chOff x="0" y="0"/>
          <a:chExt cx="0" cy="0"/>
        </a:xfrm>
      </p:grpSpPr>
      <p:sp>
        <p:nvSpPr>
          <p:cNvPr id="658" name="Google Shape;658;p50"/>
          <p:cNvSpPr/>
          <p:nvPr/>
        </p:nvSpPr>
        <p:spPr>
          <a:xfrm>
            <a:off x="2656504" y="1448727"/>
            <a:ext cx="1157100" cy="1157100"/>
          </a:xfrm>
          <a:prstGeom prst="ellipse">
            <a:avLst/>
          </a:prstGeom>
          <a:solidFill>
            <a:srgbClr val="EDB95C">
              <a:alpha val="47060"/>
            </a:srgb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659" name="Google Shape;659;p50"/>
          <p:cNvSpPr/>
          <p:nvPr/>
        </p:nvSpPr>
        <p:spPr>
          <a:xfrm>
            <a:off x="2656504" y="3947377"/>
            <a:ext cx="1157100" cy="1157100"/>
          </a:xfrm>
          <a:prstGeom prst="ellipse">
            <a:avLst/>
          </a:prstGeom>
          <a:solidFill>
            <a:srgbClr val="EDB95C">
              <a:alpha val="47058"/>
            </a:srgb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grpSp>
        <p:nvGrpSpPr>
          <p:cNvPr id="660" name="Google Shape;660;p50"/>
          <p:cNvGrpSpPr/>
          <p:nvPr/>
        </p:nvGrpSpPr>
        <p:grpSpPr>
          <a:xfrm>
            <a:off x="2960865" y="4251686"/>
            <a:ext cx="548365" cy="548365"/>
            <a:chOff x="1492450" y="2713557"/>
            <a:chExt cx="411284" cy="411284"/>
          </a:xfrm>
        </p:grpSpPr>
        <p:sp>
          <p:nvSpPr>
            <p:cNvPr id="661" name="Google Shape;661;p50"/>
            <p:cNvSpPr/>
            <p:nvPr/>
          </p:nvSpPr>
          <p:spPr>
            <a:xfrm>
              <a:off x="1517207" y="3012824"/>
              <a:ext cx="213173" cy="112017"/>
            </a:xfrm>
            <a:custGeom>
              <a:rect b="b" l="l" r="r" t="t"/>
              <a:pathLst>
                <a:path extrusionOk="0" h="2104" w="4004">
                  <a:moveTo>
                    <a:pt x="3890" y="1"/>
                  </a:moveTo>
                  <a:lnTo>
                    <a:pt x="0" y="68"/>
                  </a:lnTo>
                  <a:cubicBezTo>
                    <a:pt x="656" y="1278"/>
                    <a:pt x="1933" y="2104"/>
                    <a:pt x="3403" y="2104"/>
                  </a:cubicBezTo>
                  <a:lnTo>
                    <a:pt x="3483" y="2104"/>
                  </a:lnTo>
                  <a:lnTo>
                    <a:pt x="4003" y="860"/>
                  </a:lnTo>
                  <a:lnTo>
                    <a:pt x="3890" y="1"/>
                  </a:lnTo>
                  <a:close/>
                </a:path>
              </a:pathLst>
            </a:custGeom>
            <a:solidFill>
              <a:srgbClr val="D83F56"/>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662" name="Google Shape;662;p50"/>
            <p:cNvSpPr/>
            <p:nvPr/>
          </p:nvSpPr>
          <p:spPr>
            <a:xfrm>
              <a:off x="1493089" y="2918907"/>
              <a:ext cx="232446" cy="120376"/>
            </a:xfrm>
            <a:custGeom>
              <a:rect b="b" l="l" r="r" t="t"/>
              <a:pathLst>
                <a:path extrusionOk="0" h="2261" w="4366">
                  <a:moveTo>
                    <a:pt x="3856" y="0"/>
                  </a:moveTo>
                  <a:lnTo>
                    <a:pt x="1" y="79"/>
                  </a:lnTo>
                  <a:cubicBezTo>
                    <a:pt x="12" y="712"/>
                    <a:pt x="170" y="1312"/>
                    <a:pt x="453" y="1832"/>
                  </a:cubicBezTo>
                  <a:cubicBezTo>
                    <a:pt x="765" y="1982"/>
                    <a:pt x="1475" y="2261"/>
                    <a:pt x="2369" y="2261"/>
                  </a:cubicBezTo>
                  <a:cubicBezTo>
                    <a:pt x="2966" y="2261"/>
                    <a:pt x="3645" y="2136"/>
                    <a:pt x="4343" y="1765"/>
                  </a:cubicBezTo>
                  <a:lnTo>
                    <a:pt x="4366" y="916"/>
                  </a:lnTo>
                  <a:lnTo>
                    <a:pt x="3856" y="0"/>
                  </a:lnTo>
                  <a:close/>
                </a:path>
              </a:pathLst>
            </a:custGeom>
            <a:solidFill>
              <a:srgbClr val="3B536E"/>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663" name="Google Shape;663;p50"/>
            <p:cNvSpPr/>
            <p:nvPr/>
          </p:nvSpPr>
          <p:spPr>
            <a:xfrm>
              <a:off x="1492450" y="2713557"/>
              <a:ext cx="280628" cy="230050"/>
            </a:xfrm>
            <a:custGeom>
              <a:rect b="b" l="l" r="r" t="t"/>
              <a:pathLst>
                <a:path extrusionOk="0" h="4321" w="5271">
                  <a:moveTo>
                    <a:pt x="3868" y="1"/>
                  </a:moveTo>
                  <a:cubicBezTo>
                    <a:pt x="1732" y="1"/>
                    <a:pt x="1" y="1732"/>
                    <a:pt x="1" y="3857"/>
                  </a:cubicBezTo>
                  <a:cubicBezTo>
                    <a:pt x="1" y="3891"/>
                    <a:pt x="13" y="3914"/>
                    <a:pt x="13" y="3936"/>
                  </a:cubicBezTo>
                  <a:cubicBezTo>
                    <a:pt x="227" y="4049"/>
                    <a:pt x="702" y="4242"/>
                    <a:pt x="1313" y="4321"/>
                  </a:cubicBezTo>
                  <a:lnTo>
                    <a:pt x="5271" y="261"/>
                  </a:lnTo>
                  <a:cubicBezTo>
                    <a:pt x="4830" y="91"/>
                    <a:pt x="4366" y="1"/>
                    <a:pt x="3868" y="1"/>
                  </a:cubicBezTo>
                  <a:close/>
                </a:path>
              </a:pathLst>
            </a:custGeom>
            <a:solidFill>
              <a:srgbClr val="F3D26B"/>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664" name="Google Shape;664;p50"/>
            <p:cNvSpPr/>
            <p:nvPr/>
          </p:nvSpPr>
          <p:spPr>
            <a:xfrm>
              <a:off x="1562302" y="2727453"/>
              <a:ext cx="278232" cy="218390"/>
            </a:xfrm>
            <a:custGeom>
              <a:rect b="b" l="l" r="r" t="t"/>
              <a:pathLst>
                <a:path extrusionOk="0" h="4102" w="5226">
                  <a:moveTo>
                    <a:pt x="3959" y="0"/>
                  </a:moveTo>
                  <a:cubicBezTo>
                    <a:pt x="3257" y="204"/>
                    <a:pt x="747" y="1120"/>
                    <a:pt x="1" y="4060"/>
                  </a:cubicBezTo>
                  <a:cubicBezTo>
                    <a:pt x="186" y="4086"/>
                    <a:pt x="383" y="4102"/>
                    <a:pt x="591" y="4102"/>
                  </a:cubicBezTo>
                  <a:cubicBezTo>
                    <a:pt x="1185" y="4102"/>
                    <a:pt x="1861" y="3973"/>
                    <a:pt x="2556" y="3596"/>
                  </a:cubicBezTo>
                  <a:lnTo>
                    <a:pt x="5225" y="815"/>
                  </a:lnTo>
                  <a:cubicBezTo>
                    <a:pt x="4863" y="464"/>
                    <a:pt x="4433" y="192"/>
                    <a:pt x="3959" y="0"/>
                  </a:cubicBezTo>
                  <a:close/>
                </a:path>
              </a:pathLst>
            </a:custGeom>
            <a:solidFill>
              <a:srgbClr val="EDB95C"/>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665" name="Google Shape;665;p50"/>
            <p:cNvSpPr/>
            <p:nvPr/>
          </p:nvSpPr>
          <p:spPr>
            <a:xfrm>
              <a:off x="1698385" y="2801458"/>
              <a:ext cx="145185" cy="323380"/>
            </a:xfrm>
            <a:custGeom>
              <a:rect b="b" l="l" r="r" t="t"/>
              <a:pathLst>
                <a:path extrusionOk="0" h="6074" w="2727">
                  <a:moveTo>
                    <a:pt x="1595" y="1"/>
                  </a:moveTo>
                  <a:cubicBezTo>
                    <a:pt x="995" y="431"/>
                    <a:pt x="329" y="1121"/>
                    <a:pt x="0" y="2206"/>
                  </a:cubicBezTo>
                  <a:cubicBezTo>
                    <a:pt x="329" y="2828"/>
                    <a:pt x="464" y="3428"/>
                    <a:pt x="487" y="3971"/>
                  </a:cubicBezTo>
                  <a:cubicBezTo>
                    <a:pt x="543" y="4966"/>
                    <a:pt x="227" y="5757"/>
                    <a:pt x="80" y="6074"/>
                  </a:cubicBezTo>
                  <a:cubicBezTo>
                    <a:pt x="645" y="6062"/>
                    <a:pt x="1188" y="5926"/>
                    <a:pt x="1674" y="5689"/>
                  </a:cubicBezTo>
                  <a:cubicBezTo>
                    <a:pt x="1674" y="5689"/>
                    <a:pt x="2726" y="3823"/>
                    <a:pt x="2601" y="2240"/>
                  </a:cubicBezTo>
                  <a:cubicBezTo>
                    <a:pt x="2601" y="2240"/>
                    <a:pt x="2036" y="827"/>
                    <a:pt x="1595" y="1"/>
                  </a:cubicBezTo>
                  <a:close/>
                </a:path>
              </a:pathLst>
            </a:custGeom>
            <a:solidFill>
              <a:srgbClr val="68A0A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666" name="Google Shape;666;p50"/>
            <p:cNvSpPr/>
            <p:nvPr/>
          </p:nvSpPr>
          <p:spPr>
            <a:xfrm>
              <a:off x="1783305" y="2770791"/>
              <a:ext cx="120429" cy="333602"/>
            </a:xfrm>
            <a:custGeom>
              <a:rect b="b" l="l" r="r" t="t"/>
              <a:pathLst>
                <a:path extrusionOk="0" h="6266" w="2262">
                  <a:moveTo>
                    <a:pt x="1074" y="1"/>
                  </a:moveTo>
                  <a:cubicBezTo>
                    <a:pt x="860" y="79"/>
                    <a:pt x="453" y="249"/>
                    <a:pt x="0" y="577"/>
                  </a:cubicBezTo>
                  <a:cubicBezTo>
                    <a:pt x="1391" y="3190"/>
                    <a:pt x="396" y="5610"/>
                    <a:pt x="79" y="6265"/>
                  </a:cubicBezTo>
                  <a:cubicBezTo>
                    <a:pt x="1368" y="5643"/>
                    <a:pt x="2262" y="4320"/>
                    <a:pt x="2262" y="2782"/>
                  </a:cubicBezTo>
                  <a:cubicBezTo>
                    <a:pt x="2262" y="1697"/>
                    <a:pt x="1810" y="702"/>
                    <a:pt x="1074" y="1"/>
                  </a:cubicBezTo>
                  <a:close/>
                </a:path>
              </a:pathLst>
            </a:custGeom>
            <a:solidFill>
              <a:srgbClr val="436D79"/>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grpSp>
      <p:sp>
        <p:nvSpPr>
          <p:cNvPr id="667" name="Google Shape;667;p50"/>
          <p:cNvSpPr txBox="1"/>
          <p:nvPr>
            <p:ph type="title"/>
          </p:nvPr>
        </p:nvSpPr>
        <p:spPr>
          <a:xfrm>
            <a:off x="5538825" y="806975"/>
            <a:ext cx="4419300" cy="763500"/>
          </a:xfrm>
          <a:prstGeom prst="rect">
            <a:avLst/>
          </a:prstGeom>
          <a:noFill/>
          <a:ln>
            <a:noFill/>
          </a:ln>
        </p:spPr>
        <p:txBody>
          <a:bodyPr anchorCtr="0" anchor="t" bIns="121900" lIns="121900" spcFirstLastPara="1" rIns="121900" wrap="square" tIns="121900">
            <a:noAutofit/>
          </a:bodyPr>
          <a:lstStyle/>
          <a:p>
            <a:pPr indent="0" lvl="0" marL="0" rtl="1" algn="r">
              <a:lnSpc>
                <a:spcPct val="100000"/>
              </a:lnSpc>
              <a:spcBef>
                <a:spcPts val="0"/>
              </a:spcBef>
              <a:spcAft>
                <a:spcPts val="0"/>
              </a:spcAft>
              <a:buSzPts val="3700"/>
              <a:buNone/>
            </a:pPr>
            <a:r>
              <a:rPr lang="ar-SA">
                <a:latin typeface="IBM Plex Sans Arabic"/>
                <a:ea typeface="IBM Plex Sans Arabic"/>
                <a:cs typeface="IBM Plex Sans Arabic"/>
                <a:sym typeface="IBM Plex Sans Arabic"/>
              </a:rPr>
              <a:t> </a:t>
            </a:r>
            <a:r>
              <a:rPr lang="ar-SA">
                <a:solidFill>
                  <a:srgbClr val="CD6857"/>
                </a:solidFill>
                <a:latin typeface="IBM Plex Sans Arabic"/>
                <a:ea typeface="IBM Plex Sans Arabic"/>
                <a:cs typeface="IBM Plex Sans Arabic"/>
                <a:sym typeface="IBM Plex Sans Arabic"/>
              </a:rPr>
              <a:t>الرياضات المناسبة </a:t>
            </a:r>
            <a:endParaRPr>
              <a:solidFill>
                <a:srgbClr val="CD6857"/>
              </a:solidFill>
              <a:latin typeface="IBM Plex Sans Arabic"/>
              <a:ea typeface="IBM Plex Sans Arabic"/>
              <a:cs typeface="IBM Plex Sans Arabic"/>
              <a:sym typeface="IBM Plex Sans Arabic"/>
            </a:endParaRPr>
          </a:p>
        </p:txBody>
      </p:sp>
      <p:sp>
        <p:nvSpPr>
          <p:cNvPr id="668" name="Google Shape;668;p50"/>
          <p:cNvSpPr txBox="1"/>
          <p:nvPr>
            <p:ph idx="4294967295" type="body"/>
          </p:nvPr>
        </p:nvSpPr>
        <p:spPr>
          <a:xfrm>
            <a:off x="4191325" y="1198675"/>
            <a:ext cx="6319200" cy="4351200"/>
          </a:xfrm>
          <a:prstGeom prst="rect">
            <a:avLst/>
          </a:prstGeom>
        </p:spPr>
        <p:txBody>
          <a:bodyPr anchorCtr="0" anchor="t" bIns="121900" lIns="121900" spcFirstLastPara="1" rIns="121900" wrap="square" tIns="121900">
            <a:noAutofit/>
          </a:bodyPr>
          <a:lstStyle/>
          <a:p>
            <a:pPr indent="-228600" lvl="0" marL="685800" rtl="1" algn="just">
              <a:lnSpc>
                <a:spcPct val="150000"/>
              </a:lnSpc>
              <a:spcBef>
                <a:spcPts val="0"/>
              </a:spcBef>
              <a:spcAft>
                <a:spcPts val="0"/>
              </a:spcAft>
              <a:buSzPts val="852"/>
              <a:buNone/>
            </a:pPr>
            <a:br>
              <a:rPr lang="ar-SA" sz="1800">
                <a:solidFill>
                  <a:srgbClr val="435D74"/>
                </a:solidFill>
                <a:latin typeface="IBM Plex Sans Arabic SemiBold"/>
                <a:ea typeface="IBM Plex Sans Arabic SemiBold"/>
                <a:cs typeface="IBM Plex Sans Arabic SemiBold"/>
                <a:sym typeface="IBM Plex Sans Arabic SemiBold"/>
              </a:rPr>
            </a:br>
            <a:r>
              <a:rPr lang="ar-SA" sz="1800">
                <a:solidFill>
                  <a:srgbClr val="435D74"/>
                </a:solidFill>
                <a:latin typeface="IBM Plex Sans Arabic SemiBold"/>
                <a:ea typeface="IBM Plex Sans Arabic SemiBold"/>
                <a:cs typeface="IBM Plex Sans Arabic SemiBold"/>
                <a:sym typeface="IBM Plex Sans Arabic SemiBold"/>
              </a:rPr>
              <a:t>كما أن هناك العديد من الرياضات المعدلة التي تتناسب مع قدرات وإمكانيات ذوي الاحتياجات الخاصة ومنها </a:t>
            </a:r>
            <a:r>
              <a:rPr b="1" lang="ar-SA" sz="1800">
                <a:solidFill>
                  <a:srgbClr val="435D74"/>
                </a:solidFill>
                <a:latin typeface="IBM Plex Sans Arabic"/>
                <a:ea typeface="IBM Plex Sans Arabic"/>
                <a:cs typeface="IBM Plex Sans Arabic"/>
                <a:sym typeface="IBM Plex Sans Arabic"/>
              </a:rPr>
              <a:t>العاب القوى ( الميدان والمضمار)</a:t>
            </a:r>
            <a:r>
              <a:rPr lang="ar-SA" sz="1800">
                <a:solidFill>
                  <a:srgbClr val="435D74"/>
                </a:solidFill>
                <a:latin typeface="IBM Plex Sans Arabic SemiBold"/>
                <a:ea typeface="IBM Plex Sans Arabic SemiBold"/>
                <a:cs typeface="IBM Plex Sans Arabic SemiBold"/>
                <a:sym typeface="IBM Plex Sans Arabic SemiBold"/>
              </a:rPr>
              <a:t> وكذلك</a:t>
            </a:r>
            <a:r>
              <a:rPr b="1" lang="ar-SA" sz="1800">
                <a:solidFill>
                  <a:srgbClr val="435D74"/>
                </a:solidFill>
                <a:latin typeface="IBM Plex Sans Arabic"/>
                <a:ea typeface="IBM Plex Sans Arabic"/>
                <a:cs typeface="IBM Plex Sans Arabic"/>
                <a:sym typeface="IBM Plex Sans Arabic"/>
              </a:rPr>
              <a:t> الألعاب الجماعية مثل كرة القدم</a:t>
            </a:r>
            <a:r>
              <a:rPr lang="ar-SA" sz="1800">
                <a:solidFill>
                  <a:srgbClr val="435D74"/>
                </a:solidFill>
                <a:latin typeface="IBM Plex Sans Arabic SemiBold"/>
                <a:ea typeface="IBM Plex Sans Arabic SemiBold"/>
                <a:cs typeface="IBM Plex Sans Arabic SemiBold"/>
                <a:sym typeface="IBM Plex Sans Arabic SemiBold"/>
              </a:rPr>
              <a:t> للإعاقات السمعية والذهنية </a:t>
            </a:r>
            <a:r>
              <a:rPr b="1" lang="ar-SA" sz="1800">
                <a:solidFill>
                  <a:srgbClr val="435D74"/>
                </a:solidFill>
                <a:latin typeface="IBM Plex Sans Arabic"/>
                <a:ea typeface="IBM Plex Sans Arabic"/>
                <a:cs typeface="IBM Plex Sans Arabic"/>
                <a:sym typeface="IBM Plex Sans Arabic"/>
              </a:rPr>
              <a:t>وكرة الهدف للمكفوفين وكرة السلة للإعاقات الحركية والسباحة وكرة المضرب وتنس الطاولة والعاب الجمباز وكرة الطائرة والريشة الطائرة والألعاب المائية</a:t>
            </a:r>
            <a:r>
              <a:rPr lang="ar-SA" sz="1800">
                <a:solidFill>
                  <a:srgbClr val="435D74"/>
                </a:solidFill>
                <a:latin typeface="IBM Plex Sans Arabic SemiBold"/>
                <a:ea typeface="IBM Plex Sans Arabic SemiBold"/>
                <a:cs typeface="IBM Plex Sans Arabic SemiBold"/>
                <a:sym typeface="IBM Plex Sans Arabic SemiBold"/>
              </a:rPr>
              <a:t> وهذه الرياضات قد شرع لها قوانين وأنظمة من قبل الاتحادات الدولية والقارية وكذلك المحلية بما يتناسب مع إمكانيات وقدرات ذوي الاحتياجات الخاصة والطبيعة المكانية.</a:t>
            </a:r>
            <a:endParaRPr sz="1800">
              <a:solidFill>
                <a:srgbClr val="435D74"/>
              </a:solidFill>
              <a:latin typeface="IBM Plex Sans Arabic SemiBold"/>
              <a:ea typeface="IBM Plex Sans Arabic SemiBold"/>
              <a:cs typeface="IBM Plex Sans Arabic SemiBold"/>
              <a:sym typeface="IBM Plex Sans Arabic SemiBold"/>
            </a:endParaRPr>
          </a:p>
          <a:p>
            <a:pPr indent="-64134" lvl="0" marL="685800" rtl="1" algn="just">
              <a:lnSpc>
                <a:spcPct val="150000"/>
              </a:lnSpc>
              <a:spcBef>
                <a:spcPts val="0"/>
              </a:spcBef>
              <a:spcAft>
                <a:spcPts val="0"/>
              </a:spcAft>
              <a:buSzPts val="852"/>
              <a:buNone/>
            </a:pPr>
            <a:r>
              <a:t/>
            </a:r>
            <a:endParaRPr sz="1800">
              <a:solidFill>
                <a:srgbClr val="435D74"/>
              </a:solidFill>
              <a:latin typeface="IBM Plex Sans Arabic SemiBold"/>
              <a:ea typeface="IBM Plex Sans Arabic SemiBold"/>
              <a:cs typeface="IBM Plex Sans Arabic SemiBold"/>
              <a:sym typeface="IBM Plex Sans Arabic SemiBold"/>
            </a:endParaRPr>
          </a:p>
          <a:p>
            <a:pPr indent="0" lvl="0" marL="0" rtl="0" algn="l">
              <a:spcBef>
                <a:spcPts val="0"/>
              </a:spcBef>
              <a:spcAft>
                <a:spcPts val="0"/>
              </a:spcAft>
              <a:buSzPts val="852"/>
              <a:buNone/>
            </a:pPr>
            <a:r>
              <a:t/>
            </a:r>
            <a:endParaRPr sz="1800">
              <a:solidFill>
                <a:srgbClr val="435D74"/>
              </a:solidFill>
              <a:latin typeface="IBM Plex Sans Arabic SemiBold"/>
              <a:ea typeface="IBM Plex Sans Arabic SemiBold"/>
              <a:cs typeface="IBM Plex Sans Arabic SemiBold"/>
              <a:sym typeface="IBM Plex Sans Arabic SemiBold"/>
            </a:endParaRPr>
          </a:p>
        </p:txBody>
      </p:sp>
      <p:sp>
        <p:nvSpPr>
          <p:cNvPr id="669" name="Google Shape;669;p50"/>
          <p:cNvSpPr/>
          <p:nvPr/>
        </p:nvSpPr>
        <p:spPr>
          <a:xfrm>
            <a:off x="2626354" y="2698052"/>
            <a:ext cx="1157100" cy="1157100"/>
          </a:xfrm>
          <a:prstGeom prst="ellipse">
            <a:avLst/>
          </a:prstGeom>
          <a:solidFill>
            <a:srgbClr val="EDB95C">
              <a:alpha val="47060"/>
            </a:srgb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grpSp>
        <p:nvGrpSpPr>
          <p:cNvPr id="670" name="Google Shape;670;p50"/>
          <p:cNvGrpSpPr/>
          <p:nvPr/>
        </p:nvGrpSpPr>
        <p:grpSpPr>
          <a:xfrm>
            <a:off x="2914876" y="1706831"/>
            <a:ext cx="640324" cy="670891"/>
            <a:chOff x="6610597" y="2713504"/>
            <a:chExt cx="392596" cy="411337"/>
          </a:xfrm>
        </p:grpSpPr>
        <p:sp>
          <p:nvSpPr>
            <p:cNvPr id="671" name="Google Shape;671;p50"/>
            <p:cNvSpPr/>
            <p:nvPr/>
          </p:nvSpPr>
          <p:spPr>
            <a:xfrm>
              <a:off x="6610597" y="2944197"/>
              <a:ext cx="136081" cy="135496"/>
            </a:xfrm>
            <a:custGeom>
              <a:rect b="b" l="l" r="r" t="t"/>
              <a:pathLst>
                <a:path extrusionOk="0" h="2545" w="2556">
                  <a:moveTo>
                    <a:pt x="1617" y="0"/>
                  </a:moveTo>
                  <a:lnTo>
                    <a:pt x="79" y="1538"/>
                  </a:lnTo>
                  <a:cubicBezTo>
                    <a:pt x="0" y="1629"/>
                    <a:pt x="0" y="1775"/>
                    <a:pt x="79" y="1855"/>
                  </a:cubicBezTo>
                  <a:lnTo>
                    <a:pt x="701" y="2476"/>
                  </a:lnTo>
                  <a:cubicBezTo>
                    <a:pt x="747" y="2522"/>
                    <a:pt x="803" y="2544"/>
                    <a:pt x="860" y="2544"/>
                  </a:cubicBezTo>
                  <a:cubicBezTo>
                    <a:pt x="916" y="2544"/>
                    <a:pt x="973" y="2522"/>
                    <a:pt x="1018" y="2476"/>
                  </a:cubicBezTo>
                  <a:lnTo>
                    <a:pt x="2556" y="939"/>
                  </a:lnTo>
                  <a:lnTo>
                    <a:pt x="2228" y="317"/>
                  </a:lnTo>
                  <a:lnTo>
                    <a:pt x="1617" y="0"/>
                  </a:lnTo>
                  <a:close/>
                </a:path>
              </a:pathLst>
            </a:custGeom>
            <a:solidFill>
              <a:srgbClr val="3B536E"/>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672" name="Google Shape;672;p50"/>
            <p:cNvSpPr/>
            <p:nvPr/>
          </p:nvSpPr>
          <p:spPr>
            <a:xfrm>
              <a:off x="6696634" y="2815354"/>
              <a:ext cx="178886" cy="178833"/>
            </a:xfrm>
            <a:custGeom>
              <a:rect b="b" l="l" r="r" t="t"/>
              <a:pathLst>
                <a:path extrusionOk="0" h="3359" w="3360">
                  <a:moveTo>
                    <a:pt x="295" y="0"/>
                  </a:moveTo>
                  <a:lnTo>
                    <a:pt x="295" y="0"/>
                  </a:lnTo>
                  <a:cubicBezTo>
                    <a:pt x="194" y="418"/>
                    <a:pt x="194" y="860"/>
                    <a:pt x="307" y="1278"/>
                  </a:cubicBezTo>
                  <a:cubicBezTo>
                    <a:pt x="420" y="1685"/>
                    <a:pt x="307" y="2126"/>
                    <a:pt x="1" y="2420"/>
                  </a:cubicBezTo>
                  <a:lnTo>
                    <a:pt x="940" y="3359"/>
                  </a:lnTo>
                  <a:cubicBezTo>
                    <a:pt x="1159" y="3131"/>
                    <a:pt x="1459" y="3011"/>
                    <a:pt x="1772" y="3011"/>
                  </a:cubicBezTo>
                  <a:cubicBezTo>
                    <a:pt x="1878" y="3011"/>
                    <a:pt x="1987" y="3025"/>
                    <a:pt x="2093" y="3054"/>
                  </a:cubicBezTo>
                  <a:cubicBezTo>
                    <a:pt x="2302" y="3112"/>
                    <a:pt x="2520" y="3140"/>
                    <a:pt x="2738" y="3140"/>
                  </a:cubicBezTo>
                  <a:cubicBezTo>
                    <a:pt x="2946" y="3140"/>
                    <a:pt x="3156" y="3114"/>
                    <a:pt x="3360" y="3065"/>
                  </a:cubicBezTo>
                  <a:lnTo>
                    <a:pt x="2071" y="1471"/>
                  </a:lnTo>
                  <a:lnTo>
                    <a:pt x="295" y="0"/>
                  </a:lnTo>
                  <a:close/>
                </a:path>
              </a:pathLst>
            </a:custGeom>
            <a:solidFill>
              <a:srgbClr val="F3D26B"/>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673" name="Google Shape;673;p50"/>
            <p:cNvSpPr/>
            <p:nvPr/>
          </p:nvSpPr>
          <p:spPr>
            <a:xfrm>
              <a:off x="6909757" y="3031458"/>
              <a:ext cx="93436" cy="93383"/>
            </a:xfrm>
            <a:custGeom>
              <a:rect b="b" l="l" r="r" t="t"/>
              <a:pathLst>
                <a:path extrusionOk="0" h="1754" w="1755">
                  <a:moveTo>
                    <a:pt x="872" y="1"/>
                  </a:moveTo>
                  <a:cubicBezTo>
                    <a:pt x="397" y="1"/>
                    <a:pt x="1" y="397"/>
                    <a:pt x="1" y="883"/>
                  </a:cubicBezTo>
                  <a:cubicBezTo>
                    <a:pt x="1" y="1358"/>
                    <a:pt x="397" y="1754"/>
                    <a:pt x="872" y="1754"/>
                  </a:cubicBezTo>
                  <a:cubicBezTo>
                    <a:pt x="1358" y="1754"/>
                    <a:pt x="1754" y="1358"/>
                    <a:pt x="1754" y="883"/>
                  </a:cubicBezTo>
                  <a:cubicBezTo>
                    <a:pt x="1754" y="397"/>
                    <a:pt x="1358" y="1"/>
                    <a:pt x="872" y="1"/>
                  </a:cubicBezTo>
                  <a:close/>
                </a:path>
              </a:pathLst>
            </a:custGeom>
            <a:solidFill>
              <a:srgbClr val="FFFFF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674" name="Google Shape;674;p50"/>
            <p:cNvSpPr/>
            <p:nvPr/>
          </p:nvSpPr>
          <p:spPr>
            <a:xfrm>
              <a:off x="6712287" y="2713504"/>
              <a:ext cx="278232" cy="265029"/>
            </a:xfrm>
            <a:custGeom>
              <a:rect b="b" l="l" r="r" t="t"/>
              <a:pathLst>
                <a:path extrusionOk="0" h="4978" w="5226">
                  <a:moveTo>
                    <a:pt x="2448" y="1"/>
                  </a:moveTo>
                  <a:cubicBezTo>
                    <a:pt x="1807" y="1"/>
                    <a:pt x="1165" y="247"/>
                    <a:pt x="669" y="737"/>
                  </a:cubicBezTo>
                  <a:cubicBezTo>
                    <a:pt x="329" y="1077"/>
                    <a:pt x="103" y="1484"/>
                    <a:pt x="1" y="1913"/>
                  </a:cubicBezTo>
                  <a:lnTo>
                    <a:pt x="3066" y="4978"/>
                  </a:lnTo>
                  <a:cubicBezTo>
                    <a:pt x="3496" y="4876"/>
                    <a:pt x="3903" y="4650"/>
                    <a:pt x="4230" y="4311"/>
                  </a:cubicBezTo>
                  <a:cubicBezTo>
                    <a:pt x="5225" y="3327"/>
                    <a:pt x="5225" y="1733"/>
                    <a:pt x="4230" y="748"/>
                  </a:cubicBezTo>
                  <a:cubicBezTo>
                    <a:pt x="3737" y="249"/>
                    <a:pt x="3093" y="1"/>
                    <a:pt x="2448" y="1"/>
                  </a:cubicBezTo>
                  <a:close/>
                </a:path>
              </a:pathLst>
            </a:custGeom>
            <a:solidFill>
              <a:srgbClr val="A42C3D"/>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grpSp>
      <p:grpSp>
        <p:nvGrpSpPr>
          <p:cNvPr id="675" name="Google Shape;675;p50"/>
          <p:cNvGrpSpPr/>
          <p:nvPr/>
        </p:nvGrpSpPr>
        <p:grpSpPr>
          <a:xfrm>
            <a:off x="2884745" y="2955989"/>
            <a:ext cx="640317" cy="641234"/>
            <a:chOff x="5324565" y="3452913"/>
            <a:chExt cx="410696" cy="411285"/>
          </a:xfrm>
        </p:grpSpPr>
        <p:sp>
          <p:nvSpPr>
            <p:cNvPr id="676" name="Google Shape;676;p50"/>
            <p:cNvSpPr/>
            <p:nvPr/>
          </p:nvSpPr>
          <p:spPr>
            <a:xfrm>
              <a:off x="5532257" y="3618492"/>
              <a:ext cx="140394" cy="171646"/>
            </a:xfrm>
            <a:custGeom>
              <a:rect b="b" l="l" r="r" t="t"/>
              <a:pathLst>
                <a:path extrusionOk="0" h="3224" w="2637">
                  <a:moveTo>
                    <a:pt x="657" y="1"/>
                  </a:moveTo>
                  <a:lnTo>
                    <a:pt x="1" y="295"/>
                  </a:lnTo>
                  <a:lnTo>
                    <a:pt x="1" y="690"/>
                  </a:lnTo>
                  <a:cubicBezTo>
                    <a:pt x="1" y="1052"/>
                    <a:pt x="284" y="1335"/>
                    <a:pt x="646" y="1335"/>
                  </a:cubicBezTo>
                  <a:lnTo>
                    <a:pt x="1403" y="1335"/>
                  </a:lnTo>
                  <a:cubicBezTo>
                    <a:pt x="1448" y="1335"/>
                    <a:pt x="1483" y="1391"/>
                    <a:pt x="1471" y="1436"/>
                  </a:cubicBezTo>
                  <a:lnTo>
                    <a:pt x="996" y="2680"/>
                  </a:lnTo>
                  <a:cubicBezTo>
                    <a:pt x="928" y="2952"/>
                    <a:pt x="1132" y="3223"/>
                    <a:pt x="1426" y="3223"/>
                  </a:cubicBezTo>
                  <a:cubicBezTo>
                    <a:pt x="1629" y="3223"/>
                    <a:pt x="1799" y="3087"/>
                    <a:pt x="1855" y="2896"/>
                  </a:cubicBezTo>
                  <a:lnTo>
                    <a:pt x="2557" y="905"/>
                  </a:lnTo>
                  <a:cubicBezTo>
                    <a:pt x="2636" y="600"/>
                    <a:pt x="2410" y="305"/>
                    <a:pt x="2093" y="305"/>
                  </a:cubicBezTo>
                  <a:lnTo>
                    <a:pt x="1324" y="295"/>
                  </a:lnTo>
                  <a:lnTo>
                    <a:pt x="657" y="1"/>
                  </a:lnTo>
                  <a:close/>
                </a:path>
              </a:pathLst>
            </a:custGeom>
            <a:solidFill>
              <a:srgbClr val="3B536E"/>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677" name="Google Shape;677;p50"/>
            <p:cNvSpPr/>
            <p:nvPr/>
          </p:nvSpPr>
          <p:spPr>
            <a:xfrm>
              <a:off x="5435359" y="3525799"/>
              <a:ext cx="167440" cy="108397"/>
            </a:xfrm>
            <a:custGeom>
              <a:rect b="b" l="l" r="r" t="t"/>
              <a:pathLst>
                <a:path extrusionOk="0" h="2036" w="3145">
                  <a:moveTo>
                    <a:pt x="453" y="0"/>
                  </a:moveTo>
                  <a:cubicBezTo>
                    <a:pt x="204" y="0"/>
                    <a:pt x="1" y="204"/>
                    <a:pt x="1" y="452"/>
                  </a:cubicBezTo>
                  <a:cubicBezTo>
                    <a:pt x="1" y="701"/>
                    <a:pt x="204" y="905"/>
                    <a:pt x="453" y="905"/>
                  </a:cubicBezTo>
                  <a:lnTo>
                    <a:pt x="1810" y="905"/>
                  </a:lnTo>
                  <a:lnTo>
                    <a:pt x="1810" y="2036"/>
                  </a:lnTo>
                  <a:lnTo>
                    <a:pt x="3144" y="2036"/>
                  </a:lnTo>
                  <a:lnTo>
                    <a:pt x="3144" y="0"/>
                  </a:lnTo>
                  <a:close/>
                </a:path>
              </a:pathLst>
            </a:custGeom>
            <a:solidFill>
              <a:srgbClr val="EDB95C"/>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678" name="Google Shape;678;p50"/>
            <p:cNvSpPr/>
            <p:nvPr/>
          </p:nvSpPr>
          <p:spPr>
            <a:xfrm>
              <a:off x="5324565" y="3727422"/>
              <a:ext cx="166801" cy="136135"/>
            </a:xfrm>
            <a:custGeom>
              <a:rect b="b" l="l" r="r" t="t"/>
              <a:pathLst>
                <a:path extrusionOk="0" h="2557" w="3133">
                  <a:moveTo>
                    <a:pt x="227" y="1"/>
                  </a:moveTo>
                  <a:cubicBezTo>
                    <a:pt x="102" y="1"/>
                    <a:pt x="1" y="103"/>
                    <a:pt x="1" y="227"/>
                  </a:cubicBezTo>
                  <a:lnTo>
                    <a:pt x="1" y="2330"/>
                  </a:lnTo>
                  <a:cubicBezTo>
                    <a:pt x="1" y="2455"/>
                    <a:pt x="102" y="2557"/>
                    <a:pt x="227" y="2557"/>
                  </a:cubicBezTo>
                  <a:lnTo>
                    <a:pt x="2907" y="2557"/>
                  </a:lnTo>
                  <a:cubicBezTo>
                    <a:pt x="3032" y="2557"/>
                    <a:pt x="3133" y="2455"/>
                    <a:pt x="3133" y="2330"/>
                  </a:cubicBezTo>
                  <a:lnTo>
                    <a:pt x="3133" y="227"/>
                  </a:lnTo>
                  <a:cubicBezTo>
                    <a:pt x="3133" y="103"/>
                    <a:pt x="3032" y="1"/>
                    <a:pt x="2907" y="1"/>
                  </a:cubicBezTo>
                  <a:close/>
                </a:path>
              </a:pathLst>
            </a:custGeom>
            <a:solidFill>
              <a:srgbClr val="FFFFF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679" name="Google Shape;679;p50"/>
            <p:cNvSpPr/>
            <p:nvPr/>
          </p:nvSpPr>
          <p:spPr>
            <a:xfrm>
              <a:off x="5567183" y="3452913"/>
              <a:ext cx="85557" cy="85557"/>
            </a:xfrm>
            <a:custGeom>
              <a:rect b="b" l="l" r="r" t="t"/>
              <a:pathLst>
                <a:path extrusionOk="0" h="1607" w="1607">
                  <a:moveTo>
                    <a:pt x="804" y="0"/>
                  </a:moveTo>
                  <a:cubicBezTo>
                    <a:pt x="487" y="0"/>
                    <a:pt x="216" y="181"/>
                    <a:pt x="80" y="453"/>
                  </a:cubicBezTo>
                  <a:cubicBezTo>
                    <a:pt x="35" y="555"/>
                    <a:pt x="1" y="679"/>
                    <a:pt x="1" y="804"/>
                  </a:cubicBezTo>
                  <a:cubicBezTo>
                    <a:pt x="1" y="1244"/>
                    <a:pt x="363" y="1606"/>
                    <a:pt x="804" y="1606"/>
                  </a:cubicBezTo>
                  <a:cubicBezTo>
                    <a:pt x="1256" y="1606"/>
                    <a:pt x="1606" y="1244"/>
                    <a:pt x="1606" y="804"/>
                  </a:cubicBezTo>
                  <a:cubicBezTo>
                    <a:pt x="1606" y="679"/>
                    <a:pt x="1584" y="555"/>
                    <a:pt x="1528" y="453"/>
                  </a:cubicBezTo>
                  <a:lnTo>
                    <a:pt x="804" y="0"/>
                  </a:lnTo>
                  <a:close/>
                </a:path>
              </a:pathLst>
            </a:custGeom>
            <a:solidFill>
              <a:srgbClr val="E8A887"/>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680" name="Google Shape;680;p50"/>
            <p:cNvSpPr/>
            <p:nvPr/>
          </p:nvSpPr>
          <p:spPr>
            <a:xfrm>
              <a:off x="5550359" y="3452913"/>
              <a:ext cx="98175" cy="24118"/>
            </a:xfrm>
            <a:custGeom>
              <a:rect b="b" l="l" r="r" t="t"/>
              <a:pathLst>
                <a:path extrusionOk="0" h="453" w="1844">
                  <a:moveTo>
                    <a:pt x="226" y="0"/>
                  </a:moveTo>
                  <a:cubicBezTo>
                    <a:pt x="102" y="0"/>
                    <a:pt x="0" y="103"/>
                    <a:pt x="0" y="227"/>
                  </a:cubicBezTo>
                  <a:cubicBezTo>
                    <a:pt x="0" y="351"/>
                    <a:pt x="102" y="453"/>
                    <a:pt x="226" y="453"/>
                  </a:cubicBezTo>
                  <a:lnTo>
                    <a:pt x="1844" y="453"/>
                  </a:lnTo>
                  <a:cubicBezTo>
                    <a:pt x="1719" y="181"/>
                    <a:pt x="1437" y="0"/>
                    <a:pt x="1120" y="0"/>
                  </a:cubicBezTo>
                  <a:close/>
                </a:path>
              </a:pathLst>
            </a:custGeom>
            <a:solidFill>
              <a:srgbClr val="68A0A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681" name="Google Shape;681;p50"/>
            <p:cNvSpPr/>
            <p:nvPr/>
          </p:nvSpPr>
          <p:spPr>
            <a:xfrm>
              <a:off x="5539498" y="3840080"/>
              <a:ext cx="195763" cy="24118"/>
            </a:xfrm>
            <a:custGeom>
              <a:rect b="b" l="l" r="r" t="t"/>
              <a:pathLst>
                <a:path extrusionOk="0" h="453" w="3677">
                  <a:moveTo>
                    <a:pt x="227" y="0"/>
                  </a:moveTo>
                  <a:cubicBezTo>
                    <a:pt x="103" y="0"/>
                    <a:pt x="1" y="101"/>
                    <a:pt x="1" y="226"/>
                  </a:cubicBezTo>
                  <a:cubicBezTo>
                    <a:pt x="1" y="350"/>
                    <a:pt x="103" y="452"/>
                    <a:pt x="227" y="452"/>
                  </a:cubicBezTo>
                  <a:lnTo>
                    <a:pt x="3450" y="452"/>
                  </a:lnTo>
                  <a:cubicBezTo>
                    <a:pt x="3574" y="452"/>
                    <a:pt x="3676" y="350"/>
                    <a:pt x="3676" y="226"/>
                  </a:cubicBezTo>
                  <a:cubicBezTo>
                    <a:pt x="3676" y="101"/>
                    <a:pt x="3574" y="0"/>
                    <a:pt x="3450" y="0"/>
                  </a:cubicBezTo>
                  <a:close/>
                </a:path>
              </a:pathLst>
            </a:custGeom>
            <a:solidFill>
              <a:srgbClr val="FFFFF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grpSp>
      <p:sp>
        <p:nvSpPr>
          <p:cNvPr id="682" name="Google Shape;682;p50"/>
          <p:cNvSpPr/>
          <p:nvPr/>
        </p:nvSpPr>
        <p:spPr>
          <a:xfrm>
            <a:off x="1310257" y="2108514"/>
            <a:ext cx="1157100" cy="1157100"/>
          </a:xfrm>
          <a:prstGeom prst="ellipse">
            <a:avLst/>
          </a:prstGeom>
          <a:solidFill>
            <a:srgbClr val="EDB95C">
              <a:alpha val="47060"/>
            </a:srgb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grpSp>
        <p:nvGrpSpPr>
          <p:cNvPr id="683" name="Google Shape;683;p50"/>
          <p:cNvGrpSpPr/>
          <p:nvPr/>
        </p:nvGrpSpPr>
        <p:grpSpPr>
          <a:xfrm>
            <a:off x="1614514" y="2412809"/>
            <a:ext cx="548365" cy="548365"/>
            <a:chOff x="4685781" y="3452913"/>
            <a:chExt cx="411284" cy="411284"/>
          </a:xfrm>
        </p:grpSpPr>
        <p:sp>
          <p:nvSpPr>
            <p:cNvPr id="684" name="Google Shape;684;p50"/>
            <p:cNvSpPr/>
            <p:nvPr/>
          </p:nvSpPr>
          <p:spPr>
            <a:xfrm>
              <a:off x="4701434" y="3452913"/>
              <a:ext cx="173456" cy="232446"/>
            </a:xfrm>
            <a:custGeom>
              <a:rect b="b" l="l" r="r" t="t"/>
              <a:pathLst>
                <a:path extrusionOk="0" h="4366" w="3258">
                  <a:moveTo>
                    <a:pt x="1199" y="0"/>
                  </a:moveTo>
                  <a:cubicBezTo>
                    <a:pt x="1098" y="0"/>
                    <a:pt x="1007" y="68"/>
                    <a:pt x="985" y="170"/>
                  </a:cubicBezTo>
                  <a:lnTo>
                    <a:pt x="611" y="1674"/>
                  </a:lnTo>
                  <a:lnTo>
                    <a:pt x="668" y="2036"/>
                  </a:lnTo>
                  <a:lnTo>
                    <a:pt x="385" y="2579"/>
                  </a:lnTo>
                  <a:lnTo>
                    <a:pt x="23" y="4083"/>
                  </a:lnTo>
                  <a:cubicBezTo>
                    <a:pt x="1" y="4151"/>
                    <a:pt x="23" y="4219"/>
                    <a:pt x="58" y="4275"/>
                  </a:cubicBezTo>
                  <a:cubicBezTo>
                    <a:pt x="103" y="4332"/>
                    <a:pt x="171" y="4365"/>
                    <a:pt x="238" y="4365"/>
                  </a:cubicBezTo>
                  <a:lnTo>
                    <a:pt x="3031" y="4365"/>
                  </a:lnTo>
                  <a:cubicBezTo>
                    <a:pt x="3099" y="4365"/>
                    <a:pt x="3167" y="4332"/>
                    <a:pt x="3201" y="4275"/>
                  </a:cubicBezTo>
                  <a:cubicBezTo>
                    <a:pt x="3246" y="4219"/>
                    <a:pt x="3257" y="4151"/>
                    <a:pt x="3246" y="4083"/>
                  </a:cubicBezTo>
                  <a:lnTo>
                    <a:pt x="2873" y="2579"/>
                  </a:lnTo>
                  <a:lnTo>
                    <a:pt x="2601" y="2070"/>
                  </a:lnTo>
                  <a:lnTo>
                    <a:pt x="2658" y="1674"/>
                  </a:lnTo>
                  <a:lnTo>
                    <a:pt x="2285" y="170"/>
                  </a:lnTo>
                  <a:cubicBezTo>
                    <a:pt x="2262" y="68"/>
                    <a:pt x="2172" y="0"/>
                    <a:pt x="2070" y="0"/>
                  </a:cubicBezTo>
                  <a:close/>
                </a:path>
              </a:pathLst>
            </a:custGeom>
            <a:solidFill>
              <a:srgbClr val="F3D26B"/>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685" name="Google Shape;685;p50"/>
            <p:cNvSpPr/>
            <p:nvPr/>
          </p:nvSpPr>
          <p:spPr>
            <a:xfrm>
              <a:off x="4788110" y="3452913"/>
              <a:ext cx="86781" cy="232446"/>
            </a:xfrm>
            <a:custGeom>
              <a:rect b="b" l="l" r="r" t="t"/>
              <a:pathLst>
                <a:path extrusionOk="0" h="4366" w="1630">
                  <a:moveTo>
                    <a:pt x="1" y="0"/>
                  </a:moveTo>
                  <a:lnTo>
                    <a:pt x="1" y="4365"/>
                  </a:lnTo>
                  <a:lnTo>
                    <a:pt x="1403" y="4365"/>
                  </a:lnTo>
                  <a:cubicBezTo>
                    <a:pt x="1471" y="4365"/>
                    <a:pt x="1539" y="4332"/>
                    <a:pt x="1573" y="4275"/>
                  </a:cubicBezTo>
                  <a:cubicBezTo>
                    <a:pt x="1618" y="4219"/>
                    <a:pt x="1629" y="4151"/>
                    <a:pt x="1618" y="4083"/>
                  </a:cubicBezTo>
                  <a:lnTo>
                    <a:pt x="1245" y="2579"/>
                  </a:lnTo>
                  <a:lnTo>
                    <a:pt x="973" y="2070"/>
                  </a:lnTo>
                  <a:lnTo>
                    <a:pt x="1030" y="1674"/>
                  </a:lnTo>
                  <a:lnTo>
                    <a:pt x="657" y="170"/>
                  </a:lnTo>
                  <a:cubicBezTo>
                    <a:pt x="634" y="68"/>
                    <a:pt x="544" y="0"/>
                    <a:pt x="442" y="0"/>
                  </a:cubicBezTo>
                  <a:close/>
                </a:path>
              </a:pathLst>
            </a:custGeom>
            <a:solidFill>
              <a:srgbClr val="F3D26B"/>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686" name="Google Shape;686;p50"/>
            <p:cNvSpPr/>
            <p:nvPr/>
          </p:nvSpPr>
          <p:spPr>
            <a:xfrm>
              <a:off x="4685781" y="3669070"/>
              <a:ext cx="205400" cy="64474"/>
            </a:xfrm>
            <a:custGeom>
              <a:rect b="b" l="l" r="r" t="t"/>
              <a:pathLst>
                <a:path extrusionOk="0" h="1211" w="3858">
                  <a:moveTo>
                    <a:pt x="227" y="1"/>
                  </a:moveTo>
                  <a:cubicBezTo>
                    <a:pt x="103" y="1"/>
                    <a:pt x="1" y="102"/>
                    <a:pt x="1" y="227"/>
                  </a:cubicBezTo>
                  <a:lnTo>
                    <a:pt x="1" y="984"/>
                  </a:lnTo>
                  <a:cubicBezTo>
                    <a:pt x="1" y="1109"/>
                    <a:pt x="103" y="1210"/>
                    <a:pt x="227" y="1210"/>
                  </a:cubicBezTo>
                  <a:lnTo>
                    <a:pt x="3631" y="1210"/>
                  </a:lnTo>
                  <a:cubicBezTo>
                    <a:pt x="3755" y="1210"/>
                    <a:pt x="3857" y="1109"/>
                    <a:pt x="3857" y="984"/>
                  </a:cubicBezTo>
                  <a:lnTo>
                    <a:pt x="3857" y="227"/>
                  </a:lnTo>
                  <a:cubicBezTo>
                    <a:pt x="3857" y="102"/>
                    <a:pt x="3755" y="1"/>
                    <a:pt x="3631" y="1"/>
                  </a:cubicBezTo>
                  <a:close/>
                </a:path>
              </a:pathLst>
            </a:custGeom>
            <a:solidFill>
              <a:srgbClr val="EDB95C"/>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687" name="Google Shape;687;p50"/>
            <p:cNvSpPr/>
            <p:nvPr/>
          </p:nvSpPr>
          <p:spPr>
            <a:xfrm>
              <a:off x="4788110" y="3669070"/>
              <a:ext cx="103073" cy="64474"/>
            </a:xfrm>
            <a:custGeom>
              <a:rect b="b" l="l" r="r" t="t"/>
              <a:pathLst>
                <a:path extrusionOk="0" h="1211" w="1936">
                  <a:moveTo>
                    <a:pt x="1" y="1"/>
                  </a:moveTo>
                  <a:lnTo>
                    <a:pt x="1" y="1210"/>
                  </a:lnTo>
                  <a:lnTo>
                    <a:pt x="1709" y="1210"/>
                  </a:lnTo>
                  <a:cubicBezTo>
                    <a:pt x="1833" y="1210"/>
                    <a:pt x="1935" y="1109"/>
                    <a:pt x="1935" y="984"/>
                  </a:cubicBezTo>
                  <a:lnTo>
                    <a:pt x="1935" y="227"/>
                  </a:lnTo>
                  <a:cubicBezTo>
                    <a:pt x="1935" y="102"/>
                    <a:pt x="1833" y="1"/>
                    <a:pt x="1709" y="1"/>
                  </a:cubicBezTo>
                  <a:close/>
                </a:path>
              </a:pathLst>
            </a:custGeom>
            <a:solidFill>
              <a:srgbClr val="EDB95C"/>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688" name="Google Shape;688;p50"/>
            <p:cNvSpPr/>
            <p:nvPr/>
          </p:nvSpPr>
          <p:spPr>
            <a:xfrm>
              <a:off x="4907316" y="3583566"/>
              <a:ext cx="174095" cy="232446"/>
            </a:xfrm>
            <a:custGeom>
              <a:rect b="b" l="l" r="r" t="t"/>
              <a:pathLst>
                <a:path extrusionOk="0" h="4366" w="3270">
                  <a:moveTo>
                    <a:pt x="1200" y="1"/>
                  </a:moveTo>
                  <a:cubicBezTo>
                    <a:pt x="1098" y="1"/>
                    <a:pt x="1008" y="69"/>
                    <a:pt x="985" y="170"/>
                  </a:cubicBezTo>
                  <a:lnTo>
                    <a:pt x="612" y="1674"/>
                  </a:lnTo>
                  <a:lnTo>
                    <a:pt x="679" y="2036"/>
                  </a:lnTo>
                  <a:lnTo>
                    <a:pt x="385" y="2579"/>
                  </a:lnTo>
                  <a:lnTo>
                    <a:pt x="24" y="4083"/>
                  </a:lnTo>
                  <a:cubicBezTo>
                    <a:pt x="1" y="4150"/>
                    <a:pt x="24" y="4218"/>
                    <a:pt x="69" y="4275"/>
                  </a:cubicBezTo>
                  <a:cubicBezTo>
                    <a:pt x="103" y="4331"/>
                    <a:pt x="171" y="4366"/>
                    <a:pt x="239" y="4366"/>
                  </a:cubicBezTo>
                  <a:lnTo>
                    <a:pt x="3032" y="4366"/>
                  </a:lnTo>
                  <a:cubicBezTo>
                    <a:pt x="3099" y="4366"/>
                    <a:pt x="3167" y="4331"/>
                    <a:pt x="3202" y="4275"/>
                  </a:cubicBezTo>
                  <a:cubicBezTo>
                    <a:pt x="3247" y="4218"/>
                    <a:pt x="3269" y="4150"/>
                    <a:pt x="3247" y="4083"/>
                  </a:cubicBezTo>
                  <a:lnTo>
                    <a:pt x="2873" y="2579"/>
                  </a:lnTo>
                  <a:lnTo>
                    <a:pt x="2602" y="2070"/>
                  </a:lnTo>
                  <a:lnTo>
                    <a:pt x="2659" y="1674"/>
                  </a:lnTo>
                  <a:lnTo>
                    <a:pt x="2285" y="170"/>
                  </a:lnTo>
                  <a:cubicBezTo>
                    <a:pt x="2263" y="69"/>
                    <a:pt x="2172" y="1"/>
                    <a:pt x="2071" y="1"/>
                  </a:cubicBezTo>
                  <a:close/>
                </a:path>
              </a:pathLst>
            </a:custGeom>
            <a:solidFill>
              <a:srgbClr val="F3D26B"/>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689" name="Google Shape;689;p50"/>
            <p:cNvSpPr/>
            <p:nvPr/>
          </p:nvSpPr>
          <p:spPr>
            <a:xfrm>
              <a:off x="4994046" y="3583566"/>
              <a:ext cx="87367" cy="232446"/>
            </a:xfrm>
            <a:custGeom>
              <a:rect b="b" l="l" r="r" t="t"/>
              <a:pathLst>
                <a:path extrusionOk="0" h="4366" w="1641">
                  <a:moveTo>
                    <a:pt x="0" y="1"/>
                  </a:moveTo>
                  <a:lnTo>
                    <a:pt x="0" y="4366"/>
                  </a:lnTo>
                  <a:lnTo>
                    <a:pt x="1403" y="4366"/>
                  </a:lnTo>
                  <a:cubicBezTo>
                    <a:pt x="1470" y="4366"/>
                    <a:pt x="1538" y="4331"/>
                    <a:pt x="1573" y="4275"/>
                  </a:cubicBezTo>
                  <a:cubicBezTo>
                    <a:pt x="1618" y="4218"/>
                    <a:pt x="1640" y="4150"/>
                    <a:pt x="1618" y="4083"/>
                  </a:cubicBezTo>
                  <a:lnTo>
                    <a:pt x="1244" y="2579"/>
                  </a:lnTo>
                  <a:lnTo>
                    <a:pt x="973" y="2070"/>
                  </a:lnTo>
                  <a:lnTo>
                    <a:pt x="1030" y="1674"/>
                  </a:lnTo>
                  <a:lnTo>
                    <a:pt x="656" y="170"/>
                  </a:lnTo>
                  <a:cubicBezTo>
                    <a:pt x="634" y="69"/>
                    <a:pt x="543" y="1"/>
                    <a:pt x="442" y="1"/>
                  </a:cubicBezTo>
                  <a:close/>
                </a:path>
              </a:pathLst>
            </a:custGeom>
            <a:solidFill>
              <a:srgbClr val="F3D26B"/>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690" name="Google Shape;690;p50"/>
            <p:cNvSpPr/>
            <p:nvPr/>
          </p:nvSpPr>
          <p:spPr>
            <a:xfrm>
              <a:off x="4891663" y="3799670"/>
              <a:ext cx="205400" cy="64527"/>
            </a:xfrm>
            <a:custGeom>
              <a:rect b="b" l="l" r="r" t="t"/>
              <a:pathLst>
                <a:path extrusionOk="0" h="1212" w="3858">
                  <a:moveTo>
                    <a:pt x="227" y="1"/>
                  </a:moveTo>
                  <a:cubicBezTo>
                    <a:pt x="103" y="1"/>
                    <a:pt x="1" y="103"/>
                    <a:pt x="1" y="227"/>
                  </a:cubicBezTo>
                  <a:lnTo>
                    <a:pt x="1" y="985"/>
                  </a:lnTo>
                  <a:cubicBezTo>
                    <a:pt x="1" y="1109"/>
                    <a:pt x="103" y="1211"/>
                    <a:pt x="227" y="1211"/>
                  </a:cubicBezTo>
                  <a:lnTo>
                    <a:pt x="3631" y="1211"/>
                  </a:lnTo>
                  <a:cubicBezTo>
                    <a:pt x="3755" y="1211"/>
                    <a:pt x="3857" y="1109"/>
                    <a:pt x="3857" y="985"/>
                  </a:cubicBezTo>
                  <a:lnTo>
                    <a:pt x="3857" y="227"/>
                  </a:lnTo>
                  <a:cubicBezTo>
                    <a:pt x="3857" y="103"/>
                    <a:pt x="3755" y="1"/>
                    <a:pt x="3631" y="1"/>
                  </a:cubicBezTo>
                  <a:close/>
                </a:path>
              </a:pathLst>
            </a:custGeom>
            <a:solidFill>
              <a:srgbClr val="EDB95C"/>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691" name="Google Shape;691;p50"/>
            <p:cNvSpPr/>
            <p:nvPr/>
          </p:nvSpPr>
          <p:spPr>
            <a:xfrm>
              <a:off x="4994046" y="3799670"/>
              <a:ext cx="103019" cy="64527"/>
            </a:xfrm>
            <a:custGeom>
              <a:rect b="b" l="l" r="r" t="t"/>
              <a:pathLst>
                <a:path extrusionOk="0" h="1212" w="1935">
                  <a:moveTo>
                    <a:pt x="0" y="1"/>
                  </a:moveTo>
                  <a:lnTo>
                    <a:pt x="0" y="1211"/>
                  </a:lnTo>
                  <a:lnTo>
                    <a:pt x="1708" y="1211"/>
                  </a:lnTo>
                  <a:cubicBezTo>
                    <a:pt x="1832" y="1211"/>
                    <a:pt x="1934" y="1109"/>
                    <a:pt x="1934" y="985"/>
                  </a:cubicBezTo>
                  <a:lnTo>
                    <a:pt x="1934" y="227"/>
                  </a:lnTo>
                  <a:cubicBezTo>
                    <a:pt x="1934" y="103"/>
                    <a:pt x="1832" y="1"/>
                    <a:pt x="1708" y="1"/>
                  </a:cubicBezTo>
                  <a:close/>
                </a:path>
              </a:pathLst>
            </a:custGeom>
            <a:solidFill>
              <a:srgbClr val="EDB95C"/>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692" name="Google Shape;692;p50"/>
            <p:cNvSpPr/>
            <p:nvPr/>
          </p:nvSpPr>
          <p:spPr>
            <a:xfrm>
              <a:off x="4927814" y="3672691"/>
              <a:ext cx="132514" cy="48235"/>
            </a:xfrm>
            <a:custGeom>
              <a:rect b="b" l="l" r="r" t="t"/>
              <a:pathLst>
                <a:path extrusionOk="0" h="906" w="2489">
                  <a:moveTo>
                    <a:pt x="227" y="0"/>
                  </a:moveTo>
                  <a:lnTo>
                    <a:pt x="0" y="905"/>
                  </a:lnTo>
                  <a:lnTo>
                    <a:pt x="2488" y="905"/>
                  </a:lnTo>
                  <a:lnTo>
                    <a:pt x="2274" y="0"/>
                  </a:lnTo>
                  <a:close/>
                </a:path>
              </a:pathLst>
            </a:custGeom>
            <a:solidFill>
              <a:srgbClr val="FFFFF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693" name="Google Shape;693;p50"/>
            <p:cNvSpPr/>
            <p:nvPr/>
          </p:nvSpPr>
          <p:spPr>
            <a:xfrm>
              <a:off x="4994046" y="3672691"/>
              <a:ext cx="66284" cy="48235"/>
            </a:xfrm>
            <a:custGeom>
              <a:rect b="b" l="l" r="r" t="t"/>
              <a:pathLst>
                <a:path extrusionOk="0" h="906" w="1245">
                  <a:moveTo>
                    <a:pt x="0" y="0"/>
                  </a:moveTo>
                  <a:lnTo>
                    <a:pt x="0" y="905"/>
                  </a:lnTo>
                  <a:lnTo>
                    <a:pt x="1244" y="905"/>
                  </a:lnTo>
                  <a:lnTo>
                    <a:pt x="1030" y="0"/>
                  </a:lnTo>
                  <a:close/>
                </a:path>
              </a:pathLst>
            </a:custGeom>
            <a:solidFill>
              <a:srgbClr val="FFFFF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694" name="Google Shape;694;p50"/>
            <p:cNvSpPr/>
            <p:nvPr/>
          </p:nvSpPr>
          <p:spPr>
            <a:xfrm>
              <a:off x="4721932" y="3542038"/>
              <a:ext cx="132461" cy="48182"/>
            </a:xfrm>
            <a:custGeom>
              <a:rect b="b" l="l" r="r" t="t"/>
              <a:pathLst>
                <a:path extrusionOk="0" h="905" w="2488">
                  <a:moveTo>
                    <a:pt x="226" y="0"/>
                  </a:moveTo>
                  <a:lnTo>
                    <a:pt x="0" y="905"/>
                  </a:lnTo>
                  <a:lnTo>
                    <a:pt x="2488" y="905"/>
                  </a:lnTo>
                  <a:lnTo>
                    <a:pt x="2273" y="0"/>
                  </a:lnTo>
                  <a:close/>
                </a:path>
              </a:pathLst>
            </a:custGeom>
            <a:solidFill>
              <a:srgbClr val="FFFFF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695" name="Google Shape;695;p50"/>
            <p:cNvSpPr/>
            <p:nvPr/>
          </p:nvSpPr>
          <p:spPr>
            <a:xfrm>
              <a:off x="4788110" y="3542038"/>
              <a:ext cx="66284" cy="48182"/>
            </a:xfrm>
            <a:custGeom>
              <a:rect b="b" l="l" r="r" t="t"/>
              <a:pathLst>
                <a:path extrusionOk="0" h="905" w="1245">
                  <a:moveTo>
                    <a:pt x="1" y="0"/>
                  </a:moveTo>
                  <a:lnTo>
                    <a:pt x="1" y="905"/>
                  </a:lnTo>
                  <a:lnTo>
                    <a:pt x="1245" y="905"/>
                  </a:lnTo>
                  <a:lnTo>
                    <a:pt x="1030" y="0"/>
                  </a:lnTo>
                  <a:close/>
                </a:path>
              </a:pathLst>
            </a:custGeom>
            <a:solidFill>
              <a:srgbClr val="FFFFF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grpSp>
      <p:sp>
        <p:nvSpPr>
          <p:cNvPr id="696" name="Google Shape;696;p50"/>
          <p:cNvSpPr/>
          <p:nvPr/>
        </p:nvSpPr>
        <p:spPr>
          <a:xfrm>
            <a:off x="1310157" y="3406364"/>
            <a:ext cx="1157100" cy="1157100"/>
          </a:xfrm>
          <a:prstGeom prst="ellipse">
            <a:avLst/>
          </a:prstGeom>
          <a:solidFill>
            <a:srgbClr val="EDB95C">
              <a:alpha val="47060"/>
            </a:srgb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grpSp>
        <p:nvGrpSpPr>
          <p:cNvPr id="697" name="Google Shape;697;p50"/>
          <p:cNvGrpSpPr/>
          <p:nvPr/>
        </p:nvGrpSpPr>
        <p:grpSpPr>
          <a:xfrm>
            <a:off x="1548555" y="3649460"/>
            <a:ext cx="669923" cy="670919"/>
            <a:chOff x="5324565" y="4192215"/>
            <a:chExt cx="410693" cy="411279"/>
          </a:xfrm>
        </p:grpSpPr>
        <p:sp>
          <p:nvSpPr>
            <p:cNvPr id="698" name="Google Shape;698;p50"/>
            <p:cNvSpPr/>
            <p:nvPr/>
          </p:nvSpPr>
          <p:spPr>
            <a:xfrm>
              <a:off x="5324565" y="4192854"/>
              <a:ext cx="410693" cy="410054"/>
            </a:xfrm>
            <a:custGeom>
              <a:rect b="b" l="l" r="r" t="t"/>
              <a:pathLst>
                <a:path extrusionOk="0" h="7702" w="7714">
                  <a:moveTo>
                    <a:pt x="3630" y="1"/>
                  </a:moveTo>
                  <a:cubicBezTo>
                    <a:pt x="2658" y="57"/>
                    <a:pt x="1788" y="464"/>
                    <a:pt x="1143" y="1109"/>
                  </a:cubicBezTo>
                  <a:lnTo>
                    <a:pt x="1087" y="1368"/>
                  </a:lnTo>
                  <a:lnTo>
                    <a:pt x="838" y="1448"/>
                  </a:lnTo>
                  <a:cubicBezTo>
                    <a:pt x="351" y="2059"/>
                    <a:pt x="46" y="2816"/>
                    <a:pt x="1" y="3642"/>
                  </a:cubicBezTo>
                  <a:lnTo>
                    <a:pt x="295" y="3845"/>
                  </a:lnTo>
                  <a:lnTo>
                    <a:pt x="1" y="4094"/>
                  </a:lnTo>
                  <a:cubicBezTo>
                    <a:pt x="57" y="4908"/>
                    <a:pt x="363" y="5643"/>
                    <a:pt x="838" y="6243"/>
                  </a:cubicBezTo>
                  <a:lnTo>
                    <a:pt x="1087" y="6288"/>
                  </a:lnTo>
                  <a:lnTo>
                    <a:pt x="1143" y="6593"/>
                  </a:lnTo>
                  <a:cubicBezTo>
                    <a:pt x="1788" y="7226"/>
                    <a:pt x="2658" y="7645"/>
                    <a:pt x="3630" y="7701"/>
                  </a:cubicBezTo>
                  <a:lnTo>
                    <a:pt x="3857" y="7555"/>
                  </a:lnTo>
                  <a:lnTo>
                    <a:pt x="4083" y="7701"/>
                  </a:lnTo>
                  <a:cubicBezTo>
                    <a:pt x="5055" y="7645"/>
                    <a:pt x="5926" y="7226"/>
                    <a:pt x="6582" y="6593"/>
                  </a:cubicBezTo>
                  <a:lnTo>
                    <a:pt x="6650" y="6243"/>
                  </a:lnTo>
                  <a:lnTo>
                    <a:pt x="6887" y="6243"/>
                  </a:lnTo>
                  <a:cubicBezTo>
                    <a:pt x="7362" y="5643"/>
                    <a:pt x="7656" y="4908"/>
                    <a:pt x="7713" y="4094"/>
                  </a:cubicBezTo>
                  <a:lnTo>
                    <a:pt x="7510" y="3879"/>
                  </a:lnTo>
                  <a:lnTo>
                    <a:pt x="7713" y="3642"/>
                  </a:lnTo>
                  <a:cubicBezTo>
                    <a:pt x="7668" y="2816"/>
                    <a:pt x="7362" y="2059"/>
                    <a:pt x="6887" y="1448"/>
                  </a:cubicBezTo>
                  <a:lnTo>
                    <a:pt x="6650" y="1414"/>
                  </a:lnTo>
                  <a:lnTo>
                    <a:pt x="6582" y="1109"/>
                  </a:lnTo>
                  <a:cubicBezTo>
                    <a:pt x="5926" y="464"/>
                    <a:pt x="5055" y="57"/>
                    <a:pt x="4083" y="1"/>
                  </a:cubicBezTo>
                  <a:lnTo>
                    <a:pt x="3857" y="136"/>
                  </a:lnTo>
                  <a:lnTo>
                    <a:pt x="3630" y="1"/>
                  </a:lnTo>
                  <a:close/>
                </a:path>
              </a:pathLst>
            </a:custGeom>
            <a:solidFill>
              <a:srgbClr val="EDB95C"/>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699" name="Google Shape;699;p50"/>
            <p:cNvSpPr/>
            <p:nvPr/>
          </p:nvSpPr>
          <p:spPr>
            <a:xfrm>
              <a:off x="5324565" y="4192215"/>
              <a:ext cx="410693" cy="411279"/>
            </a:xfrm>
            <a:custGeom>
              <a:rect b="b" l="l" r="r" t="t"/>
              <a:pathLst>
                <a:path extrusionOk="0" h="7725" w="7714">
                  <a:moveTo>
                    <a:pt x="3857" y="1"/>
                  </a:moveTo>
                  <a:cubicBezTo>
                    <a:pt x="3778" y="1"/>
                    <a:pt x="3710" y="1"/>
                    <a:pt x="3630" y="13"/>
                  </a:cubicBezTo>
                  <a:lnTo>
                    <a:pt x="3630" y="3654"/>
                  </a:lnTo>
                  <a:lnTo>
                    <a:pt x="2115" y="3654"/>
                  </a:lnTo>
                  <a:cubicBezTo>
                    <a:pt x="2070" y="2727"/>
                    <a:pt x="1731" y="1845"/>
                    <a:pt x="1143" y="1121"/>
                  </a:cubicBezTo>
                  <a:cubicBezTo>
                    <a:pt x="1030" y="1234"/>
                    <a:pt x="928" y="1347"/>
                    <a:pt x="838" y="1460"/>
                  </a:cubicBezTo>
                  <a:cubicBezTo>
                    <a:pt x="1324" y="2093"/>
                    <a:pt x="1618" y="2851"/>
                    <a:pt x="1652" y="3654"/>
                  </a:cubicBezTo>
                  <a:lnTo>
                    <a:pt x="1" y="3654"/>
                  </a:lnTo>
                  <a:lnTo>
                    <a:pt x="1" y="3857"/>
                  </a:lnTo>
                  <a:cubicBezTo>
                    <a:pt x="1" y="3948"/>
                    <a:pt x="1" y="4027"/>
                    <a:pt x="12" y="4106"/>
                  </a:cubicBezTo>
                  <a:lnTo>
                    <a:pt x="1652" y="4106"/>
                  </a:lnTo>
                  <a:cubicBezTo>
                    <a:pt x="1607" y="4886"/>
                    <a:pt x="1324" y="5644"/>
                    <a:pt x="838" y="6255"/>
                  </a:cubicBezTo>
                  <a:cubicBezTo>
                    <a:pt x="928" y="6379"/>
                    <a:pt x="1030" y="6492"/>
                    <a:pt x="1143" y="6605"/>
                  </a:cubicBezTo>
                  <a:cubicBezTo>
                    <a:pt x="1720" y="5893"/>
                    <a:pt x="2059" y="5022"/>
                    <a:pt x="2104" y="4106"/>
                  </a:cubicBezTo>
                  <a:lnTo>
                    <a:pt x="3630" y="4106"/>
                  </a:lnTo>
                  <a:lnTo>
                    <a:pt x="3630" y="7713"/>
                  </a:lnTo>
                  <a:cubicBezTo>
                    <a:pt x="3710" y="7713"/>
                    <a:pt x="3778" y="7725"/>
                    <a:pt x="3857" y="7725"/>
                  </a:cubicBezTo>
                  <a:cubicBezTo>
                    <a:pt x="3936" y="7725"/>
                    <a:pt x="4015" y="7713"/>
                    <a:pt x="4083" y="7713"/>
                  </a:cubicBezTo>
                  <a:lnTo>
                    <a:pt x="4083" y="4106"/>
                  </a:lnTo>
                  <a:lnTo>
                    <a:pt x="5610" y="4106"/>
                  </a:lnTo>
                  <a:cubicBezTo>
                    <a:pt x="5655" y="5022"/>
                    <a:pt x="5994" y="5893"/>
                    <a:pt x="6582" y="6605"/>
                  </a:cubicBezTo>
                  <a:cubicBezTo>
                    <a:pt x="6684" y="6492"/>
                    <a:pt x="6786" y="6379"/>
                    <a:pt x="6887" y="6255"/>
                  </a:cubicBezTo>
                  <a:cubicBezTo>
                    <a:pt x="6401" y="5644"/>
                    <a:pt x="6107" y="4886"/>
                    <a:pt x="6062" y="4106"/>
                  </a:cubicBezTo>
                  <a:lnTo>
                    <a:pt x="7713" y="4106"/>
                  </a:lnTo>
                  <a:lnTo>
                    <a:pt x="7713" y="3857"/>
                  </a:lnTo>
                  <a:lnTo>
                    <a:pt x="7713" y="3654"/>
                  </a:lnTo>
                  <a:lnTo>
                    <a:pt x="6062" y="3654"/>
                  </a:lnTo>
                  <a:cubicBezTo>
                    <a:pt x="6107" y="2851"/>
                    <a:pt x="6390" y="2093"/>
                    <a:pt x="6887" y="1460"/>
                  </a:cubicBezTo>
                  <a:lnTo>
                    <a:pt x="6582" y="1121"/>
                  </a:lnTo>
                  <a:cubicBezTo>
                    <a:pt x="5994" y="1845"/>
                    <a:pt x="5655" y="2727"/>
                    <a:pt x="5610" y="3654"/>
                  </a:cubicBezTo>
                  <a:lnTo>
                    <a:pt x="4083" y="3654"/>
                  </a:lnTo>
                  <a:lnTo>
                    <a:pt x="4083" y="13"/>
                  </a:lnTo>
                  <a:cubicBezTo>
                    <a:pt x="4015" y="1"/>
                    <a:pt x="3936" y="1"/>
                    <a:pt x="3857" y="1"/>
                  </a:cubicBezTo>
                  <a:close/>
                </a:path>
              </a:pathLst>
            </a:custGeom>
            <a:solidFill>
              <a:srgbClr val="FFFFF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3" name="Shape 703"/>
        <p:cNvGrpSpPr/>
        <p:nvPr/>
      </p:nvGrpSpPr>
      <p:grpSpPr>
        <a:xfrm>
          <a:off x="0" y="0"/>
          <a:ext cx="0" cy="0"/>
          <a:chOff x="0" y="0"/>
          <a:chExt cx="0" cy="0"/>
        </a:xfrm>
      </p:grpSpPr>
      <p:grpSp>
        <p:nvGrpSpPr>
          <p:cNvPr id="704" name="Google Shape;704;p51"/>
          <p:cNvGrpSpPr/>
          <p:nvPr/>
        </p:nvGrpSpPr>
        <p:grpSpPr>
          <a:xfrm>
            <a:off x="4872019" y="1531741"/>
            <a:ext cx="2308127" cy="4352893"/>
            <a:chOff x="7027500" y="2144976"/>
            <a:chExt cx="306773" cy="578573"/>
          </a:xfrm>
        </p:grpSpPr>
        <p:sp>
          <p:nvSpPr>
            <p:cNvPr id="705" name="Google Shape;705;p51"/>
            <p:cNvSpPr/>
            <p:nvPr/>
          </p:nvSpPr>
          <p:spPr>
            <a:xfrm>
              <a:off x="7081440" y="2406601"/>
              <a:ext cx="59115" cy="110021"/>
            </a:xfrm>
            <a:custGeom>
              <a:rect b="b" l="l" r="r" t="t"/>
              <a:pathLst>
                <a:path extrusionOk="0" h="2466" w="1325">
                  <a:moveTo>
                    <a:pt x="1234" y="0"/>
                  </a:moveTo>
                  <a:cubicBezTo>
                    <a:pt x="1234" y="0"/>
                    <a:pt x="1" y="1312"/>
                    <a:pt x="23" y="1572"/>
                  </a:cubicBezTo>
                  <a:cubicBezTo>
                    <a:pt x="35" y="1832"/>
                    <a:pt x="860" y="2465"/>
                    <a:pt x="860" y="2465"/>
                  </a:cubicBezTo>
                  <a:lnTo>
                    <a:pt x="1041" y="2013"/>
                  </a:lnTo>
                  <a:cubicBezTo>
                    <a:pt x="1041" y="2013"/>
                    <a:pt x="736" y="1629"/>
                    <a:pt x="747" y="1583"/>
                  </a:cubicBezTo>
                  <a:cubicBezTo>
                    <a:pt x="759" y="1538"/>
                    <a:pt x="1290" y="894"/>
                    <a:pt x="1290" y="894"/>
                  </a:cubicBezTo>
                  <a:cubicBezTo>
                    <a:pt x="1290" y="894"/>
                    <a:pt x="1324" y="102"/>
                    <a:pt x="1234" y="0"/>
                  </a:cubicBezTo>
                  <a:close/>
                </a:path>
              </a:pathLst>
            </a:custGeom>
            <a:solidFill>
              <a:srgbClr val="A9614A"/>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706" name="Google Shape;706;p51"/>
            <p:cNvSpPr/>
            <p:nvPr/>
          </p:nvSpPr>
          <p:spPr>
            <a:xfrm>
              <a:off x="7101160" y="2405575"/>
              <a:ext cx="47961" cy="62595"/>
            </a:xfrm>
            <a:custGeom>
              <a:rect b="b" l="l" r="r" t="t"/>
              <a:pathLst>
                <a:path extrusionOk="0" h="1403" w="1075">
                  <a:moveTo>
                    <a:pt x="860" y="1"/>
                  </a:moveTo>
                  <a:cubicBezTo>
                    <a:pt x="712" y="1"/>
                    <a:pt x="215" y="487"/>
                    <a:pt x="0" y="736"/>
                  </a:cubicBezTo>
                  <a:lnTo>
                    <a:pt x="599" y="1403"/>
                  </a:lnTo>
                  <a:cubicBezTo>
                    <a:pt x="599" y="1403"/>
                    <a:pt x="928" y="1086"/>
                    <a:pt x="995" y="950"/>
                  </a:cubicBezTo>
                  <a:cubicBezTo>
                    <a:pt x="1074" y="804"/>
                    <a:pt x="995" y="1"/>
                    <a:pt x="860" y="1"/>
                  </a:cubicBezTo>
                  <a:close/>
                </a:path>
              </a:pathLst>
            </a:custGeom>
            <a:solidFill>
              <a:srgbClr val="436D79"/>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707" name="Google Shape;707;p51"/>
            <p:cNvSpPr/>
            <p:nvPr/>
          </p:nvSpPr>
          <p:spPr>
            <a:xfrm>
              <a:off x="7105666" y="2514080"/>
              <a:ext cx="59115" cy="202507"/>
            </a:xfrm>
            <a:custGeom>
              <a:rect b="b" l="l" r="r" t="t"/>
              <a:pathLst>
                <a:path extrusionOk="0" h="4539" w="1325">
                  <a:moveTo>
                    <a:pt x="362" y="0"/>
                  </a:moveTo>
                  <a:cubicBezTo>
                    <a:pt x="362" y="0"/>
                    <a:pt x="329" y="995"/>
                    <a:pt x="430" y="2217"/>
                  </a:cubicBezTo>
                  <a:cubicBezTo>
                    <a:pt x="498" y="3099"/>
                    <a:pt x="646" y="4195"/>
                    <a:pt x="646" y="4195"/>
                  </a:cubicBezTo>
                  <a:cubicBezTo>
                    <a:pt x="646" y="4195"/>
                    <a:pt x="1" y="4456"/>
                    <a:pt x="58" y="4501"/>
                  </a:cubicBezTo>
                  <a:cubicBezTo>
                    <a:pt x="81" y="4525"/>
                    <a:pt x="303" y="4539"/>
                    <a:pt x="527" y="4539"/>
                  </a:cubicBezTo>
                  <a:cubicBezTo>
                    <a:pt x="728" y="4539"/>
                    <a:pt x="931" y="4527"/>
                    <a:pt x="996" y="4501"/>
                  </a:cubicBezTo>
                  <a:cubicBezTo>
                    <a:pt x="1121" y="4456"/>
                    <a:pt x="1053" y="4308"/>
                    <a:pt x="1053" y="4308"/>
                  </a:cubicBezTo>
                  <a:cubicBezTo>
                    <a:pt x="1109" y="3856"/>
                    <a:pt x="1121" y="2522"/>
                    <a:pt x="1121" y="2522"/>
                  </a:cubicBezTo>
                  <a:cubicBezTo>
                    <a:pt x="1143" y="2137"/>
                    <a:pt x="1324" y="644"/>
                    <a:pt x="1324" y="644"/>
                  </a:cubicBezTo>
                  <a:lnTo>
                    <a:pt x="362" y="0"/>
                  </a:lnTo>
                  <a:close/>
                </a:path>
              </a:pathLst>
            </a:custGeom>
            <a:solidFill>
              <a:srgbClr val="A9614A"/>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708" name="Google Shape;708;p51"/>
            <p:cNvSpPr/>
            <p:nvPr/>
          </p:nvSpPr>
          <p:spPr>
            <a:xfrm>
              <a:off x="7121817" y="2514080"/>
              <a:ext cx="42964" cy="72678"/>
            </a:xfrm>
            <a:custGeom>
              <a:rect b="b" l="l" r="r" t="t"/>
              <a:pathLst>
                <a:path extrusionOk="0" h="1629" w="963">
                  <a:moveTo>
                    <a:pt x="0" y="0"/>
                  </a:moveTo>
                  <a:lnTo>
                    <a:pt x="0" y="91"/>
                  </a:lnTo>
                  <a:cubicBezTo>
                    <a:pt x="193" y="441"/>
                    <a:pt x="442" y="769"/>
                    <a:pt x="623" y="1119"/>
                  </a:cubicBezTo>
                  <a:cubicBezTo>
                    <a:pt x="713" y="1289"/>
                    <a:pt x="792" y="1459"/>
                    <a:pt x="849" y="1629"/>
                  </a:cubicBezTo>
                  <a:cubicBezTo>
                    <a:pt x="905" y="1131"/>
                    <a:pt x="962" y="644"/>
                    <a:pt x="962" y="644"/>
                  </a:cubicBezTo>
                  <a:lnTo>
                    <a:pt x="0" y="0"/>
                  </a:lnTo>
                  <a:close/>
                </a:path>
              </a:pathLst>
            </a:custGeom>
            <a:solidFill>
              <a:srgbClr val="8E4537"/>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709" name="Google Shape;709;p51"/>
            <p:cNvSpPr/>
            <p:nvPr/>
          </p:nvSpPr>
          <p:spPr>
            <a:xfrm>
              <a:off x="7104640" y="2693523"/>
              <a:ext cx="53047" cy="24806"/>
            </a:xfrm>
            <a:custGeom>
              <a:rect b="b" l="l" r="r" t="t"/>
              <a:pathLst>
                <a:path extrusionOk="0" h="556" w="1189">
                  <a:moveTo>
                    <a:pt x="707" y="0"/>
                  </a:moveTo>
                  <a:cubicBezTo>
                    <a:pt x="636" y="0"/>
                    <a:pt x="578" y="173"/>
                    <a:pt x="578" y="173"/>
                  </a:cubicBezTo>
                  <a:cubicBezTo>
                    <a:pt x="578" y="173"/>
                    <a:pt x="1" y="434"/>
                    <a:pt x="13" y="502"/>
                  </a:cubicBezTo>
                  <a:cubicBezTo>
                    <a:pt x="13" y="539"/>
                    <a:pt x="256" y="556"/>
                    <a:pt x="505" y="556"/>
                  </a:cubicBezTo>
                  <a:cubicBezTo>
                    <a:pt x="708" y="556"/>
                    <a:pt x="915" y="544"/>
                    <a:pt x="996" y="524"/>
                  </a:cubicBezTo>
                  <a:cubicBezTo>
                    <a:pt x="1189" y="479"/>
                    <a:pt x="1087" y="264"/>
                    <a:pt x="1087" y="264"/>
                  </a:cubicBezTo>
                  <a:lnTo>
                    <a:pt x="1087" y="264"/>
                  </a:lnTo>
                  <a:cubicBezTo>
                    <a:pt x="1086" y="264"/>
                    <a:pt x="1019" y="274"/>
                    <a:pt x="935" y="274"/>
                  </a:cubicBezTo>
                  <a:cubicBezTo>
                    <a:pt x="866" y="274"/>
                    <a:pt x="786" y="267"/>
                    <a:pt x="725" y="241"/>
                  </a:cubicBezTo>
                  <a:cubicBezTo>
                    <a:pt x="725" y="241"/>
                    <a:pt x="793" y="27"/>
                    <a:pt x="725" y="4"/>
                  </a:cubicBezTo>
                  <a:cubicBezTo>
                    <a:pt x="719" y="1"/>
                    <a:pt x="712" y="0"/>
                    <a:pt x="707" y="0"/>
                  </a:cubicBezTo>
                  <a:close/>
                </a:path>
              </a:pathLst>
            </a:custGeom>
            <a:solidFill>
              <a:srgbClr val="3B536E"/>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710" name="Google Shape;710;p51"/>
            <p:cNvSpPr/>
            <p:nvPr/>
          </p:nvSpPr>
          <p:spPr>
            <a:xfrm>
              <a:off x="7127082" y="2708246"/>
              <a:ext cx="5889" cy="10172"/>
            </a:xfrm>
            <a:custGeom>
              <a:rect b="b" l="l" r="r" t="t"/>
              <a:pathLst>
                <a:path extrusionOk="0" h="228" w="132">
                  <a:moveTo>
                    <a:pt x="29" y="1"/>
                  </a:moveTo>
                  <a:cubicBezTo>
                    <a:pt x="14" y="1"/>
                    <a:pt x="0" y="10"/>
                    <a:pt x="7" y="24"/>
                  </a:cubicBezTo>
                  <a:cubicBezTo>
                    <a:pt x="30" y="92"/>
                    <a:pt x="63" y="160"/>
                    <a:pt x="86" y="228"/>
                  </a:cubicBezTo>
                  <a:lnTo>
                    <a:pt x="131" y="228"/>
                  </a:lnTo>
                  <a:cubicBezTo>
                    <a:pt x="109" y="149"/>
                    <a:pt x="75" y="92"/>
                    <a:pt x="52" y="13"/>
                  </a:cubicBezTo>
                  <a:cubicBezTo>
                    <a:pt x="48" y="4"/>
                    <a:pt x="38" y="1"/>
                    <a:pt x="29" y="1"/>
                  </a:cubicBezTo>
                  <a:close/>
                </a:path>
              </a:pathLst>
            </a:custGeom>
            <a:solidFill>
              <a:srgbClr val="FFFFF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711" name="Google Shape;711;p51"/>
            <p:cNvSpPr/>
            <p:nvPr/>
          </p:nvSpPr>
          <p:spPr>
            <a:xfrm>
              <a:off x="7131008" y="2706461"/>
              <a:ext cx="7005" cy="11466"/>
            </a:xfrm>
            <a:custGeom>
              <a:rect b="b" l="l" r="r" t="t"/>
              <a:pathLst>
                <a:path extrusionOk="0" h="257" w="157">
                  <a:moveTo>
                    <a:pt x="28" y="0"/>
                  </a:moveTo>
                  <a:cubicBezTo>
                    <a:pt x="12" y="0"/>
                    <a:pt x="1" y="24"/>
                    <a:pt x="10" y="41"/>
                  </a:cubicBezTo>
                  <a:cubicBezTo>
                    <a:pt x="55" y="109"/>
                    <a:pt x="78" y="189"/>
                    <a:pt x="111" y="257"/>
                  </a:cubicBezTo>
                  <a:lnTo>
                    <a:pt x="156" y="257"/>
                  </a:lnTo>
                  <a:cubicBezTo>
                    <a:pt x="123" y="177"/>
                    <a:pt x="88" y="87"/>
                    <a:pt x="43" y="8"/>
                  </a:cubicBezTo>
                  <a:cubicBezTo>
                    <a:pt x="38" y="3"/>
                    <a:pt x="33" y="0"/>
                    <a:pt x="28" y="0"/>
                  </a:cubicBezTo>
                  <a:close/>
                </a:path>
              </a:pathLst>
            </a:custGeom>
            <a:solidFill>
              <a:srgbClr val="FFFFF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712" name="Google Shape;712;p51"/>
            <p:cNvSpPr/>
            <p:nvPr/>
          </p:nvSpPr>
          <p:spPr>
            <a:xfrm>
              <a:off x="7123646" y="2695620"/>
              <a:ext cx="7808" cy="7540"/>
            </a:xfrm>
            <a:custGeom>
              <a:rect b="b" l="l" r="r" t="t"/>
              <a:pathLst>
                <a:path extrusionOk="0" h="169" w="175">
                  <a:moveTo>
                    <a:pt x="39" y="13"/>
                  </a:moveTo>
                  <a:cubicBezTo>
                    <a:pt x="62" y="13"/>
                    <a:pt x="95" y="58"/>
                    <a:pt x="107" y="70"/>
                  </a:cubicBezTo>
                  <a:cubicBezTo>
                    <a:pt x="124" y="87"/>
                    <a:pt x="140" y="109"/>
                    <a:pt x="143" y="134"/>
                  </a:cubicBezTo>
                  <a:lnTo>
                    <a:pt x="143" y="134"/>
                  </a:lnTo>
                  <a:cubicBezTo>
                    <a:pt x="120" y="124"/>
                    <a:pt x="102" y="101"/>
                    <a:pt x="84" y="93"/>
                  </a:cubicBezTo>
                  <a:cubicBezTo>
                    <a:pt x="84" y="81"/>
                    <a:pt x="27" y="13"/>
                    <a:pt x="39" y="13"/>
                  </a:cubicBezTo>
                  <a:close/>
                  <a:moveTo>
                    <a:pt x="47" y="0"/>
                  </a:moveTo>
                  <a:cubicBezTo>
                    <a:pt x="44" y="0"/>
                    <a:pt x="42" y="1"/>
                    <a:pt x="39" y="2"/>
                  </a:cubicBezTo>
                  <a:cubicBezTo>
                    <a:pt x="0" y="22"/>
                    <a:pt x="94" y="115"/>
                    <a:pt x="143" y="149"/>
                  </a:cubicBezTo>
                  <a:lnTo>
                    <a:pt x="143" y="149"/>
                  </a:lnTo>
                  <a:cubicBezTo>
                    <a:pt x="143" y="153"/>
                    <a:pt x="142" y="157"/>
                    <a:pt x="140" y="161"/>
                  </a:cubicBezTo>
                  <a:cubicBezTo>
                    <a:pt x="140" y="166"/>
                    <a:pt x="143" y="169"/>
                    <a:pt x="146" y="169"/>
                  </a:cubicBezTo>
                  <a:cubicBezTo>
                    <a:pt x="149" y="169"/>
                    <a:pt x="152" y="166"/>
                    <a:pt x="152" y="161"/>
                  </a:cubicBezTo>
                  <a:cubicBezTo>
                    <a:pt x="153" y="159"/>
                    <a:pt x="154" y="158"/>
                    <a:pt x="155" y="156"/>
                  </a:cubicBezTo>
                  <a:lnTo>
                    <a:pt x="155" y="156"/>
                  </a:lnTo>
                  <a:cubicBezTo>
                    <a:pt x="158" y="158"/>
                    <a:pt x="161" y="160"/>
                    <a:pt x="163" y="161"/>
                  </a:cubicBezTo>
                  <a:cubicBezTo>
                    <a:pt x="175" y="161"/>
                    <a:pt x="175" y="138"/>
                    <a:pt x="163" y="138"/>
                  </a:cubicBezTo>
                  <a:cubicBezTo>
                    <a:pt x="162" y="138"/>
                    <a:pt x="161" y="138"/>
                    <a:pt x="159" y="138"/>
                  </a:cubicBezTo>
                  <a:lnTo>
                    <a:pt x="159" y="138"/>
                  </a:lnTo>
                  <a:cubicBezTo>
                    <a:pt x="161" y="108"/>
                    <a:pt x="136" y="76"/>
                    <a:pt x="118" y="58"/>
                  </a:cubicBezTo>
                  <a:cubicBezTo>
                    <a:pt x="108" y="38"/>
                    <a:pt x="71" y="0"/>
                    <a:pt x="47" y="0"/>
                  </a:cubicBezTo>
                  <a:close/>
                </a:path>
              </a:pathLst>
            </a:custGeom>
            <a:solidFill>
              <a:srgbClr val="3B536E"/>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713" name="Google Shape;713;p51"/>
            <p:cNvSpPr/>
            <p:nvPr/>
          </p:nvSpPr>
          <p:spPr>
            <a:xfrm>
              <a:off x="7129402" y="2694817"/>
              <a:ext cx="3078" cy="7451"/>
            </a:xfrm>
            <a:custGeom>
              <a:rect b="b" l="l" r="r" t="t"/>
              <a:pathLst>
                <a:path extrusionOk="0" h="167" w="69">
                  <a:moveTo>
                    <a:pt x="40" y="24"/>
                  </a:moveTo>
                  <a:cubicBezTo>
                    <a:pt x="51" y="55"/>
                    <a:pt x="48" y="90"/>
                    <a:pt x="41" y="118"/>
                  </a:cubicBezTo>
                  <a:lnTo>
                    <a:pt x="41" y="118"/>
                  </a:lnTo>
                  <a:cubicBezTo>
                    <a:pt x="40" y="112"/>
                    <a:pt x="37" y="105"/>
                    <a:pt x="34" y="99"/>
                  </a:cubicBezTo>
                  <a:cubicBezTo>
                    <a:pt x="34" y="78"/>
                    <a:pt x="25" y="39"/>
                    <a:pt x="40" y="24"/>
                  </a:cubicBezTo>
                  <a:close/>
                  <a:moveTo>
                    <a:pt x="44" y="0"/>
                  </a:moveTo>
                  <a:cubicBezTo>
                    <a:pt x="43" y="0"/>
                    <a:pt x="40" y="3"/>
                    <a:pt x="34" y="8"/>
                  </a:cubicBezTo>
                  <a:cubicBezTo>
                    <a:pt x="0" y="43"/>
                    <a:pt x="23" y="122"/>
                    <a:pt x="34" y="167"/>
                  </a:cubicBezTo>
                  <a:cubicBezTo>
                    <a:pt x="34" y="167"/>
                    <a:pt x="57" y="167"/>
                    <a:pt x="46" y="156"/>
                  </a:cubicBezTo>
                  <a:cubicBezTo>
                    <a:pt x="57" y="111"/>
                    <a:pt x="68" y="54"/>
                    <a:pt x="46" y="8"/>
                  </a:cubicBezTo>
                  <a:cubicBezTo>
                    <a:pt x="46" y="3"/>
                    <a:pt x="46" y="0"/>
                    <a:pt x="44" y="0"/>
                  </a:cubicBezTo>
                  <a:close/>
                </a:path>
              </a:pathLst>
            </a:custGeom>
            <a:solidFill>
              <a:srgbClr val="3B536E"/>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714" name="Google Shape;714;p51"/>
            <p:cNvSpPr/>
            <p:nvPr/>
          </p:nvSpPr>
          <p:spPr>
            <a:xfrm>
              <a:off x="7175311" y="2520103"/>
              <a:ext cx="56527" cy="201704"/>
            </a:xfrm>
            <a:custGeom>
              <a:rect b="b" l="l" r="r" t="t"/>
              <a:pathLst>
                <a:path extrusionOk="0" h="4521" w="1267">
                  <a:moveTo>
                    <a:pt x="0" y="1"/>
                  </a:moveTo>
                  <a:cubicBezTo>
                    <a:pt x="0" y="1"/>
                    <a:pt x="91" y="996"/>
                    <a:pt x="328" y="2195"/>
                  </a:cubicBezTo>
                  <a:cubicBezTo>
                    <a:pt x="498" y="3054"/>
                    <a:pt x="758" y="4128"/>
                    <a:pt x="758" y="4128"/>
                  </a:cubicBezTo>
                  <a:cubicBezTo>
                    <a:pt x="758" y="4128"/>
                    <a:pt x="158" y="4479"/>
                    <a:pt x="215" y="4512"/>
                  </a:cubicBezTo>
                  <a:cubicBezTo>
                    <a:pt x="223" y="4518"/>
                    <a:pt x="251" y="4521"/>
                    <a:pt x="292" y="4521"/>
                  </a:cubicBezTo>
                  <a:cubicBezTo>
                    <a:pt x="497" y="4521"/>
                    <a:pt x="1039" y="4458"/>
                    <a:pt x="1143" y="4411"/>
                  </a:cubicBezTo>
                  <a:cubicBezTo>
                    <a:pt x="1267" y="4343"/>
                    <a:pt x="1176" y="4208"/>
                    <a:pt x="1176" y="4208"/>
                  </a:cubicBezTo>
                  <a:cubicBezTo>
                    <a:pt x="1188" y="3755"/>
                    <a:pt x="1040" y="2421"/>
                    <a:pt x="1040" y="2421"/>
                  </a:cubicBezTo>
                  <a:cubicBezTo>
                    <a:pt x="1018" y="2036"/>
                    <a:pt x="1040" y="532"/>
                    <a:pt x="1040" y="532"/>
                  </a:cubicBezTo>
                  <a:lnTo>
                    <a:pt x="0" y="1"/>
                  </a:lnTo>
                  <a:close/>
                </a:path>
              </a:pathLst>
            </a:custGeom>
            <a:solidFill>
              <a:srgbClr val="A9614A"/>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715" name="Google Shape;715;p51"/>
            <p:cNvSpPr/>
            <p:nvPr/>
          </p:nvSpPr>
          <p:spPr>
            <a:xfrm>
              <a:off x="7175311" y="2520103"/>
              <a:ext cx="46444" cy="67681"/>
            </a:xfrm>
            <a:custGeom>
              <a:rect b="b" l="l" r="r" t="t"/>
              <a:pathLst>
                <a:path extrusionOk="0" h="1517" w="1041">
                  <a:moveTo>
                    <a:pt x="0" y="1"/>
                  </a:moveTo>
                  <a:cubicBezTo>
                    <a:pt x="0" y="1"/>
                    <a:pt x="12" y="34"/>
                    <a:pt x="12" y="91"/>
                  </a:cubicBezTo>
                  <a:cubicBezTo>
                    <a:pt x="249" y="419"/>
                    <a:pt x="532" y="713"/>
                    <a:pt x="758" y="1041"/>
                  </a:cubicBezTo>
                  <a:cubicBezTo>
                    <a:pt x="860" y="1200"/>
                    <a:pt x="950" y="1358"/>
                    <a:pt x="1030" y="1516"/>
                  </a:cubicBezTo>
                  <a:cubicBezTo>
                    <a:pt x="1030" y="1030"/>
                    <a:pt x="1040" y="532"/>
                    <a:pt x="1040" y="532"/>
                  </a:cubicBezTo>
                  <a:lnTo>
                    <a:pt x="0" y="1"/>
                  </a:lnTo>
                  <a:close/>
                </a:path>
              </a:pathLst>
            </a:custGeom>
            <a:solidFill>
              <a:srgbClr val="8E4537"/>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716" name="Google Shape;716;p51"/>
            <p:cNvSpPr/>
            <p:nvPr/>
          </p:nvSpPr>
          <p:spPr>
            <a:xfrm>
              <a:off x="7181334" y="2696646"/>
              <a:ext cx="52512" cy="26903"/>
            </a:xfrm>
            <a:custGeom>
              <a:rect b="b" l="l" r="r" t="t"/>
              <a:pathLst>
                <a:path extrusionOk="0" h="603" w="1177">
                  <a:moveTo>
                    <a:pt x="657" y="0"/>
                  </a:moveTo>
                  <a:cubicBezTo>
                    <a:pt x="584" y="0"/>
                    <a:pt x="544" y="194"/>
                    <a:pt x="544" y="194"/>
                  </a:cubicBezTo>
                  <a:cubicBezTo>
                    <a:pt x="544" y="194"/>
                    <a:pt x="1" y="510"/>
                    <a:pt x="13" y="578"/>
                  </a:cubicBezTo>
                  <a:cubicBezTo>
                    <a:pt x="15" y="595"/>
                    <a:pt x="68" y="602"/>
                    <a:pt x="147" y="602"/>
                  </a:cubicBezTo>
                  <a:cubicBezTo>
                    <a:pt x="385" y="602"/>
                    <a:pt x="869" y="538"/>
                    <a:pt x="996" y="488"/>
                  </a:cubicBezTo>
                  <a:cubicBezTo>
                    <a:pt x="1177" y="432"/>
                    <a:pt x="1064" y="216"/>
                    <a:pt x="1064" y="216"/>
                  </a:cubicBezTo>
                  <a:lnTo>
                    <a:pt x="1064" y="216"/>
                  </a:lnTo>
                  <a:cubicBezTo>
                    <a:pt x="1064" y="216"/>
                    <a:pt x="930" y="254"/>
                    <a:pt x="807" y="254"/>
                  </a:cubicBezTo>
                  <a:cubicBezTo>
                    <a:pt x="765" y="254"/>
                    <a:pt x="725" y="250"/>
                    <a:pt x="691" y="239"/>
                  </a:cubicBezTo>
                  <a:cubicBezTo>
                    <a:pt x="691" y="239"/>
                    <a:pt x="736" y="24"/>
                    <a:pt x="668" y="2"/>
                  </a:cubicBezTo>
                  <a:cubicBezTo>
                    <a:pt x="664" y="1"/>
                    <a:pt x="661" y="0"/>
                    <a:pt x="657" y="0"/>
                  </a:cubicBezTo>
                  <a:close/>
                </a:path>
              </a:pathLst>
            </a:custGeom>
            <a:solidFill>
              <a:srgbClr val="3B536E"/>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717" name="Google Shape;717;p51"/>
            <p:cNvSpPr/>
            <p:nvPr/>
          </p:nvSpPr>
          <p:spPr>
            <a:xfrm>
              <a:off x="7203240" y="2712306"/>
              <a:ext cx="6425" cy="9681"/>
            </a:xfrm>
            <a:custGeom>
              <a:rect b="b" l="l" r="r" t="t"/>
              <a:pathLst>
                <a:path extrusionOk="0" h="217" w="144">
                  <a:moveTo>
                    <a:pt x="24" y="1"/>
                  </a:moveTo>
                  <a:cubicBezTo>
                    <a:pt x="12" y="1"/>
                    <a:pt x="0" y="13"/>
                    <a:pt x="7" y="35"/>
                  </a:cubicBezTo>
                  <a:cubicBezTo>
                    <a:pt x="30" y="91"/>
                    <a:pt x="64" y="148"/>
                    <a:pt x="98" y="216"/>
                  </a:cubicBezTo>
                  <a:cubicBezTo>
                    <a:pt x="120" y="216"/>
                    <a:pt x="132" y="216"/>
                    <a:pt x="143" y="204"/>
                  </a:cubicBezTo>
                  <a:cubicBezTo>
                    <a:pt x="110" y="148"/>
                    <a:pt x="75" y="81"/>
                    <a:pt x="42" y="13"/>
                  </a:cubicBezTo>
                  <a:cubicBezTo>
                    <a:pt x="38" y="5"/>
                    <a:pt x="31" y="1"/>
                    <a:pt x="24" y="1"/>
                  </a:cubicBezTo>
                  <a:close/>
                </a:path>
              </a:pathLst>
            </a:custGeom>
            <a:solidFill>
              <a:srgbClr val="FFFFF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718" name="Google Shape;718;p51"/>
            <p:cNvSpPr/>
            <p:nvPr/>
          </p:nvSpPr>
          <p:spPr>
            <a:xfrm>
              <a:off x="7206676" y="2710165"/>
              <a:ext cx="8031" cy="11288"/>
            </a:xfrm>
            <a:custGeom>
              <a:rect b="b" l="l" r="r" t="t"/>
              <a:pathLst>
                <a:path extrusionOk="0" h="253" w="180">
                  <a:moveTo>
                    <a:pt x="32" y="1"/>
                  </a:moveTo>
                  <a:cubicBezTo>
                    <a:pt x="14" y="1"/>
                    <a:pt x="0" y="19"/>
                    <a:pt x="10" y="38"/>
                  </a:cubicBezTo>
                  <a:cubicBezTo>
                    <a:pt x="66" y="106"/>
                    <a:pt x="100" y="174"/>
                    <a:pt x="134" y="252"/>
                  </a:cubicBezTo>
                  <a:cubicBezTo>
                    <a:pt x="146" y="242"/>
                    <a:pt x="168" y="242"/>
                    <a:pt x="179" y="242"/>
                  </a:cubicBezTo>
                  <a:cubicBezTo>
                    <a:pt x="146" y="162"/>
                    <a:pt x="100" y="83"/>
                    <a:pt x="43" y="4"/>
                  </a:cubicBezTo>
                  <a:cubicBezTo>
                    <a:pt x="39" y="2"/>
                    <a:pt x="35" y="1"/>
                    <a:pt x="32" y="1"/>
                  </a:cubicBezTo>
                  <a:close/>
                </a:path>
              </a:pathLst>
            </a:custGeom>
            <a:solidFill>
              <a:srgbClr val="FFFFF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719" name="Google Shape;719;p51"/>
            <p:cNvSpPr/>
            <p:nvPr/>
          </p:nvSpPr>
          <p:spPr>
            <a:xfrm>
              <a:off x="7197753" y="2699992"/>
              <a:ext cx="8878" cy="7049"/>
            </a:xfrm>
            <a:custGeom>
              <a:rect b="b" l="l" r="r" t="t"/>
              <a:pathLst>
                <a:path extrusionOk="0" h="158" w="199">
                  <a:moveTo>
                    <a:pt x="52" y="17"/>
                  </a:moveTo>
                  <a:cubicBezTo>
                    <a:pt x="74" y="17"/>
                    <a:pt x="108" y="51"/>
                    <a:pt x="119" y="63"/>
                  </a:cubicBezTo>
                  <a:cubicBezTo>
                    <a:pt x="136" y="79"/>
                    <a:pt x="159" y="102"/>
                    <a:pt x="165" y="126"/>
                  </a:cubicBezTo>
                  <a:lnTo>
                    <a:pt x="165" y="126"/>
                  </a:lnTo>
                  <a:cubicBezTo>
                    <a:pt x="139" y="116"/>
                    <a:pt x="117" y="94"/>
                    <a:pt x="108" y="85"/>
                  </a:cubicBezTo>
                  <a:cubicBezTo>
                    <a:pt x="97" y="85"/>
                    <a:pt x="40" y="17"/>
                    <a:pt x="52" y="17"/>
                  </a:cubicBezTo>
                  <a:close/>
                  <a:moveTo>
                    <a:pt x="53" y="0"/>
                  </a:moveTo>
                  <a:cubicBezTo>
                    <a:pt x="48" y="0"/>
                    <a:pt x="44" y="2"/>
                    <a:pt x="40" y="6"/>
                  </a:cubicBezTo>
                  <a:cubicBezTo>
                    <a:pt x="1" y="35"/>
                    <a:pt x="113" y="114"/>
                    <a:pt x="167" y="136"/>
                  </a:cubicBezTo>
                  <a:lnTo>
                    <a:pt x="167" y="136"/>
                  </a:lnTo>
                  <a:cubicBezTo>
                    <a:pt x="167" y="141"/>
                    <a:pt x="167" y="147"/>
                    <a:pt x="165" y="153"/>
                  </a:cubicBezTo>
                  <a:cubicBezTo>
                    <a:pt x="165" y="153"/>
                    <a:pt x="170" y="158"/>
                    <a:pt x="176" y="158"/>
                  </a:cubicBezTo>
                  <a:cubicBezTo>
                    <a:pt x="180" y="158"/>
                    <a:pt x="183" y="157"/>
                    <a:pt x="187" y="153"/>
                  </a:cubicBezTo>
                  <a:cubicBezTo>
                    <a:pt x="187" y="149"/>
                    <a:pt x="187" y="145"/>
                    <a:pt x="186" y="141"/>
                  </a:cubicBezTo>
                  <a:lnTo>
                    <a:pt x="186" y="141"/>
                  </a:lnTo>
                  <a:cubicBezTo>
                    <a:pt x="187" y="141"/>
                    <a:pt x="187" y="141"/>
                    <a:pt x="187" y="141"/>
                  </a:cubicBezTo>
                  <a:cubicBezTo>
                    <a:pt x="198" y="141"/>
                    <a:pt x="187" y="130"/>
                    <a:pt x="187" y="130"/>
                  </a:cubicBezTo>
                  <a:cubicBezTo>
                    <a:pt x="186" y="130"/>
                    <a:pt x="185" y="130"/>
                    <a:pt x="183" y="130"/>
                  </a:cubicBezTo>
                  <a:lnTo>
                    <a:pt x="183" y="130"/>
                  </a:lnTo>
                  <a:cubicBezTo>
                    <a:pt x="173" y="101"/>
                    <a:pt x="148" y="69"/>
                    <a:pt x="130" y="51"/>
                  </a:cubicBezTo>
                  <a:cubicBezTo>
                    <a:pt x="111" y="42"/>
                    <a:pt x="77" y="0"/>
                    <a:pt x="53" y="0"/>
                  </a:cubicBezTo>
                  <a:close/>
                </a:path>
              </a:pathLst>
            </a:custGeom>
            <a:solidFill>
              <a:srgbClr val="3B536E"/>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720" name="Google Shape;720;p51"/>
            <p:cNvSpPr/>
            <p:nvPr/>
          </p:nvSpPr>
          <p:spPr>
            <a:xfrm>
              <a:off x="7204177" y="2698743"/>
              <a:ext cx="2945" cy="7451"/>
            </a:xfrm>
            <a:custGeom>
              <a:rect b="b" l="l" r="r" t="t"/>
              <a:pathLst>
                <a:path extrusionOk="0" h="167" w="66">
                  <a:moveTo>
                    <a:pt x="37" y="20"/>
                  </a:moveTo>
                  <a:cubicBezTo>
                    <a:pt x="48" y="44"/>
                    <a:pt x="47" y="76"/>
                    <a:pt x="45" y="107"/>
                  </a:cubicBezTo>
                  <a:lnTo>
                    <a:pt x="45" y="107"/>
                  </a:lnTo>
                  <a:cubicBezTo>
                    <a:pt x="44" y="101"/>
                    <a:pt x="43" y="96"/>
                    <a:pt x="43" y="91"/>
                  </a:cubicBezTo>
                  <a:cubicBezTo>
                    <a:pt x="33" y="80"/>
                    <a:pt x="23" y="44"/>
                    <a:pt x="37" y="20"/>
                  </a:cubicBezTo>
                  <a:close/>
                  <a:moveTo>
                    <a:pt x="32" y="0"/>
                  </a:moveTo>
                  <a:cubicBezTo>
                    <a:pt x="1" y="42"/>
                    <a:pt x="27" y="113"/>
                    <a:pt x="41" y="150"/>
                  </a:cubicBezTo>
                  <a:lnTo>
                    <a:pt x="41" y="150"/>
                  </a:lnTo>
                  <a:cubicBezTo>
                    <a:pt x="39" y="153"/>
                    <a:pt x="40" y="154"/>
                    <a:pt x="42" y="155"/>
                  </a:cubicBezTo>
                  <a:lnTo>
                    <a:pt x="42" y="155"/>
                  </a:lnTo>
                  <a:cubicBezTo>
                    <a:pt x="43" y="156"/>
                    <a:pt x="43" y="157"/>
                    <a:pt x="43" y="158"/>
                  </a:cubicBezTo>
                  <a:cubicBezTo>
                    <a:pt x="43" y="164"/>
                    <a:pt x="49" y="167"/>
                    <a:pt x="53" y="167"/>
                  </a:cubicBezTo>
                  <a:cubicBezTo>
                    <a:pt x="57" y="167"/>
                    <a:pt x="60" y="164"/>
                    <a:pt x="54" y="158"/>
                  </a:cubicBezTo>
                  <a:cubicBezTo>
                    <a:pt x="54" y="155"/>
                    <a:pt x="54" y="152"/>
                    <a:pt x="54" y="149"/>
                  </a:cubicBezTo>
                  <a:lnTo>
                    <a:pt x="54" y="149"/>
                  </a:lnTo>
                  <a:cubicBezTo>
                    <a:pt x="54" y="149"/>
                    <a:pt x="54" y="148"/>
                    <a:pt x="54" y="147"/>
                  </a:cubicBezTo>
                  <a:cubicBezTo>
                    <a:pt x="66" y="101"/>
                    <a:pt x="66" y="45"/>
                    <a:pt x="43" y="0"/>
                  </a:cubicBezTo>
                  <a:close/>
                </a:path>
              </a:pathLst>
            </a:custGeom>
            <a:solidFill>
              <a:srgbClr val="3B536E"/>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721" name="Google Shape;721;p51"/>
            <p:cNvSpPr/>
            <p:nvPr/>
          </p:nvSpPr>
          <p:spPr>
            <a:xfrm>
              <a:off x="7110708" y="2505469"/>
              <a:ext cx="122647" cy="81378"/>
            </a:xfrm>
            <a:custGeom>
              <a:rect b="b" l="l" r="r" t="t"/>
              <a:pathLst>
                <a:path extrusionOk="0" h="1824" w="2749">
                  <a:moveTo>
                    <a:pt x="249" y="1"/>
                  </a:moveTo>
                  <a:cubicBezTo>
                    <a:pt x="249" y="1"/>
                    <a:pt x="12" y="996"/>
                    <a:pt x="1" y="1584"/>
                  </a:cubicBezTo>
                  <a:cubicBezTo>
                    <a:pt x="1" y="1584"/>
                    <a:pt x="642" y="1766"/>
                    <a:pt x="1098" y="1766"/>
                  </a:cubicBezTo>
                  <a:cubicBezTo>
                    <a:pt x="1163" y="1766"/>
                    <a:pt x="1224" y="1762"/>
                    <a:pt x="1279" y="1754"/>
                  </a:cubicBezTo>
                  <a:lnTo>
                    <a:pt x="1358" y="1471"/>
                  </a:lnTo>
                  <a:lnTo>
                    <a:pt x="1448" y="1765"/>
                  </a:lnTo>
                  <a:cubicBezTo>
                    <a:pt x="1448" y="1765"/>
                    <a:pt x="1652" y="1824"/>
                    <a:pt x="1951" y="1824"/>
                  </a:cubicBezTo>
                  <a:cubicBezTo>
                    <a:pt x="2160" y="1824"/>
                    <a:pt x="2416" y="1795"/>
                    <a:pt x="2681" y="1697"/>
                  </a:cubicBezTo>
                  <a:cubicBezTo>
                    <a:pt x="2681" y="1697"/>
                    <a:pt x="2749" y="736"/>
                    <a:pt x="2262" y="1"/>
                  </a:cubicBezTo>
                  <a:close/>
                </a:path>
              </a:pathLst>
            </a:custGeom>
            <a:solidFill>
              <a:srgbClr val="D83F56"/>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722" name="Google Shape;722;p51"/>
            <p:cNvSpPr/>
            <p:nvPr/>
          </p:nvSpPr>
          <p:spPr>
            <a:xfrm>
              <a:off x="7151085" y="2543794"/>
              <a:ext cx="20211" cy="40689"/>
            </a:xfrm>
            <a:custGeom>
              <a:rect b="b" l="l" r="r" t="t"/>
              <a:pathLst>
                <a:path extrusionOk="0" h="912" w="453">
                  <a:moveTo>
                    <a:pt x="317" y="1"/>
                  </a:moveTo>
                  <a:lnTo>
                    <a:pt x="0" y="895"/>
                  </a:lnTo>
                  <a:cubicBezTo>
                    <a:pt x="63" y="906"/>
                    <a:pt x="128" y="912"/>
                    <a:pt x="192" y="912"/>
                  </a:cubicBezTo>
                  <a:cubicBezTo>
                    <a:pt x="255" y="912"/>
                    <a:pt x="317" y="906"/>
                    <a:pt x="374" y="895"/>
                  </a:cubicBezTo>
                  <a:lnTo>
                    <a:pt x="453" y="612"/>
                  </a:lnTo>
                  <a:lnTo>
                    <a:pt x="317" y="1"/>
                  </a:lnTo>
                  <a:close/>
                </a:path>
              </a:pathLst>
            </a:custGeom>
            <a:solidFill>
              <a:srgbClr val="A42C3D"/>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723" name="Google Shape;723;p51"/>
            <p:cNvSpPr/>
            <p:nvPr/>
          </p:nvSpPr>
          <p:spPr>
            <a:xfrm>
              <a:off x="7118293" y="2505469"/>
              <a:ext cx="110021" cy="44437"/>
            </a:xfrm>
            <a:custGeom>
              <a:rect b="b" l="l" r="r" t="t"/>
              <a:pathLst>
                <a:path extrusionOk="0" h="996" w="2466">
                  <a:moveTo>
                    <a:pt x="79" y="1"/>
                  </a:moveTo>
                  <a:cubicBezTo>
                    <a:pt x="79" y="1"/>
                    <a:pt x="46" y="136"/>
                    <a:pt x="1" y="340"/>
                  </a:cubicBezTo>
                  <a:cubicBezTo>
                    <a:pt x="170" y="408"/>
                    <a:pt x="328" y="498"/>
                    <a:pt x="476" y="543"/>
                  </a:cubicBezTo>
                  <a:cubicBezTo>
                    <a:pt x="848" y="656"/>
                    <a:pt x="1233" y="759"/>
                    <a:pt x="1617" y="849"/>
                  </a:cubicBezTo>
                  <a:cubicBezTo>
                    <a:pt x="1900" y="917"/>
                    <a:pt x="2183" y="973"/>
                    <a:pt x="2466" y="996"/>
                  </a:cubicBezTo>
                  <a:cubicBezTo>
                    <a:pt x="2409" y="691"/>
                    <a:pt x="2308" y="329"/>
                    <a:pt x="2092" y="1"/>
                  </a:cubicBezTo>
                  <a:close/>
                </a:path>
              </a:pathLst>
            </a:custGeom>
            <a:solidFill>
              <a:srgbClr val="A42C3D"/>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724" name="Google Shape;724;p51"/>
            <p:cNvSpPr/>
            <p:nvPr/>
          </p:nvSpPr>
          <p:spPr>
            <a:xfrm>
              <a:off x="7192131" y="2524877"/>
              <a:ext cx="17043" cy="61881"/>
            </a:xfrm>
            <a:custGeom>
              <a:rect b="b" l="l" r="r" t="t"/>
              <a:pathLst>
                <a:path extrusionOk="0" h="1387" w="382">
                  <a:moveTo>
                    <a:pt x="29" y="1"/>
                  </a:moveTo>
                  <a:cubicBezTo>
                    <a:pt x="16" y="1"/>
                    <a:pt x="1" y="15"/>
                    <a:pt x="8" y="30"/>
                  </a:cubicBezTo>
                  <a:cubicBezTo>
                    <a:pt x="53" y="346"/>
                    <a:pt x="166" y="629"/>
                    <a:pt x="245" y="934"/>
                  </a:cubicBezTo>
                  <a:cubicBezTo>
                    <a:pt x="279" y="1081"/>
                    <a:pt x="313" y="1228"/>
                    <a:pt x="336" y="1387"/>
                  </a:cubicBezTo>
                  <a:cubicBezTo>
                    <a:pt x="347" y="1387"/>
                    <a:pt x="359" y="1375"/>
                    <a:pt x="381" y="1375"/>
                  </a:cubicBezTo>
                  <a:cubicBezTo>
                    <a:pt x="359" y="1239"/>
                    <a:pt x="336" y="1103"/>
                    <a:pt x="302" y="968"/>
                  </a:cubicBezTo>
                  <a:cubicBezTo>
                    <a:pt x="223" y="651"/>
                    <a:pt x="98" y="346"/>
                    <a:pt x="42" y="18"/>
                  </a:cubicBezTo>
                  <a:cubicBezTo>
                    <a:pt x="42" y="6"/>
                    <a:pt x="36" y="1"/>
                    <a:pt x="29" y="1"/>
                  </a:cubicBezTo>
                  <a:close/>
                </a:path>
              </a:pathLst>
            </a:custGeom>
            <a:solidFill>
              <a:srgbClr val="FFFFF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725" name="Google Shape;725;p51"/>
            <p:cNvSpPr/>
            <p:nvPr/>
          </p:nvSpPr>
          <p:spPr>
            <a:xfrm>
              <a:off x="7200251" y="2517694"/>
              <a:ext cx="15972" cy="68038"/>
            </a:xfrm>
            <a:custGeom>
              <a:rect b="b" l="l" r="r" t="t"/>
              <a:pathLst>
                <a:path extrusionOk="0" h="1525" w="358">
                  <a:moveTo>
                    <a:pt x="27" y="0"/>
                  </a:moveTo>
                  <a:cubicBezTo>
                    <a:pt x="13" y="0"/>
                    <a:pt x="0" y="12"/>
                    <a:pt x="6" y="32"/>
                  </a:cubicBezTo>
                  <a:cubicBezTo>
                    <a:pt x="63" y="360"/>
                    <a:pt x="165" y="676"/>
                    <a:pt x="244" y="993"/>
                  </a:cubicBezTo>
                  <a:cubicBezTo>
                    <a:pt x="290" y="1163"/>
                    <a:pt x="301" y="1344"/>
                    <a:pt x="323" y="1525"/>
                  </a:cubicBezTo>
                  <a:cubicBezTo>
                    <a:pt x="335" y="1513"/>
                    <a:pt x="346" y="1513"/>
                    <a:pt x="358" y="1513"/>
                  </a:cubicBezTo>
                  <a:cubicBezTo>
                    <a:pt x="346" y="1367"/>
                    <a:pt x="335" y="1208"/>
                    <a:pt x="301" y="1061"/>
                  </a:cubicBezTo>
                  <a:cubicBezTo>
                    <a:pt x="244" y="711"/>
                    <a:pt x="120" y="372"/>
                    <a:pt x="52" y="21"/>
                  </a:cubicBezTo>
                  <a:cubicBezTo>
                    <a:pt x="47" y="7"/>
                    <a:pt x="37" y="0"/>
                    <a:pt x="27" y="0"/>
                  </a:cubicBezTo>
                  <a:close/>
                </a:path>
              </a:pathLst>
            </a:custGeom>
            <a:solidFill>
              <a:srgbClr val="FFFFF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726" name="Google Shape;726;p51"/>
            <p:cNvSpPr/>
            <p:nvPr/>
          </p:nvSpPr>
          <p:spPr>
            <a:xfrm>
              <a:off x="7119810" y="2397500"/>
              <a:ext cx="112564" cy="136700"/>
            </a:xfrm>
            <a:custGeom>
              <a:rect b="b" l="l" r="r" t="t"/>
              <a:pathLst>
                <a:path extrusionOk="0" h="3064" w="2523">
                  <a:moveTo>
                    <a:pt x="978" y="0"/>
                  </a:moveTo>
                  <a:cubicBezTo>
                    <a:pt x="890" y="0"/>
                    <a:pt x="798" y="4"/>
                    <a:pt x="701" y="12"/>
                  </a:cubicBezTo>
                  <a:lnTo>
                    <a:pt x="329" y="182"/>
                  </a:lnTo>
                  <a:cubicBezTo>
                    <a:pt x="329" y="182"/>
                    <a:pt x="125" y="2059"/>
                    <a:pt x="0" y="2669"/>
                  </a:cubicBezTo>
                  <a:cubicBezTo>
                    <a:pt x="0" y="2669"/>
                    <a:pt x="554" y="3064"/>
                    <a:pt x="1581" y="3064"/>
                  </a:cubicBezTo>
                  <a:cubicBezTo>
                    <a:pt x="1808" y="3064"/>
                    <a:pt x="2058" y="3045"/>
                    <a:pt x="2330" y="2998"/>
                  </a:cubicBezTo>
                  <a:cubicBezTo>
                    <a:pt x="2330" y="2998"/>
                    <a:pt x="2522" y="1154"/>
                    <a:pt x="2171" y="272"/>
                  </a:cubicBezTo>
                  <a:cubicBezTo>
                    <a:pt x="2171" y="272"/>
                    <a:pt x="1728" y="0"/>
                    <a:pt x="978" y="0"/>
                  </a:cubicBezTo>
                  <a:close/>
                </a:path>
              </a:pathLst>
            </a:custGeom>
            <a:solidFill>
              <a:srgbClr val="68A0A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727" name="Google Shape;727;p51"/>
            <p:cNvSpPr/>
            <p:nvPr/>
          </p:nvSpPr>
          <p:spPr>
            <a:xfrm>
              <a:off x="7194451" y="2408118"/>
              <a:ext cx="37923" cy="126171"/>
            </a:xfrm>
            <a:custGeom>
              <a:rect b="b" l="l" r="r" t="t"/>
              <a:pathLst>
                <a:path extrusionOk="0" h="2828" w="850">
                  <a:moveTo>
                    <a:pt x="431" y="1"/>
                  </a:moveTo>
                  <a:cubicBezTo>
                    <a:pt x="374" y="11"/>
                    <a:pt x="317" y="23"/>
                    <a:pt x="272" y="68"/>
                  </a:cubicBezTo>
                  <a:cubicBezTo>
                    <a:pt x="91" y="192"/>
                    <a:pt x="159" y="486"/>
                    <a:pt x="182" y="656"/>
                  </a:cubicBezTo>
                  <a:cubicBezTo>
                    <a:pt x="261" y="1323"/>
                    <a:pt x="397" y="2069"/>
                    <a:pt x="69" y="2703"/>
                  </a:cubicBezTo>
                  <a:cubicBezTo>
                    <a:pt x="46" y="2748"/>
                    <a:pt x="23" y="2782"/>
                    <a:pt x="1" y="2828"/>
                  </a:cubicBezTo>
                  <a:cubicBezTo>
                    <a:pt x="204" y="2816"/>
                    <a:pt x="420" y="2805"/>
                    <a:pt x="657" y="2760"/>
                  </a:cubicBezTo>
                  <a:cubicBezTo>
                    <a:pt x="657" y="2760"/>
                    <a:pt x="849" y="916"/>
                    <a:pt x="498" y="34"/>
                  </a:cubicBezTo>
                  <a:lnTo>
                    <a:pt x="431" y="1"/>
                  </a:lnTo>
                  <a:close/>
                </a:path>
              </a:pathLst>
            </a:custGeom>
            <a:solidFill>
              <a:srgbClr val="436D79"/>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728" name="Google Shape;728;p51"/>
            <p:cNvSpPr/>
            <p:nvPr/>
          </p:nvSpPr>
          <p:spPr>
            <a:xfrm>
              <a:off x="7148586" y="2367875"/>
              <a:ext cx="44437" cy="52423"/>
            </a:xfrm>
            <a:custGeom>
              <a:rect b="b" l="l" r="r" t="t"/>
              <a:pathLst>
                <a:path extrusionOk="0" h="1175" w="996">
                  <a:moveTo>
                    <a:pt x="391" y="0"/>
                  </a:moveTo>
                  <a:cubicBezTo>
                    <a:pt x="208" y="0"/>
                    <a:pt x="38" y="44"/>
                    <a:pt x="23" y="201"/>
                  </a:cubicBezTo>
                  <a:cubicBezTo>
                    <a:pt x="0" y="549"/>
                    <a:pt x="22" y="1174"/>
                    <a:pt x="496" y="1174"/>
                  </a:cubicBezTo>
                  <a:cubicBezTo>
                    <a:pt x="500" y="1174"/>
                    <a:pt x="505" y="1174"/>
                    <a:pt x="509" y="1174"/>
                  </a:cubicBezTo>
                  <a:cubicBezTo>
                    <a:pt x="995" y="1174"/>
                    <a:pt x="860" y="66"/>
                    <a:pt x="860" y="66"/>
                  </a:cubicBezTo>
                  <a:cubicBezTo>
                    <a:pt x="860" y="66"/>
                    <a:pt x="616" y="0"/>
                    <a:pt x="391" y="0"/>
                  </a:cubicBezTo>
                  <a:close/>
                </a:path>
              </a:pathLst>
            </a:custGeom>
            <a:solidFill>
              <a:srgbClr val="8E4537"/>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729" name="Google Shape;729;p51"/>
            <p:cNvSpPr/>
            <p:nvPr/>
          </p:nvSpPr>
          <p:spPr>
            <a:xfrm>
              <a:off x="7198556" y="2433817"/>
              <a:ext cx="87312" cy="108950"/>
            </a:xfrm>
            <a:custGeom>
              <a:rect b="b" l="l" r="r" t="t"/>
              <a:pathLst>
                <a:path extrusionOk="0" h="2442" w="1957">
                  <a:moveTo>
                    <a:pt x="994" y="1"/>
                  </a:moveTo>
                  <a:lnTo>
                    <a:pt x="633" y="578"/>
                  </a:lnTo>
                  <a:cubicBezTo>
                    <a:pt x="633" y="578"/>
                    <a:pt x="1323" y="1211"/>
                    <a:pt x="1311" y="1267"/>
                  </a:cubicBezTo>
                  <a:cubicBezTo>
                    <a:pt x="1288" y="1313"/>
                    <a:pt x="655" y="2036"/>
                    <a:pt x="655" y="2036"/>
                  </a:cubicBezTo>
                  <a:cubicBezTo>
                    <a:pt x="567" y="2001"/>
                    <a:pt x="489" y="1986"/>
                    <a:pt x="420" y="1986"/>
                  </a:cubicBezTo>
                  <a:cubicBezTo>
                    <a:pt x="118" y="1986"/>
                    <a:pt x="1" y="2269"/>
                    <a:pt x="56" y="2297"/>
                  </a:cubicBezTo>
                  <a:cubicBezTo>
                    <a:pt x="73" y="2307"/>
                    <a:pt x="109" y="2308"/>
                    <a:pt x="153" y="2308"/>
                  </a:cubicBezTo>
                  <a:cubicBezTo>
                    <a:pt x="161" y="2308"/>
                    <a:pt x="169" y="2308"/>
                    <a:pt x="177" y="2308"/>
                  </a:cubicBezTo>
                  <a:cubicBezTo>
                    <a:pt x="276" y="2308"/>
                    <a:pt x="410" y="2311"/>
                    <a:pt x="497" y="2398"/>
                  </a:cubicBezTo>
                  <a:cubicBezTo>
                    <a:pt x="531" y="2429"/>
                    <a:pt x="566" y="2441"/>
                    <a:pt x="600" y="2441"/>
                  </a:cubicBezTo>
                  <a:cubicBezTo>
                    <a:pt x="713" y="2441"/>
                    <a:pt x="813" y="2308"/>
                    <a:pt x="813" y="2308"/>
                  </a:cubicBezTo>
                  <a:cubicBezTo>
                    <a:pt x="813" y="2308"/>
                    <a:pt x="1956" y="1528"/>
                    <a:pt x="1888" y="1166"/>
                  </a:cubicBezTo>
                  <a:cubicBezTo>
                    <a:pt x="1820" y="804"/>
                    <a:pt x="994" y="1"/>
                    <a:pt x="994" y="1"/>
                  </a:cubicBezTo>
                  <a:close/>
                </a:path>
              </a:pathLst>
            </a:custGeom>
            <a:solidFill>
              <a:srgbClr val="A9614A"/>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730" name="Google Shape;730;p51"/>
            <p:cNvSpPr/>
            <p:nvPr/>
          </p:nvSpPr>
          <p:spPr>
            <a:xfrm>
              <a:off x="7226753" y="2433817"/>
              <a:ext cx="41403" cy="31855"/>
            </a:xfrm>
            <a:custGeom>
              <a:rect b="b" l="l" r="r" t="t"/>
              <a:pathLst>
                <a:path extrusionOk="0" h="714" w="928">
                  <a:moveTo>
                    <a:pt x="362" y="1"/>
                  </a:moveTo>
                  <a:lnTo>
                    <a:pt x="1" y="578"/>
                  </a:lnTo>
                  <a:cubicBezTo>
                    <a:pt x="1" y="578"/>
                    <a:pt x="68" y="634"/>
                    <a:pt x="148" y="714"/>
                  </a:cubicBezTo>
                  <a:cubicBezTo>
                    <a:pt x="408" y="668"/>
                    <a:pt x="668" y="634"/>
                    <a:pt x="928" y="611"/>
                  </a:cubicBezTo>
                  <a:cubicBezTo>
                    <a:pt x="668" y="307"/>
                    <a:pt x="362" y="1"/>
                    <a:pt x="362" y="1"/>
                  </a:cubicBezTo>
                  <a:close/>
                </a:path>
              </a:pathLst>
            </a:custGeom>
            <a:solidFill>
              <a:srgbClr val="8E4537"/>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731" name="Google Shape;731;p51"/>
            <p:cNvSpPr/>
            <p:nvPr/>
          </p:nvSpPr>
          <p:spPr>
            <a:xfrm>
              <a:off x="7200519" y="2527866"/>
              <a:ext cx="23111" cy="4506"/>
            </a:xfrm>
            <a:custGeom>
              <a:rect b="b" l="l" r="r" t="t"/>
              <a:pathLst>
                <a:path extrusionOk="0" h="101" w="518">
                  <a:moveTo>
                    <a:pt x="247" y="0"/>
                  </a:moveTo>
                  <a:cubicBezTo>
                    <a:pt x="168" y="0"/>
                    <a:pt x="89" y="20"/>
                    <a:pt x="12" y="64"/>
                  </a:cubicBezTo>
                  <a:cubicBezTo>
                    <a:pt x="0" y="64"/>
                    <a:pt x="12" y="76"/>
                    <a:pt x="12" y="76"/>
                  </a:cubicBezTo>
                  <a:cubicBezTo>
                    <a:pt x="87" y="60"/>
                    <a:pt x="161" y="49"/>
                    <a:pt x="236" y="49"/>
                  </a:cubicBezTo>
                  <a:cubicBezTo>
                    <a:pt x="320" y="49"/>
                    <a:pt x="403" y="62"/>
                    <a:pt x="487" y="98"/>
                  </a:cubicBezTo>
                  <a:cubicBezTo>
                    <a:pt x="490" y="100"/>
                    <a:pt x="493" y="100"/>
                    <a:pt x="496" y="100"/>
                  </a:cubicBezTo>
                  <a:cubicBezTo>
                    <a:pt x="512" y="100"/>
                    <a:pt x="518" y="74"/>
                    <a:pt x="498" y="64"/>
                  </a:cubicBezTo>
                  <a:cubicBezTo>
                    <a:pt x="416" y="23"/>
                    <a:pt x="331" y="0"/>
                    <a:pt x="247" y="0"/>
                  </a:cubicBezTo>
                  <a:close/>
                </a:path>
              </a:pathLst>
            </a:custGeom>
            <a:solidFill>
              <a:srgbClr val="8E4537"/>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732" name="Google Shape;732;p51"/>
            <p:cNvSpPr/>
            <p:nvPr/>
          </p:nvSpPr>
          <p:spPr>
            <a:xfrm>
              <a:off x="7192622" y="2405664"/>
              <a:ext cx="68484" cy="63532"/>
            </a:xfrm>
            <a:custGeom>
              <a:rect b="b" l="l" r="r" t="t"/>
              <a:pathLst>
                <a:path extrusionOk="0" h="1424" w="1535">
                  <a:moveTo>
                    <a:pt x="319" y="1"/>
                  </a:moveTo>
                  <a:cubicBezTo>
                    <a:pt x="0" y="1"/>
                    <a:pt x="141" y="508"/>
                    <a:pt x="212" y="632"/>
                  </a:cubicBezTo>
                  <a:cubicBezTo>
                    <a:pt x="415" y="1005"/>
                    <a:pt x="788" y="1423"/>
                    <a:pt x="788" y="1423"/>
                  </a:cubicBezTo>
                  <a:lnTo>
                    <a:pt x="1534" y="677"/>
                  </a:lnTo>
                  <a:cubicBezTo>
                    <a:pt x="1534" y="677"/>
                    <a:pt x="1026" y="315"/>
                    <a:pt x="698" y="134"/>
                  </a:cubicBezTo>
                  <a:cubicBezTo>
                    <a:pt x="530" y="39"/>
                    <a:pt x="407" y="1"/>
                    <a:pt x="319" y="1"/>
                  </a:cubicBezTo>
                  <a:close/>
                </a:path>
              </a:pathLst>
            </a:custGeom>
            <a:solidFill>
              <a:srgbClr val="68A0A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733" name="Google Shape;733;p51"/>
            <p:cNvSpPr/>
            <p:nvPr/>
          </p:nvSpPr>
          <p:spPr>
            <a:xfrm>
              <a:off x="7027500" y="2144976"/>
              <a:ext cx="306773" cy="259927"/>
            </a:xfrm>
            <a:custGeom>
              <a:rect b="b" l="l" r="r" t="t"/>
              <a:pathLst>
                <a:path extrusionOk="0" h="5826" w="6876">
                  <a:moveTo>
                    <a:pt x="2237" y="0"/>
                  </a:moveTo>
                  <a:cubicBezTo>
                    <a:pt x="2159" y="0"/>
                    <a:pt x="2080" y="9"/>
                    <a:pt x="2001" y="29"/>
                  </a:cubicBezTo>
                  <a:cubicBezTo>
                    <a:pt x="1798" y="74"/>
                    <a:pt x="1617" y="210"/>
                    <a:pt x="1651" y="425"/>
                  </a:cubicBezTo>
                  <a:cubicBezTo>
                    <a:pt x="1685" y="652"/>
                    <a:pt x="1877" y="843"/>
                    <a:pt x="2024" y="1002"/>
                  </a:cubicBezTo>
                  <a:cubicBezTo>
                    <a:pt x="1830" y="905"/>
                    <a:pt x="1589" y="849"/>
                    <a:pt x="1351" y="849"/>
                  </a:cubicBezTo>
                  <a:cubicBezTo>
                    <a:pt x="1091" y="849"/>
                    <a:pt x="834" y="916"/>
                    <a:pt x="644" y="1069"/>
                  </a:cubicBezTo>
                  <a:cubicBezTo>
                    <a:pt x="237" y="1375"/>
                    <a:pt x="757" y="1669"/>
                    <a:pt x="1041" y="1771"/>
                  </a:cubicBezTo>
                  <a:cubicBezTo>
                    <a:pt x="622" y="1941"/>
                    <a:pt x="0" y="2235"/>
                    <a:pt x="79" y="2788"/>
                  </a:cubicBezTo>
                  <a:cubicBezTo>
                    <a:pt x="181" y="3444"/>
                    <a:pt x="3064" y="4756"/>
                    <a:pt x="3064" y="4756"/>
                  </a:cubicBezTo>
                  <a:cubicBezTo>
                    <a:pt x="3110" y="5152"/>
                    <a:pt x="3539" y="5627"/>
                    <a:pt x="3878" y="5785"/>
                  </a:cubicBezTo>
                  <a:cubicBezTo>
                    <a:pt x="3942" y="5812"/>
                    <a:pt x="4009" y="5825"/>
                    <a:pt x="4075" y="5825"/>
                  </a:cubicBezTo>
                  <a:cubicBezTo>
                    <a:pt x="4341" y="5825"/>
                    <a:pt x="4591" y="5621"/>
                    <a:pt x="4501" y="5321"/>
                  </a:cubicBezTo>
                  <a:lnTo>
                    <a:pt x="4501" y="5321"/>
                  </a:lnTo>
                  <a:cubicBezTo>
                    <a:pt x="4626" y="5377"/>
                    <a:pt x="4815" y="5463"/>
                    <a:pt x="4979" y="5463"/>
                  </a:cubicBezTo>
                  <a:cubicBezTo>
                    <a:pt x="5082" y="5463"/>
                    <a:pt x="5174" y="5429"/>
                    <a:pt x="5235" y="5333"/>
                  </a:cubicBezTo>
                  <a:cubicBezTo>
                    <a:pt x="5428" y="5062"/>
                    <a:pt x="5235" y="4643"/>
                    <a:pt x="5032" y="4383"/>
                  </a:cubicBezTo>
                  <a:cubicBezTo>
                    <a:pt x="5349" y="4349"/>
                    <a:pt x="5665" y="4258"/>
                    <a:pt x="5948" y="4134"/>
                  </a:cubicBezTo>
                  <a:cubicBezTo>
                    <a:pt x="6253" y="4021"/>
                    <a:pt x="6615" y="3818"/>
                    <a:pt x="6695" y="3489"/>
                  </a:cubicBezTo>
                  <a:cubicBezTo>
                    <a:pt x="6876" y="2845"/>
                    <a:pt x="6401" y="2336"/>
                    <a:pt x="5971" y="2235"/>
                  </a:cubicBezTo>
                  <a:cubicBezTo>
                    <a:pt x="5971" y="2235"/>
                    <a:pt x="6536" y="1477"/>
                    <a:pt x="6185" y="1172"/>
                  </a:cubicBezTo>
                  <a:cubicBezTo>
                    <a:pt x="5994" y="1021"/>
                    <a:pt x="5782" y="962"/>
                    <a:pt x="5566" y="962"/>
                  </a:cubicBezTo>
                  <a:cubicBezTo>
                    <a:pt x="5360" y="962"/>
                    <a:pt x="5151" y="1015"/>
                    <a:pt x="4953" y="1092"/>
                  </a:cubicBezTo>
                  <a:cubicBezTo>
                    <a:pt x="5077" y="991"/>
                    <a:pt x="5281" y="697"/>
                    <a:pt x="5122" y="549"/>
                  </a:cubicBezTo>
                  <a:cubicBezTo>
                    <a:pt x="5062" y="498"/>
                    <a:pt x="4984" y="477"/>
                    <a:pt x="4898" y="477"/>
                  </a:cubicBezTo>
                  <a:cubicBezTo>
                    <a:pt x="4642" y="477"/>
                    <a:pt x="4311" y="655"/>
                    <a:pt x="4150" y="730"/>
                  </a:cubicBezTo>
                  <a:cubicBezTo>
                    <a:pt x="4218" y="584"/>
                    <a:pt x="4489" y="109"/>
                    <a:pt x="4094" y="97"/>
                  </a:cubicBezTo>
                  <a:cubicBezTo>
                    <a:pt x="4082" y="96"/>
                    <a:pt x="4071" y="96"/>
                    <a:pt x="4060" y="96"/>
                  </a:cubicBezTo>
                  <a:cubicBezTo>
                    <a:pt x="3700" y="96"/>
                    <a:pt x="3557" y="443"/>
                    <a:pt x="3393" y="674"/>
                  </a:cubicBezTo>
                  <a:cubicBezTo>
                    <a:pt x="3112" y="316"/>
                    <a:pt x="2692" y="0"/>
                    <a:pt x="2237" y="0"/>
                  </a:cubicBezTo>
                  <a:close/>
                </a:path>
              </a:pathLst>
            </a:custGeom>
            <a:solidFill>
              <a:srgbClr val="311116"/>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734" name="Google Shape;734;p51"/>
            <p:cNvSpPr/>
            <p:nvPr/>
          </p:nvSpPr>
          <p:spPr>
            <a:xfrm>
              <a:off x="7055206" y="2187316"/>
              <a:ext cx="229633" cy="211074"/>
            </a:xfrm>
            <a:custGeom>
              <a:rect b="b" l="l" r="r" t="t"/>
              <a:pathLst>
                <a:path extrusionOk="0" h="4731" w="5147">
                  <a:moveTo>
                    <a:pt x="2542" y="0"/>
                  </a:moveTo>
                  <a:cubicBezTo>
                    <a:pt x="1259" y="0"/>
                    <a:pt x="189" y="941"/>
                    <a:pt x="91" y="2179"/>
                  </a:cubicBezTo>
                  <a:cubicBezTo>
                    <a:pt x="1" y="3490"/>
                    <a:pt x="1030" y="4621"/>
                    <a:pt x="2398" y="4723"/>
                  </a:cubicBezTo>
                  <a:cubicBezTo>
                    <a:pt x="2463" y="4728"/>
                    <a:pt x="2528" y="4731"/>
                    <a:pt x="2592" y="4731"/>
                  </a:cubicBezTo>
                  <a:cubicBezTo>
                    <a:pt x="3877" y="4731"/>
                    <a:pt x="4958" y="3780"/>
                    <a:pt x="5044" y="2540"/>
                  </a:cubicBezTo>
                  <a:cubicBezTo>
                    <a:pt x="5146" y="1240"/>
                    <a:pt x="4106" y="98"/>
                    <a:pt x="2737" y="7"/>
                  </a:cubicBezTo>
                  <a:cubicBezTo>
                    <a:pt x="2672" y="3"/>
                    <a:pt x="2607" y="0"/>
                    <a:pt x="2542" y="0"/>
                  </a:cubicBezTo>
                  <a:close/>
                </a:path>
              </a:pathLst>
            </a:custGeom>
            <a:solidFill>
              <a:srgbClr val="A9614A"/>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735" name="Google Shape;735;p51"/>
            <p:cNvSpPr/>
            <p:nvPr/>
          </p:nvSpPr>
          <p:spPr>
            <a:xfrm>
              <a:off x="7027500" y="2144976"/>
              <a:ext cx="306773" cy="191889"/>
            </a:xfrm>
            <a:custGeom>
              <a:rect b="b" l="l" r="r" t="t"/>
              <a:pathLst>
                <a:path extrusionOk="0" h="4301" w="6876">
                  <a:moveTo>
                    <a:pt x="2237" y="0"/>
                  </a:moveTo>
                  <a:cubicBezTo>
                    <a:pt x="2159" y="0"/>
                    <a:pt x="2080" y="9"/>
                    <a:pt x="2001" y="29"/>
                  </a:cubicBezTo>
                  <a:cubicBezTo>
                    <a:pt x="1798" y="74"/>
                    <a:pt x="1617" y="210"/>
                    <a:pt x="1651" y="425"/>
                  </a:cubicBezTo>
                  <a:cubicBezTo>
                    <a:pt x="1685" y="652"/>
                    <a:pt x="1877" y="843"/>
                    <a:pt x="2024" y="1002"/>
                  </a:cubicBezTo>
                  <a:cubicBezTo>
                    <a:pt x="1830" y="905"/>
                    <a:pt x="1589" y="849"/>
                    <a:pt x="1351" y="849"/>
                  </a:cubicBezTo>
                  <a:cubicBezTo>
                    <a:pt x="1091" y="849"/>
                    <a:pt x="834" y="916"/>
                    <a:pt x="644" y="1069"/>
                  </a:cubicBezTo>
                  <a:cubicBezTo>
                    <a:pt x="237" y="1375"/>
                    <a:pt x="757" y="1669"/>
                    <a:pt x="1041" y="1771"/>
                  </a:cubicBezTo>
                  <a:cubicBezTo>
                    <a:pt x="622" y="1941"/>
                    <a:pt x="0" y="2235"/>
                    <a:pt x="79" y="2788"/>
                  </a:cubicBezTo>
                  <a:cubicBezTo>
                    <a:pt x="102" y="2891"/>
                    <a:pt x="181" y="3004"/>
                    <a:pt x="305" y="3128"/>
                  </a:cubicBezTo>
                  <a:cubicBezTo>
                    <a:pt x="453" y="3049"/>
                    <a:pt x="577" y="2924"/>
                    <a:pt x="701" y="2788"/>
                  </a:cubicBezTo>
                  <a:cubicBezTo>
                    <a:pt x="928" y="2562"/>
                    <a:pt x="1108" y="2313"/>
                    <a:pt x="1244" y="2019"/>
                  </a:cubicBezTo>
                  <a:cubicBezTo>
                    <a:pt x="1370" y="2080"/>
                    <a:pt x="1498" y="2106"/>
                    <a:pt x="1625" y="2106"/>
                  </a:cubicBezTo>
                  <a:cubicBezTo>
                    <a:pt x="2045" y="2106"/>
                    <a:pt x="2453" y="1820"/>
                    <a:pt x="2748" y="1534"/>
                  </a:cubicBezTo>
                  <a:lnTo>
                    <a:pt x="2748" y="1534"/>
                  </a:lnTo>
                  <a:cubicBezTo>
                    <a:pt x="2680" y="1793"/>
                    <a:pt x="2895" y="1884"/>
                    <a:pt x="3132" y="1884"/>
                  </a:cubicBezTo>
                  <a:cubicBezTo>
                    <a:pt x="3404" y="1873"/>
                    <a:pt x="3641" y="1737"/>
                    <a:pt x="3890" y="1612"/>
                  </a:cubicBezTo>
                  <a:lnTo>
                    <a:pt x="3890" y="1612"/>
                  </a:lnTo>
                  <a:cubicBezTo>
                    <a:pt x="3800" y="1884"/>
                    <a:pt x="3981" y="2087"/>
                    <a:pt x="4207" y="2200"/>
                  </a:cubicBezTo>
                  <a:cubicBezTo>
                    <a:pt x="4311" y="2250"/>
                    <a:pt x="4416" y="2269"/>
                    <a:pt x="4520" y="2269"/>
                  </a:cubicBezTo>
                  <a:cubicBezTo>
                    <a:pt x="4653" y="2269"/>
                    <a:pt x="4786" y="2238"/>
                    <a:pt x="4919" y="2200"/>
                  </a:cubicBezTo>
                  <a:lnTo>
                    <a:pt x="4919" y="2200"/>
                  </a:lnTo>
                  <a:cubicBezTo>
                    <a:pt x="4833" y="2577"/>
                    <a:pt x="4685" y="3497"/>
                    <a:pt x="5266" y="3497"/>
                  </a:cubicBezTo>
                  <a:cubicBezTo>
                    <a:pt x="5296" y="3497"/>
                    <a:pt x="5327" y="3494"/>
                    <a:pt x="5360" y="3489"/>
                  </a:cubicBezTo>
                  <a:lnTo>
                    <a:pt x="5360" y="3489"/>
                  </a:lnTo>
                  <a:cubicBezTo>
                    <a:pt x="5142" y="4133"/>
                    <a:pt x="5257" y="4300"/>
                    <a:pt x="5452" y="4300"/>
                  </a:cubicBezTo>
                  <a:cubicBezTo>
                    <a:pt x="5611" y="4300"/>
                    <a:pt x="5822" y="4190"/>
                    <a:pt x="5948" y="4134"/>
                  </a:cubicBezTo>
                  <a:cubicBezTo>
                    <a:pt x="6253" y="4021"/>
                    <a:pt x="6615" y="3818"/>
                    <a:pt x="6695" y="3489"/>
                  </a:cubicBezTo>
                  <a:cubicBezTo>
                    <a:pt x="6876" y="2845"/>
                    <a:pt x="6401" y="2336"/>
                    <a:pt x="5971" y="2235"/>
                  </a:cubicBezTo>
                  <a:cubicBezTo>
                    <a:pt x="5971" y="2235"/>
                    <a:pt x="6536" y="1477"/>
                    <a:pt x="6185" y="1172"/>
                  </a:cubicBezTo>
                  <a:cubicBezTo>
                    <a:pt x="5994" y="1021"/>
                    <a:pt x="5782" y="962"/>
                    <a:pt x="5566" y="962"/>
                  </a:cubicBezTo>
                  <a:cubicBezTo>
                    <a:pt x="5360" y="962"/>
                    <a:pt x="5151" y="1015"/>
                    <a:pt x="4953" y="1092"/>
                  </a:cubicBezTo>
                  <a:cubicBezTo>
                    <a:pt x="5077" y="991"/>
                    <a:pt x="5281" y="697"/>
                    <a:pt x="5122" y="549"/>
                  </a:cubicBezTo>
                  <a:cubicBezTo>
                    <a:pt x="5062" y="498"/>
                    <a:pt x="4984" y="477"/>
                    <a:pt x="4898" y="477"/>
                  </a:cubicBezTo>
                  <a:cubicBezTo>
                    <a:pt x="4642" y="477"/>
                    <a:pt x="4311" y="655"/>
                    <a:pt x="4150" y="730"/>
                  </a:cubicBezTo>
                  <a:cubicBezTo>
                    <a:pt x="4218" y="584"/>
                    <a:pt x="4489" y="109"/>
                    <a:pt x="4094" y="97"/>
                  </a:cubicBezTo>
                  <a:cubicBezTo>
                    <a:pt x="4082" y="96"/>
                    <a:pt x="4071" y="96"/>
                    <a:pt x="4060" y="96"/>
                  </a:cubicBezTo>
                  <a:cubicBezTo>
                    <a:pt x="3700" y="96"/>
                    <a:pt x="3557" y="443"/>
                    <a:pt x="3393" y="674"/>
                  </a:cubicBezTo>
                  <a:cubicBezTo>
                    <a:pt x="3112" y="316"/>
                    <a:pt x="2692" y="0"/>
                    <a:pt x="2237" y="0"/>
                  </a:cubicBezTo>
                  <a:close/>
                </a:path>
              </a:pathLst>
            </a:custGeom>
            <a:solidFill>
              <a:srgbClr val="311116"/>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736" name="Google Shape;736;p51"/>
            <p:cNvSpPr/>
            <p:nvPr/>
          </p:nvSpPr>
          <p:spPr>
            <a:xfrm>
              <a:off x="7205337" y="2200344"/>
              <a:ext cx="78969" cy="64023"/>
            </a:xfrm>
            <a:custGeom>
              <a:rect b="b" l="l" r="r" t="t"/>
              <a:pathLst>
                <a:path extrusionOk="0" h="1435" w="1770">
                  <a:moveTo>
                    <a:pt x="178" y="0"/>
                  </a:moveTo>
                  <a:cubicBezTo>
                    <a:pt x="168" y="0"/>
                    <a:pt x="158" y="7"/>
                    <a:pt x="153" y="21"/>
                  </a:cubicBezTo>
                  <a:cubicBezTo>
                    <a:pt x="0" y="439"/>
                    <a:pt x="343" y="674"/>
                    <a:pt x="697" y="674"/>
                  </a:cubicBezTo>
                  <a:cubicBezTo>
                    <a:pt x="842" y="674"/>
                    <a:pt x="988" y="634"/>
                    <a:pt x="1103" y="552"/>
                  </a:cubicBezTo>
                  <a:lnTo>
                    <a:pt x="1103" y="552"/>
                  </a:lnTo>
                  <a:cubicBezTo>
                    <a:pt x="1046" y="982"/>
                    <a:pt x="1261" y="1401"/>
                    <a:pt x="1736" y="1434"/>
                  </a:cubicBezTo>
                  <a:cubicBezTo>
                    <a:pt x="1770" y="1434"/>
                    <a:pt x="1770" y="1389"/>
                    <a:pt x="1747" y="1378"/>
                  </a:cubicBezTo>
                  <a:cubicBezTo>
                    <a:pt x="1566" y="1333"/>
                    <a:pt x="1408" y="1310"/>
                    <a:pt x="1295" y="1152"/>
                  </a:cubicBezTo>
                  <a:cubicBezTo>
                    <a:pt x="1159" y="982"/>
                    <a:pt x="1136" y="654"/>
                    <a:pt x="1204" y="462"/>
                  </a:cubicBezTo>
                  <a:cubicBezTo>
                    <a:pt x="1214" y="434"/>
                    <a:pt x="1185" y="414"/>
                    <a:pt x="1161" y="414"/>
                  </a:cubicBezTo>
                  <a:cubicBezTo>
                    <a:pt x="1157" y="414"/>
                    <a:pt x="1152" y="415"/>
                    <a:pt x="1148" y="416"/>
                  </a:cubicBezTo>
                  <a:cubicBezTo>
                    <a:pt x="1030" y="491"/>
                    <a:pt x="870" y="533"/>
                    <a:pt x="714" y="533"/>
                  </a:cubicBezTo>
                  <a:cubicBezTo>
                    <a:pt x="422" y="533"/>
                    <a:pt x="146" y="386"/>
                    <a:pt x="198" y="32"/>
                  </a:cubicBezTo>
                  <a:cubicBezTo>
                    <a:pt x="205" y="13"/>
                    <a:pt x="192" y="0"/>
                    <a:pt x="178" y="0"/>
                  </a:cubicBezTo>
                  <a:close/>
                </a:path>
              </a:pathLst>
            </a:custGeom>
            <a:solidFill>
              <a:srgbClr val="56182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737" name="Google Shape;737;p51"/>
            <p:cNvSpPr/>
            <p:nvPr/>
          </p:nvSpPr>
          <p:spPr>
            <a:xfrm>
              <a:off x="7268111" y="2276726"/>
              <a:ext cx="22620" cy="50772"/>
            </a:xfrm>
            <a:custGeom>
              <a:rect b="b" l="l" r="r" t="t"/>
              <a:pathLst>
                <a:path extrusionOk="0" h="1138" w="507">
                  <a:moveTo>
                    <a:pt x="475" y="1"/>
                  </a:moveTo>
                  <a:cubicBezTo>
                    <a:pt x="472" y="1"/>
                    <a:pt x="468" y="2"/>
                    <a:pt x="465" y="5"/>
                  </a:cubicBezTo>
                  <a:cubicBezTo>
                    <a:pt x="227" y="277"/>
                    <a:pt x="1" y="921"/>
                    <a:pt x="431" y="1136"/>
                  </a:cubicBezTo>
                  <a:cubicBezTo>
                    <a:pt x="434" y="1137"/>
                    <a:pt x="438" y="1138"/>
                    <a:pt x="441" y="1138"/>
                  </a:cubicBezTo>
                  <a:cubicBezTo>
                    <a:pt x="473" y="1138"/>
                    <a:pt x="507" y="1098"/>
                    <a:pt x="476" y="1068"/>
                  </a:cubicBezTo>
                  <a:cubicBezTo>
                    <a:pt x="159" y="808"/>
                    <a:pt x="272" y="310"/>
                    <a:pt x="487" y="28"/>
                  </a:cubicBezTo>
                  <a:cubicBezTo>
                    <a:pt x="495" y="11"/>
                    <a:pt x="486" y="1"/>
                    <a:pt x="475" y="1"/>
                  </a:cubicBezTo>
                  <a:close/>
                </a:path>
              </a:pathLst>
            </a:custGeom>
            <a:solidFill>
              <a:srgbClr val="56182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738" name="Google Shape;738;p51"/>
            <p:cNvSpPr/>
            <p:nvPr/>
          </p:nvSpPr>
          <p:spPr>
            <a:xfrm>
              <a:off x="7292962" y="2260798"/>
              <a:ext cx="22620" cy="62238"/>
            </a:xfrm>
            <a:custGeom>
              <a:rect b="b" l="l" r="r" t="t"/>
              <a:pathLst>
                <a:path extrusionOk="0" h="1395" w="507">
                  <a:moveTo>
                    <a:pt x="89" y="1"/>
                  </a:moveTo>
                  <a:cubicBezTo>
                    <a:pt x="77" y="1"/>
                    <a:pt x="66" y="23"/>
                    <a:pt x="89" y="23"/>
                  </a:cubicBezTo>
                  <a:cubicBezTo>
                    <a:pt x="405" y="159"/>
                    <a:pt x="462" y="441"/>
                    <a:pt x="371" y="758"/>
                  </a:cubicBezTo>
                  <a:cubicBezTo>
                    <a:pt x="315" y="996"/>
                    <a:pt x="145" y="1154"/>
                    <a:pt x="9" y="1358"/>
                  </a:cubicBezTo>
                  <a:cubicBezTo>
                    <a:pt x="0" y="1376"/>
                    <a:pt x="14" y="1394"/>
                    <a:pt x="37" y="1394"/>
                  </a:cubicBezTo>
                  <a:cubicBezTo>
                    <a:pt x="42" y="1394"/>
                    <a:pt x="48" y="1393"/>
                    <a:pt x="54" y="1391"/>
                  </a:cubicBezTo>
                  <a:cubicBezTo>
                    <a:pt x="292" y="1278"/>
                    <a:pt x="473" y="883"/>
                    <a:pt x="484" y="622"/>
                  </a:cubicBezTo>
                  <a:cubicBezTo>
                    <a:pt x="507" y="328"/>
                    <a:pt x="383" y="102"/>
                    <a:pt x="89" y="1"/>
                  </a:cubicBezTo>
                  <a:close/>
                </a:path>
              </a:pathLst>
            </a:custGeom>
            <a:solidFill>
              <a:srgbClr val="56182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739" name="Google Shape;739;p51"/>
            <p:cNvSpPr/>
            <p:nvPr/>
          </p:nvSpPr>
          <p:spPr>
            <a:xfrm>
              <a:off x="7260571" y="2198872"/>
              <a:ext cx="28777" cy="43187"/>
            </a:xfrm>
            <a:custGeom>
              <a:rect b="b" l="l" r="r" t="t"/>
              <a:pathLst>
                <a:path extrusionOk="0" h="968" w="645">
                  <a:moveTo>
                    <a:pt x="203" y="1"/>
                  </a:moveTo>
                  <a:cubicBezTo>
                    <a:pt x="139" y="1"/>
                    <a:pt x="73" y="9"/>
                    <a:pt x="11" y="20"/>
                  </a:cubicBezTo>
                  <a:cubicBezTo>
                    <a:pt x="1" y="32"/>
                    <a:pt x="1" y="65"/>
                    <a:pt x="23" y="65"/>
                  </a:cubicBezTo>
                  <a:cubicBezTo>
                    <a:pt x="68" y="59"/>
                    <a:pt x="115" y="55"/>
                    <a:pt x="161" y="55"/>
                  </a:cubicBezTo>
                  <a:cubicBezTo>
                    <a:pt x="298" y="55"/>
                    <a:pt x="427" y="93"/>
                    <a:pt x="486" y="246"/>
                  </a:cubicBezTo>
                  <a:cubicBezTo>
                    <a:pt x="566" y="472"/>
                    <a:pt x="419" y="710"/>
                    <a:pt x="362" y="924"/>
                  </a:cubicBezTo>
                  <a:cubicBezTo>
                    <a:pt x="362" y="949"/>
                    <a:pt x="380" y="968"/>
                    <a:pt x="398" y="968"/>
                  </a:cubicBezTo>
                  <a:cubicBezTo>
                    <a:pt x="405" y="968"/>
                    <a:pt x="412" y="965"/>
                    <a:pt x="419" y="959"/>
                  </a:cubicBezTo>
                  <a:cubicBezTo>
                    <a:pt x="566" y="789"/>
                    <a:pt x="645" y="382"/>
                    <a:pt x="543" y="178"/>
                  </a:cubicBezTo>
                  <a:cubicBezTo>
                    <a:pt x="474" y="39"/>
                    <a:pt x="341" y="1"/>
                    <a:pt x="203" y="1"/>
                  </a:cubicBezTo>
                  <a:close/>
                </a:path>
              </a:pathLst>
            </a:custGeom>
            <a:solidFill>
              <a:srgbClr val="56182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740" name="Google Shape;740;p51"/>
            <p:cNvSpPr/>
            <p:nvPr/>
          </p:nvSpPr>
          <p:spPr>
            <a:xfrm>
              <a:off x="7120300" y="2160012"/>
              <a:ext cx="81779" cy="38012"/>
            </a:xfrm>
            <a:custGeom>
              <a:rect b="b" l="l" r="r" t="t"/>
              <a:pathLst>
                <a:path extrusionOk="0" h="852" w="1833">
                  <a:moveTo>
                    <a:pt x="343" y="0"/>
                  </a:moveTo>
                  <a:cubicBezTo>
                    <a:pt x="235" y="0"/>
                    <a:pt x="123" y="36"/>
                    <a:pt x="12" y="122"/>
                  </a:cubicBezTo>
                  <a:cubicBezTo>
                    <a:pt x="1" y="134"/>
                    <a:pt x="12" y="144"/>
                    <a:pt x="24" y="144"/>
                  </a:cubicBezTo>
                  <a:cubicBezTo>
                    <a:pt x="126" y="78"/>
                    <a:pt x="224" y="49"/>
                    <a:pt x="318" y="49"/>
                  </a:cubicBezTo>
                  <a:cubicBezTo>
                    <a:pt x="701" y="49"/>
                    <a:pt x="1009" y="526"/>
                    <a:pt x="1200" y="835"/>
                  </a:cubicBezTo>
                  <a:cubicBezTo>
                    <a:pt x="1205" y="846"/>
                    <a:pt x="1219" y="852"/>
                    <a:pt x="1233" y="852"/>
                  </a:cubicBezTo>
                  <a:cubicBezTo>
                    <a:pt x="1247" y="852"/>
                    <a:pt x="1262" y="846"/>
                    <a:pt x="1267" y="835"/>
                  </a:cubicBezTo>
                  <a:cubicBezTo>
                    <a:pt x="1324" y="732"/>
                    <a:pt x="1369" y="654"/>
                    <a:pt x="1448" y="574"/>
                  </a:cubicBezTo>
                  <a:cubicBezTo>
                    <a:pt x="1480" y="536"/>
                    <a:pt x="1582" y="486"/>
                    <a:pt x="1660" y="486"/>
                  </a:cubicBezTo>
                  <a:cubicBezTo>
                    <a:pt x="1718" y="486"/>
                    <a:pt x="1763" y="514"/>
                    <a:pt x="1753" y="597"/>
                  </a:cubicBezTo>
                  <a:cubicBezTo>
                    <a:pt x="1753" y="610"/>
                    <a:pt x="1761" y="616"/>
                    <a:pt x="1770" y="616"/>
                  </a:cubicBezTo>
                  <a:cubicBezTo>
                    <a:pt x="1776" y="616"/>
                    <a:pt x="1783" y="613"/>
                    <a:pt x="1788" y="609"/>
                  </a:cubicBezTo>
                  <a:cubicBezTo>
                    <a:pt x="1833" y="484"/>
                    <a:pt x="1753" y="438"/>
                    <a:pt x="1640" y="428"/>
                  </a:cubicBezTo>
                  <a:cubicBezTo>
                    <a:pt x="1633" y="427"/>
                    <a:pt x="1627" y="427"/>
                    <a:pt x="1620" y="427"/>
                  </a:cubicBezTo>
                  <a:cubicBezTo>
                    <a:pt x="1440" y="427"/>
                    <a:pt x="1320" y="580"/>
                    <a:pt x="1233" y="732"/>
                  </a:cubicBezTo>
                  <a:cubicBezTo>
                    <a:pt x="1041" y="410"/>
                    <a:pt x="709" y="0"/>
                    <a:pt x="343" y="0"/>
                  </a:cubicBezTo>
                  <a:close/>
                </a:path>
              </a:pathLst>
            </a:custGeom>
            <a:solidFill>
              <a:srgbClr val="56182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741" name="Google Shape;741;p51"/>
            <p:cNvSpPr/>
            <p:nvPr/>
          </p:nvSpPr>
          <p:spPr>
            <a:xfrm>
              <a:off x="7060248" y="2194009"/>
              <a:ext cx="68529" cy="51976"/>
            </a:xfrm>
            <a:custGeom>
              <a:rect b="b" l="l" r="r" t="t"/>
              <a:pathLst>
                <a:path extrusionOk="0" h="1165" w="1536">
                  <a:moveTo>
                    <a:pt x="897" y="1"/>
                  </a:moveTo>
                  <a:cubicBezTo>
                    <a:pt x="809" y="1"/>
                    <a:pt x="720" y="23"/>
                    <a:pt x="634" y="73"/>
                  </a:cubicBezTo>
                  <a:cubicBezTo>
                    <a:pt x="363" y="242"/>
                    <a:pt x="544" y="423"/>
                    <a:pt x="747" y="536"/>
                  </a:cubicBezTo>
                  <a:cubicBezTo>
                    <a:pt x="431" y="626"/>
                    <a:pt x="69" y="785"/>
                    <a:pt x="1" y="1136"/>
                  </a:cubicBezTo>
                  <a:cubicBezTo>
                    <a:pt x="1" y="1150"/>
                    <a:pt x="14" y="1164"/>
                    <a:pt x="27" y="1164"/>
                  </a:cubicBezTo>
                  <a:cubicBezTo>
                    <a:pt x="35" y="1164"/>
                    <a:pt x="42" y="1159"/>
                    <a:pt x="46" y="1147"/>
                  </a:cubicBezTo>
                  <a:cubicBezTo>
                    <a:pt x="137" y="988"/>
                    <a:pt x="216" y="864"/>
                    <a:pt x="374" y="762"/>
                  </a:cubicBezTo>
                  <a:cubicBezTo>
                    <a:pt x="521" y="661"/>
                    <a:pt x="691" y="615"/>
                    <a:pt x="860" y="593"/>
                  </a:cubicBezTo>
                  <a:cubicBezTo>
                    <a:pt x="895" y="581"/>
                    <a:pt x="905" y="536"/>
                    <a:pt x="872" y="513"/>
                  </a:cubicBezTo>
                  <a:cubicBezTo>
                    <a:pt x="804" y="480"/>
                    <a:pt x="747" y="445"/>
                    <a:pt x="679" y="400"/>
                  </a:cubicBezTo>
                  <a:cubicBezTo>
                    <a:pt x="453" y="219"/>
                    <a:pt x="804" y="118"/>
                    <a:pt x="917" y="106"/>
                  </a:cubicBezTo>
                  <a:cubicBezTo>
                    <a:pt x="925" y="106"/>
                    <a:pt x="933" y="106"/>
                    <a:pt x="941" y="106"/>
                  </a:cubicBezTo>
                  <a:cubicBezTo>
                    <a:pt x="1158" y="106"/>
                    <a:pt x="1363" y="247"/>
                    <a:pt x="1505" y="400"/>
                  </a:cubicBezTo>
                  <a:cubicBezTo>
                    <a:pt x="1508" y="407"/>
                    <a:pt x="1513" y="410"/>
                    <a:pt x="1517" y="410"/>
                  </a:cubicBezTo>
                  <a:cubicBezTo>
                    <a:pt x="1526" y="410"/>
                    <a:pt x="1536" y="394"/>
                    <a:pt x="1528" y="378"/>
                  </a:cubicBezTo>
                  <a:cubicBezTo>
                    <a:pt x="1394" y="177"/>
                    <a:pt x="1149" y="1"/>
                    <a:pt x="897" y="1"/>
                  </a:cubicBezTo>
                  <a:close/>
                </a:path>
              </a:pathLst>
            </a:custGeom>
            <a:solidFill>
              <a:srgbClr val="56182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742" name="Google Shape;742;p51"/>
            <p:cNvSpPr/>
            <p:nvPr/>
          </p:nvSpPr>
          <p:spPr>
            <a:xfrm>
              <a:off x="7159785" y="2201415"/>
              <a:ext cx="49612" cy="21281"/>
            </a:xfrm>
            <a:custGeom>
              <a:rect b="b" l="l" r="r" t="t"/>
              <a:pathLst>
                <a:path extrusionOk="0" h="477" w="1112">
                  <a:moveTo>
                    <a:pt x="1062" y="1"/>
                  </a:moveTo>
                  <a:cubicBezTo>
                    <a:pt x="1054" y="1"/>
                    <a:pt x="1046" y="3"/>
                    <a:pt x="1038" y="8"/>
                  </a:cubicBezTo>
                  <a:cubicBezTo>
                    <a:pt x="858" y="165"/>
                    <a:pt x="590" y="393"/>
                    <a:pt x="345" y="393"/>
                  </a:cubicBezTo>
                  <a:cubicBezTo>
                    <a:pt x="237" y="393"/>
                    <a:pt x="133" y="349"/>
                    <a:pt x="43" y="234"/>
                  </a:cubicBezTo>
                  <a:cubicBezTo>
                    <a:pt x="41" y="232"/>
                    <a:pt x="38" y="231"/>
                    <a:pt x="35" y="231"/>
                  </a:cubicBezTo>
                  <a:cubicBezTo>
                    <a:pt x="21" y="231"/>
                    <a:pt x="0" y="248"/>
                    <a:pt x="9" y="257"/>
                  </a:cubicBezTo>
                  <a:cubicBezTo>
                    <a:pt x="102" y="414"/>
                    <a:pt x="239" y="476"/>
                    <a:pt x="386" y="476"/>
                  </a:cubicBezTo>
                  <a:cubicBezTo>
                    <a:pt x="654" y="476"/>
                    <a:pt x="956" y="272"/>
                    <a:pt x="1094" y="53"/>
                  </a:cubicBezTo>
                  <a:cubicBezTo>
                    <a:pt x="1112" y="27"/>
                    <a:pt x="1089" y="1"/>
                    <a:pt x="1062" y="1"/>
                  </a:cubicBezTo>
                  <a:close/>
                </a:path>
              </a:pathLst>
            </a:custGeom>
            <a:solidFill>
              <a:srgbClr val="56182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743" name="Google Shape;743;p51"/>
            <p:cNvSpPr/>
            <p:nvPr/>
          </p:nvSpPr>
          <p:spPr>
            <a:xfrm>
              <a:off x="7124360" y="2177858"/>
              <a:ext cx="40733" cy="30740"/>
            </a:xfrm>
            <a:custGeom>
              <a:rect b="b" l="l" r="r" t="t"/>
              <a:pathLst>
                <a:path extrusionOk="0" h="689" w="913">
                  <a:moveTo>
                    <a:pt x="201" y="0"/>
                  </a:moveTo>
                  <a:cubicBezTo>
                    <a:pt x="140" y="0"/>
                    <a:pt x="76" y="12"/>
                    <a:pt x="11" y="38"/>
                  </a:cubicBezTo>
                  <a:cubicBezTo>
                    <a:pt x="0" y="50"/>
                    <a:pt x="0" y="73"/>
                    <a:pt x="23" y="73"/>
                  </a:cubicBezTo>
                  <a:cubicBezTo>
                    <a:pt x="77" y="55"/>
                    <a:pt x="127" y="48"/>
                    <a:pt x="175" y="48"/>
                  </a:cubicBezTo>
                  <a:cubicBezTo>
                    <a:pt x="501" y="48"/>
                    <a:pt x="701" y="415"/>
                    <a:pt x="848" y="672"/>
                  </a:cubicBezTo>
                  <a:cubicBezTo>
                    <a:pt x="856" y="684"/>
                    <a:pt x="867" y="689"/>
                    <a:pt x="877" y="689"/>
                  </a:cubicBezTo>
                  <a:cubicBezTo>
                    <a:pt x="895" y="689"/>
                    <a:pt x="912" y="671"/>
                    <a:pt x="905" y="649"/>
                  </a:cubicBezTo>
                  <a:cubicBezTo>
                    <a:pt x="809" y="353"/>
                    <a:pt x="536" y="0"/>
                    <a:pt x="201" y="0"/>
                  </a:cubicBezTo>
                  <a:close/>
                </a:path>
              </a:pathLst>
            </a:custGeom>
            <a:solidFill>
              <a:srgbClr val="56182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744" name="Google Shape;744;p51"/>
            <p:cNvSpPr/>
            <p:nvPr/>
          </p:nvSpPr>
          <p:spPr>
            <a:xfrm>
              <a:off x="7248971" y="2317683"/>
              <a:ext cx="54609" cy="45418"/>
            </a:xfrm>
            <a:custGeom>
              <a:rect b="b" l="l" r="r" t="t"/>
              <a:pathLst>
                <a:path extrusionOk="0" h="1018" w="1224">
                  <a:moveTo>
                    <a:pt x="709" y="0"/>
                  </a:moveTo>
                  <a:cubicBezTo>
                    <a:pt x="478" y="0"/>
                    <a:pt x="261" y="184"/>
                    <a:pt x="261" y="184"/>
                  </a:cubicBezTo>
                  <a:lnTo>
                    <a:pt x="0" y="897"/>
                  </a:lnTo>
                  <a:cubicBezTo>
                    <a:pt x="138" y="982"/>
                    <a:pt x="270" y="1017"/>
                    <a:pt x="391" y="1017"/>
                  </a:cubicBezTo>
                  <a:cubicBezTo>
                    <a:pt x="900" y="1017"/>
                    <a:pt x="1224" y="392"/>
                    <a:pt x="995" y="128"/>
                  </a:cubicBezTo>
                  <a:cubicBezTo>
                    <a:pt x="908" y="33"/>
                    <a:pt x="807" y="0"/>
                    <a:pt x="709" y="0"/>
                  </a:cubicBezTo>
                  <a:close/>
                </a:path>
              </a:pathLst>
            </a:custGeom>
            <a:solidFill>
              <a:srgbClr val="A9614A"/>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745" name="Google Shape;745;p51"/>
            <p:cNvSpPr/>
            <p:nvPr/>
          </p:nvSpPr>
          <p:spPr>
            <a:xfrm>
              <a:off x="7254504" y="2334681"/>
              <a:ext cx="32837" cy="24003"/>
            </a:xfrm>
            <a:custGeom>
              <a:rect b="b" l="l" r="r" t="t"/>
              <a:pathLst>
                <a:path extrusionOk="0" h="538" w="736">
                  <a:moveTo>
                    <a:pt x="193" y="210"/>
                  </a:moveTo>
                  <a:cubicBezTo>
                    <a:pt x="227" y="222"/>
                    <a:pt x="261" y="222"/>
                    <a:pt x="295" y="244"/>
                  </a:cubicBezTo>
                  <a:cubicBezTo>
                    <a:pt x="363" y="278"/>
                    <a:pt x="408" y="346"/>
                    <a:pt x="351" y="413"/>
                  </a:cubicBezTo>
                  <a:cubicBezTo>
                    <a:pt x="324" y="445"/>
                    <a:pt x="286" y="457"/>
                    <a:pt x="246" y="457"/>
                  </a:cubicBezTo>
                  <a:cubicBezTo>
                    <a:pt x="184" y="457"/>
                    <a:pt x="116" y="430"/>
                    <a:pt x="69" y="403"/>
                  </a:cubicBezTo>
                  <a:cubicBezTo>
                    <a:pt x="114" y="335"/>
                    <a:pt x="137" y="267"/>
                    <a:pt x="193" y="210"/>
                  </a:cubicBezTo>
                  <a:close/>
                  <a:moveTo>
                    <a:pt x="473" y="0"/>
                  </a:moveTo>
                  <a:cubicBezTo>
                    <a:pt x="240" y="0"/>
                    <a:pt x="26" y="179"/>
                    <a:pt x="1" y="436"/>
                  </a:cubicBezTo>
                  <a:cubicBezTo>
                    <a:pt x="1" y="453"/>
                    <a:pt x="13" y="463"/>
                    <a:pt x="24" y="463"/>
                  </a:cubicBezTo>
                  <a:cubicBezTo>
                    <a:pt x="28" y="463"/>
                    <a:pt x="31" y="462"/>
                    <a:pt x="34" y="459"/>
                  </a:cubicBezTo>
                  <a:cubicBezTo>
                    <a:pt x="91" y="504"/>
                    <a:pt x="179" y="538"/>
                    <a:pt x="259" y="538"/>
                  </a:cubicBezTo>
                  <a:cubicBezTo>
                    <a:pt x="340" y="538"/>
                    <a:pt x="413" y="504"/>
                    <a:pt x="441" y="413"/>
                  </a:cubicBezTo>
                  <a:cubicBezTo>
                    <a:pt x="464" y="346"/>
                    <a:pt x="453" y="255"/>
                    <a:pt x="374" y="210"/>
                  </a:cubicBezTo>
                  <a:cubicBezTo>
                    <a:pt x="328" y="176"/>
                    <a:pt x="283" y="176"/>
                    <a:pt x="227" y="176"/>
                  </a:cubicBezTo>
                  <a:cubicBezTo>
                    <a:pt x="227" y="165"/>
                    <a:pt x="238" y="165"/>
                    <a:pt x="238" y="165"/>
                  </a:cubicBezTo>
                  <a:cubicBezTo>
                    <a:pt x="333" y="99"/>
                    <a:pt x="432" y="67"/>
                    <a:pt x="536" y="67"/>
                  </a:cubicBezTo>
                  <a:cubicBezTo>
                    <a:pt x="594" y="67"/>
                    <a:pt x="653" y="77"/>
                    <a:pt x="713" y="97"/>
                  </a:cubicBezTo>
                  <a:cubicBezTo>
                    <a:pt x="725" y="97"/>
                    <a:pt x="736" y="74"/>
                    <a:pt x="725" y="74"/>
                  </a:cubicBezTo>
                  <a:cubicBezTo>
                    <a:pt x="644" y="23"/>
                    <a:pt x="557" y="0"/>
                    <a:pt x="473" y="0"/>
                  </a:cubicBezTo>
                  <a:close/>
                </a:path>
              </a:pathLst>
            </a:custGeom>
            <a:solidFill>
              <a:srgbClr val="8E4537"/>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746" name="Google Shape;746;p51"/>
            <p:cNvSpPr/>
            <p:nvPr/>
          </p:nvSpPr>
          <p:spPr>
            <a:xfrm>
              <a:off x="7194451" y="2303004"/>
              <a:ext cx="44972" cy="42072"/>
            </a:xfrm>
            <a:custGeom>
              <a:rect b="b" l="l" r="r" t="t"/>
              <a:pathLst>
                <a:path extrusionOk="0" h="943" w="1008">
                  <a:moveTo>
                    <a:pt x="458" y="0"/>
                  </a:moveTo>
                  <a:cubicBezTo>
                    <a:pt x="377" y="0"/>
                    <a:pt x="297" y="20"/>
                    <a:pt x="227" y="61"/>
                  </a:cubicBezTo>
                  <a:cubicBezTo>
                    <a:pt x="80" y="151"/>
                    <a:pt x="13" y="321"/>
                    <a:pt x="1" y="479"/>
                  </a:cubicBezTo>
                  <a:cubicBezTo>
                    <a:pt x="1" y="638"/>
                    <a:pt x="103" y="819"/>
                    <a:pt x="250" y="886"/>
                  </a:cubicBezTo>
                  <a:cubicBezTo>
                    <a:pt x="340" y="932"/>
                    <a:pt x="363" y="932"/>
                    <a:pt x="453" y="943"/>
                  </a:cubicBezTo>
                  <a:lnTo>
                    <a:pt x="465" y="943"/>
                  </a:lnTo>
                  <a:cubicBezTo>
                    <a:pt x="555" y="943"/>
                    <a:pt x="657" y="909"/>
                    <a:pt x="736" y="875"/>
                  </a:cubicBezTo>
                  <a:cubicBezTo>
                    <a:pt x="849" y="819"/>
                    <a:pt x="917" y="694"/>
                    <a:pt x="951" y="570"/>
                  </a:cubicBezTo>
                  <a:cubicBezTo>
                    <a:pt x="1008" y="355"/>
                    <a:pt x="895" y="128"/>
                    <a:pt x="679" y="50"/>
                  </a:cubicBezTo>
                  <a:cubicBezTo>
                    <a:pt x="609" y="17"/>
                    <a:pt x="533" y="0"/>
                    <a:pt x="458" y="0"/>
                  </a:cubicBezTo>
                  <a:close/>
                </a:path>
              </a:pathLst>
            </a:custGeom>
            <a:solidFill>
              <a:srgbClr val="D83F56"/>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747" name="Google Shape;747;p51"/>
            <p:cNvSpPr/>
            <p:nvPr/>
          </p:nvSpPr>
          <p:spPr>
            <a:xfrm>
              <a:off x="7064308" y="2294036"/>
              <a:ext cx="32301" cy="32167"/>
            </a:xfrm>
            <a:custGeom>
              <a:rect b="b" l="l" r="r" t="t"/>
              <a:pathLst>
                <a:path extrusionOk="0" h="721" w="724">
                  <a:moveTo>
                    <a:pt x="384" y="1"/>
                  </a:moveTo>
                  <a:cubicBezTo>
                    <a:pt x="340" y="1"/>
                    <a:pt x="296" y="10"/>
                    <a:pt x="261" y="24"/>
                  </a:cubicBezTo>
                  <a:cubicBezTo>
                    <a:pt x="170" y="47"/>
                    <a:pt x="103" y="103"/>
                    <a:pt x="57" y="183"/>
                  </a:cubicBezTo>
                  <a:cubicBezTo>
                    <a:pt x="0" y="262"/>
                    <a:pt x="0" y="364"/>
                    <a:pt x="23" y="442"/>
                  </a:cubicBezTo>
                  <a:cubicBezTo>
                    <a:pt x="23" y="454"/>
                    <a:pt x="35" y="465"/>
                    <a:pt x="35" y="465"/>
                  </a:cubicBezTo>
                  <a:cubicBezTo>
                    <a:pt x="57" y="590"/>
                    <a:pt x="159" y="691"/>
                    <a:pt x="283" y="714"/>
                  </a:cubicBezTo>
                  <a:cubicBezTo>
                    <a:pt x="315" y="718"/>
                    <a:pt x="346" y="720"/>
                    <a:pt x="375" y="720"/>
                  </a:cubicBezTo>
                  <a:cubicBezTo>
                    <a:pt x="440" y="720"/>
                    <a:pt x="500" y="708"/>
                    <a:pt x="555" y="669"/>
                  </a:cubicBezTo>
                  <a:cubicBezTo>
                    <a:pt x="634" y="613"/>
                    <a:pt x="691" y="545"/>
                    <a:pt x="713" y="454"/>
                  </a:cubicBezTo>
                  <a:cubicBezTo>
                    <a:pt x="724" y="352"/>
                    <a:pt x="713" y="262"/>
                    <a:pt x="668" y="183"/>
                  </a:cubicBezTo>
                  <a:cubicBezTo>
                    <a:pt x="623" y="92"/>
                    <a:pt x="555" y="47"/>
                    <a:pt x="464" y="13"/>
                  </a:cubicBezTo>
                  <a:cubicBezTo>
                    <a:pt x="439" y="4"/>
                    <a:pt x="411" y="1"/>
                    <a:pt x="384" y="1"/>
                  </a:cubicBezTo>
                  <a:close/>
                </a:path>
              </a:pathLst>
            </a:custGeom>
            <a:solidFill>
              <a:srgbClr val="D83F56"/>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748" name="Google Shape;748;p51"/>
            <p:cNvSpPr/>
            <p:nvPr/>
          </p:nvSpPr>
          <p:spPr>
            <a:xfrm>
              <a:off x="7200028" y="2252678"/>
              <a:ext cx="13161" cy="8298"/>
            </a:xfrm>
            <a:custGeom>
              <a:rect b="b" l="l" r="r" t="t"/>
              <a:pathLst>
                <a:path extrusionOk="0" h="186" w="295">
                  <a:moveTo>
                    <a:pt x="138" y="0"/>
                  </a:moveTo>
                  <a:cubicBezTo>
                    <a:pt x="108" y="0"/>
                    <a:pt x="78" y="10"/>
                    <a:pt x="57" y="24"/>
                  </a:cubicBezTo>
                  <a:cubicBezTo>
                    <a:pt x="1" y="35"/>
                    <a:pt x="11" y="115"/>
                    <a:pt x="68" y="115"/>
                  </a:cubicBezTo>
                  <a:cubicBezTo>
                    <a:pt x="102" y="115"/>
                    <a:pt x="136" y="115"/>
                    <a:pt x="159" y="148"/>
                  </a:cubicBezTo>
                  <a:cubicBezTo>
                    <a:pt x="176" y="171"/>
                    <a:pt x="201" y="185"/>
                    <a:pt x="225" y="185"/>
                  </a:cubicBezTo>
                  <a:cubicBezTo>
                    <a:pt x="249" y="185"/>
                    <a:pt x="272" y="171"/>
                    <a:pt x="283" y="137"/>
                  </a:cubicBezTo>
                  <a:cubicBezTo>
                    <a:pt x="295" y="80"/>
                    <a:pt x="238" y="24"/>
                    <a:pt x="192" y="12"/>
                  </a:cubicBezTo>
                  <a:cubicBezTo>
                    <a:pt x="175" y="4"/>
                    <a:pt x="157" y="0"/>
                    <a:pt x="138" y="0"/>
                  </a:cubicBezTo>
                  <a:close/>
                </a:path>
              </a:pathLst>
            </a:custGeom>
            <a:solidFill>
              <a:srgbClr val="311116"/>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749" name="Google Shape;749;p51"/>
            <p:cNvSpPr/>
            <p:nvPr/>
          </p:nvSpPr>
          <p:spPr>
            <a:xfrm>
              <a:off x="7108700" y="2242952"/>
              <a:ext cx="11645" cy="6246"/>
            </a:xfrm>
            <a:custGeom>
              <a:rect b="b" l="l" r="r" t="t"/>
              <a:pathLst>
                <a:path extrusionOk="0" h="140" w="261">
                  <a:moveTo>
                    <a:pt x="143" y="1"/>
                  </a:moveTo>
                  <a:cubicBezTo>
                    <a:pt x="97" y="1"/>
                    <a:pt x="50" y="17"/>
                    <a:pt x="23" y="61"/>
                  </a:cubicBezTo>
                  <a:cubicBezTo>
                    <a:pt x="0" y="95"/>
                    <a:pt x="35" y="140"/>
                    <a:pt x="80" y="140"/>
                  </a:cubicBezTo>
                  <a:cubicBezTo>
                    <a:pt x="103" y="140"/>
                    <a:pt x="125" y="129"/>
                    <a:pt x="159" y="129"/>
                  </a:cubicBezTo>
                  <a:cubicBezTo>
                    <a:pt x="163" y="125"/>
                    <a:pt x="169" y="124"/>
                    <a:pt x="176" y="124"/>
                  </a:cubicBezTo>
                  <a:cubicBezTo>
                    <a:pt x="189" y="124"/>
                    <a:pt x="204" y="129"/>
                    <a:pt x="204" y="129"/>
                  </a:cubicBezTo>
                  <a:cubicBezTo>
                    <a:pt x="207" y="132"/>
                    <a:pt x="212" y="134"/>
                    <a:pt x="216" y="134"/>
                  </a:cubicBezTo>
                  <a:cubicBezTo>
                    <a:pt x="227" y="134"/>
                    <a:pt x="238" y="126"/>
                    <a:pt x="238" y="117"/>
                  </a:cubicBezTo>
                  <a:cubicBezTo>
                    <a:pt x="261" y="61"/>
                    <a:pt x="227" y="27"/>
                    <a:pt x="181" y="4"/>
                  </a:cubicBezTo>
                  <a:cubicBezTo>
                    <a:pt x="169" y="2"/>
                    <a:pt x="156" y="1"/>
                    <a:pt x="143" y="1"/>
                  </a:cubicBezTo>
                  <a:close/>
                </a:path>
              </a:pathLst>
            </a:custGeom>
            <a:solidFill>
              <a:srgbClr val="311116"/>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750" name="Google Shape;750;p51"/>
            <p:cNvSpPr/>
            <p:nvPr/>
          </p:nvSpPr>
          <p:spPr>
            <a:xfrm>
              <a:off x="7171117" y="2275610"/>
              <a:ext cx="35023" cy="23111"/>
            </a:xfrm>
            <a:custGeom>
              <a:rect b="b" l="l" r="r" t="t"/>
              <a:pathLst>
                <a:path extrusionOk="0" h="518" w="785">
                  <a:moveTo>
                    <a:pt x="457" y="1"/>
                  </a:moveTo>
                  <a:cubicBezTo>
                    <a:pt x="274" y="1"/>
                    <a:pt x="103" y="91"/>
                    <a:pt x="15" y="257"/>
                  </a:cubicBezTo>
                  <a:cubicBezTo>
                    <a:pt x="0" y="294"/>
                    <a:pt x="31" y="327"/>
                    <a:pt x="60" y="327"/>
                  </a:cubicBezTo>
                  <a:cubicBezTo>
                    <a:pt x="74" y="327"/>
                    <a:pt x="87" y="320"/>
                    <a:pt x="94" y="302"/>
                  </a:cubicBezTo>
                  <a:cubicBezTo>
                    <a:pt x="158" y="183"/>
                    <a:pt x="303" y="79"/>
                    <a:pt x="452" y="79"/>
                  </a:cubicBezTo>
                  <a:cubicBezTo>
                    <a:pt x="487" y="79"/>
                    <a:pt x="523" y="85"/>
                    <a:pt x="558" y="98"/>
                  </a:cubicBezTo>
                  <a:cubicBezTo>
                    <a:pt x="694" y="166"/>
                    <a:pt x="694" y="347"/>
                    <a:pt x="694" y="471"/>
                  </a:cubicBezTo>
                  <a:cubicBezTo>
                    <a:pt x="688" y="503"/>
                    <a:pt x="709" y="518"/>
                    <a:pt x="732" y="518"/>
                  </a:cubicBezTo>
                  <a:cubicBezTo>
                    <a:pt x="757" y="518"/>
                    <a:pt x="784" y="501"/>
                    <a:pt x="784" y="471"/>
                  </a:cubicBezTo>
                  <a:cubicBezTo>
                    <a:pt x="784" y="302"/>
                    <a:pt x="762" y="41"/>
                    <a:pt x="546" y="8"/>
                  </a:cubicBezTo>
                  <a:cubicBezTo>
                    <a:pt x="517" y="3"/>
                    <a:pt x="487" y="1"/>
                    <a:pt x="457" y="1"/>
                  </a:cubicBezTo>
                  <a:close/>
                </a:path>
              </a:pathLst>
            </a:custGeom>
            <a:solidFill>
              <a:srgbClr val="311116"/>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751" name="Google Shape;751;p51"/>
            <p:cNvSpPr/>
            <p:nvPr/>
          </p:nvSpPr>
          <p:spPr>
            <a:xfrm>
              <a:off x="7096074" y="2262672"/>
              <a:ext cx="26814" cy="19095"/>
            </a:xfrm>
            <a:custGeom>
              <a:rect b="b" l="l" r="r" t="t"/>
              <a:pathLst>
                <a:path extrusionOk="0" h="428" w="601">
                  <a:moveTo>
                    <a:pt x="338" y="1"/>
                  </a:moveTo>
                  <a:cubicBezTo>
                    <a:pt x="191" y="1"/>
                    <a:pt x="80" y="109"/>
                    <a:pt x="24" y="241"/>
                  </a:cubicBezTo>
                  <a:cubicBezTo>
                    <a:pt x="1" y="279"/>
                    <a:pt x="29" y="312"/>
                    <a:pt x="61" y="312"/>
                  </a:cubicBezTo>
                  <a:cubicBezTo>
                    <a:pt x="76" y="312"/>
                    <a:pt x="92" y="305"/>
                    <a:pt x="102" y="286"/>
                  </a:cubicBezTo>
                  <a:cubicBezTo>
                    <a:pt x="139" y="204"/>
                    <a:pt x="228" y="84"/>
                    <a:pt x="333" y="84"/>
                  </a:cubicBezTo>
                  <a:cubicBezTo>
                    <a:pt x="358" y="84"/>
                    <a:pt x="383" y="90"/>
                    <a:pt x="408" y="105"/>
                  </a:cubicBezTo>
                  <a:cubicBezTo>
                    <a:pt x="499" y="162"/>
                    <a:pt x="510" y="286"/>
                    <a:pt x="510" y="376"/>
                  </a:cubicBezTo>
                  <a:cubicBezTo>
                    <a:pt x="510" y="410"/>
                    <a:pt x="532" y="427"/>
                    <a:pt x="555" y="427"/>
                  </a:cubicBezTo>
                  <a:cubicBezTo>
                    <a:pt x="577" y="427"/>
                    <a:pt x="600" y="410"/>
                    <a:pt x="600" y="376"/>
                  </a:cubicBezTo>
                  <a:cubicBezTo>
                    <a:pt x="600" y="253"/>
                    <a:pt x="577" y="60"/>
                    <a:pt x="431" y="15"/>
                  </a:cubicBezTo>
                  <a:cubicBezTo>
                    <a:pt x="399" y="5"/>
                    <a:pt x="368" y="1"/>
                    <a:pt x="338" y="1"/>
                  </a:cubicBezTo>
                  <a:close/>
                </a:path>
              </a:pathLst>
            </a:custGeom>
            <a:solidFill>
              <a:srgbClr val="311116"/>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752" name="Google Shape;752;p51"/>
            <p:cNvSpPr/>
            <p:nvPr/>
          </p:nvSpPr>
          <p:spPr>
            <a:xfrm>
              <a:off x="7140333" y="2332183"/>
              <a:ext cx="46623" cy="31855"/>
            </a:xfrm>
            <a:custGeom>
              <a:rect b="b" l="l" r="r" t="t"/>
              <a:pathLst>
                <a:path extrusionOk="0" h="714" w="1045">
                  <a:moveTo>
                    <a:pt x="988" y="1"/>
                  </a:moveTo>
                  <a:cubicBezTo>
                    <a:pt x="965" y="1"/>
                    <a:pt x="942" y="18"/>
                    <a:pt x="942" y="52"/>
                  </a:cubicBezTo>
                  <a:cubicBezTo>
                    <a:pt x="954" y="221"/>
                    <a:pt x="920" y="436"/>
                    <a:pt x="751" y="537"/>
                  </a:cubicBezTo>
                  <a:cubicBezTo>
                    <a:pt x="666" y="592"/>
                    <a:pt x="584" y="614"/>
                    <a:pt x="502" y="614"/>
                  </a:cubicBezTo>
                  <a:cubicBezTo>
                    <a:pt x="364" y="614"/>
                    <a:pt x="229" y="552"/>
                    <a:pt x="95" y="481"/>
                  </a:cubicBezTo>
                  <a:cubicBezTo>
                    <a:pt x="85" y="475"/>
                    <a:pt x="76" y="473"/>
                    <a:pt x="67" y="473"/>
                  </a:cubicBezTo>
                  <a:cubicBezTo>
                    <a:pt x="25" y="473"/>
                    <a:pt x="0" y="532"/>
                    <a:pt x="38" y="560"/>
                  </a:cubicBezTo>
                  <a:cubicBezTo>
                    <a:pt x="189" y="632"/>
                    <a:pt x="359" y="713"/>
                    <a:pt x="523" y="713"/>
                  </a:cubicBezTo>
                  <a:cubicBezTo>
                    <a:pt x="617" y="713"/>
                    <a:pt x="709" y="687"/>
                    <a:pt x="796" y="617"/>
                  </a:cubicBezTo>
                  <a:cubicBezTo>
                    <a:pt x="988" y="481"/>
                    <a:pt x="1045" y="278"/>
                    <a:pt x="1033" y="52"/>
                  </a:cubicBezTo>
                  <a:cubicBezTo>
                    <a:pt x="1033" y="18"/>
                    <a:pt x="1010" y="1"/>
                    <a:pt x="988" y="1"/>
                  </a:cubicBezTo>
                  <a:close/>
                </a:path>
              </a:pathLst>
            </a:custGeom>
            <a:solidFill>
              <a:srgbClr val="A42C3D"/>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753" name="Google Shape;753;p51"/>
            <p:cNvSpPr/>
            <p:nvPr/>
          </p:nvSpPr>
          <p:spPr>
            <a:xfrm>
              <a:off x="7115750" y="2299346"/>
              <a:ext cx="28509" cy="21861"/>
            </a:xfrm>
            <a:custGeom>
              <a:rect b="b" l="l" r="r" t="t"/>
              <a:pathLst>
                <a:path extrusionOk="0" h="490" w="639">
                  <a:moveTo>
                    <a:pt x="295" y="0"/>
                  </a:moveTo>
                  <a:cubicBezTo>
                    <a:pt x="237" y="0"/>
                    <a:pt x="182" y="15"/>
                    <a:pt x="136" y="52"/>
                  </a:cubicBezTo>
                  <a:cubicBezTo>
                    <a:pt x="1" y="165"/>
                    <a:pt x="58" y="346"/>
                    <a:pt x="126" y="471"/>
                  </a:cubicBezTo>
                  <a:cubicBezTo>
                    <a:pt x="135" y="484"/>
                    <a:pt x="149" y="490"/>
                    <a:pt x="163" y="490"/>
                  </a:cubicBezTo>
                  <a:cubicBezTo>
                    <a:pt x="196" y="490"/>
                    <a:pt x="229" y="458"/>
                    <a:pt x="204" y="426"/>
                  </a:cubicBezTo>
                  <a:cubicBezTo>
                    <a:pt x="159" y="335"/>
                    <a:pt x="91" y="177"/>
                    <a:pt x="204" y="120"/>
                  </a:cubicBezTo>
                  <a:cubicBezTo>
                    <a:pt x="241" y="102"/>
                    <a:pt x="279" y="94"/>
                    <a:pt x="317" y="94"/>
                  </a:cubicBezTo>
                  <a:cubicBezTo>
                    <a:pt x="396" y="94"/>
                    <a:pt x="475" y="127"/>
                    <a:pt x="544" y="165"/>
                  </a:cubicBezTo>
                  <a:cubicBezTo>
                    <a:pt x="551" y="168"/>
                    <a:pt x="557" y="169"/>
                    <a:pt x="564" y="169"/>
                  </a:cubicBezTo>
                  <a:cubicBezTo>
                    <a:pt x="610" y="169"/>
                    <a:pt x="639" y="106"/>
                    <a:pt x="589" y="86"/>
                  </a:cubicBezTo>
                  <a:cubicBezTo>
                    <a:pt x="503" y="43"/>
                    <a:pt x="394" y="0"/>
                    <a:pt x="295" y="0"/>
                  </a:cubicBezTo>
                  <a:close/>
                </a:path>
              </a:pathLst>
            </a:custGeom>
            <a:solidFill>
              <a:srgbClr val="8E4537"/>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grpSp>
      <p:sp>
        <p:nvSpPr>
          <p:cNvPr id="754" name="Google Shape;754;p51"/>
          <p:cNvSpPr/>
          <p:nvPr/>
        </p:nvSpPr>
        <p:spPr>
          <a:xfrm>
            <a:off x="5121467" y="5735067"/>
            <a:ext cx="1657200" cy="202000"/>
          </a:xfrm>
          <a:prstGeom prst="ellipse">
            <a:avLst/>
          </a:prstGeom>
          <a:solidFill>
            <a:srgbClr val="17253A">
              <a:alpha val="23921"/>
            </a:srgb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755" name="Google Shape;755;p51"/>
          <p:cNvSpPr txBox="1"/>
          <p:nvPr>
            <p:ph type="title"/>
          </p:nvPr>
        </p:nvSpPr>
        <p:spPr>
          <a:xfrm>
            <a:off x="467425" y="581467"/>
            <a:ext cx="10272000" cy="763500"/>
          </a:xfrm>
          <a:prstGeom prst="rect">
            <a:avLst/>
          </a:prstGeom>
          <a:noFill/>
          <a:ln>
            <a:noFill/>
          </a:ln>
        </p:spPr>
        <p:txBody>
          <a:bodyPr anchorCtr="0" anchor="t" bIns="121900" lIns="121900" spcFirstLastPara="1" rIns="121900" wrap="square" tIns="121900">
            <a:noAutofit/>
          </a:bodyPr>
          <a:lstStyle/>
          <a:p>
            <a:pPr indent="0" lvl="0" marL="0" rtl="1" algn="r">
              <a:lnSpc>
                <a:spcPct val="100000"/>
              </a:lnSpc>
              <a:spcBef>
                <a:spcPts val="0"/>
              </a:spcBef>
              <a:spcAft>
                <a:spcPts val="0"/>
              </a:spcAft>
              <a:buSzPts val="3700"/>
              <a:buNone/>
            </a:pPr>
            <a:r>
              <a:rPr lang="ar-SA">
                <a:solidFill>
                  <a:srgbClr val="CD6857"/>
                </a:solidFill>
                <a:latin typeface="IBM Plex Sans Arabic"/>
                <a:ea typeface="IBM Plex Sans Arabic"/>
                <a:cs typeface="IBM Plex Sans Arabic"/>
                <a:sym typeface="IBM Plex Sans Arabic"/>
              </a:rPr>
              <a:t>فوائد الرياضة لذوي الاحتياجات الخاصة</a:t>
            </a:r>
            <a:endParaRPr>
              <a:solidFill>
                <a:srgbClr val="CD6857"/>
              </a:solidFill>
              <a:latin typeface="IBM Plex Sans Arabic"/>
              <a:ea typeface="IBM Plex Sans Arabic"/>
              <a:cs typeface="IBM Plex Sans Arabic"/>
              <a:sym typeface="IBM Plex Sans Arabic"/>
            </a:endParaRPr>
          </a:p>
        </p:txBody>
      </p:sp>
      <p:sp>
        <p:nvSpPr>
          <p:cNvPr id="756" name="Google Shape;756;p51"/>
          <p:cNvSpPr txBox="1"/>
          <p:nvPr>
            <p:ph idx="4294967295" type="subTitle"/>
          </p:nvPr>
        </p:nvSpPr>
        <p:spPr>
          <a:xfrm>
            <a:off x="7386625" y="1847525"/>
            <a:ext cx="3352800" cy="429900"/>
          </a:xfrm>
          <a:prstGeom prst="rect">
            <a:avLst/>
          </a:prstGeom>
          <a:noFill/>
          <a:ln>
            <a:noFill/>
          </a:ln>
        </p:spPr>
        <p:txBody>
          <a:bodyPr anchorCtr="0" anchor="b" bIns="0" lIns="121900" spcFirstLastPara="1" rIns="121900" wrap="square" tIns="0">
            <a:noAutofit/>
          </a:bodyPr>
          <a:lstStyle/>
          <a:p>
            <a:pPr indent="0" lvl="0" marL="0" rtl="1" algn="r">
              <a:lnSpc>
                <a:spcPct val="150000"/>
              </a:lnSpc>
              <a:spcBef>
                <a:spcPts val="0"/>
              </a:spcBef>
              <a:spcAft>
                <a:spcPts val="0"/>
              </a:spcAft>
              <a:buNone/>
            </a:pPr>
            <a:r>
              <a:rPr b="1" lang="ar-SA" sz="1200">
                <a:solidFill>
                  <a:srgbClr val="000000"/>
                </a:solidFill>
                <a:latin typeface="IBM Plex Sans Arabic"/>
                <a:ea typeface="IBM Plex Sans Arabic"/>
                <a:cs typeface="IBM Plex Sans Arabic"/>
                <a:sym typeface="IBM Plex Sans Arabic"/>
              </a:rPr>
              <a:t>العناية بالقوام وتصحيح الانحرافات القوامية</a:t>
            </a:r>
            <a:endParaRPr b="1" i="0" sz="1200" u="none" cap="none" strike="noStrike">
              <a:solidFill>
                <a:schemeClr val="dk1"/>
              </a:solidFill>
              <a:latin typeface="Arvo"/>
              <a:ea typeface="Arvo"/>
              <a:cs typeface="Arvo"/>
              <a:sym typeface="Arvo"/>
            </a:endParaRPr>
          </a:p>
        </p:txBody>
      </p:sp>
      <p:sp>
        <p:nvSpPr>
          <p:cNvPr id="757" name="Google Shape;757;p51"/>
          <p:cNvSpPr/>
          <p:nvPr/>
        </p:nvSpPr>
        <p:spPr>
          <a:xfrm>
            <a:off x="4077500" y="3022300"/>
            <a:ext cx="204000" cy="204000"/>
          </a:xfrm>
          <a:prstGeom prst="ellipse">
            <a:avLst/>
          </a:prstGeom>
          <a:solidFill>
            <a:schemeClr val="accent4"/>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758" name="Google Shape;758;p51"/>
          <p:cNvSpPr/>
          <p:nvPr/>
        </p:nvSpPr>
        <p:spPr>
          <a:xfrm>
            <a:off x="4382300" y="4047967"/>
            <a:ext cx="204000" cy="204000"/>
          </a:xfrm>
          <a:prstGeom prst="ellipse">
            <a:avLst/>
          </a:prstGeom>
          <a:solidFill>
            <a:schemeClr val="accent4"/>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759" name="Google Shape;759;p51"/>
          <p:cNvSpPr/>
          <p:nvPr/>
        </p:nvSpPr>
        <p:spPr>
          <a:xfrm>
            <a:off x="7719575" y="2031700"/>
            <a:ext cx="204000" cy="204000"/>
          </a:xfrm>
          <a:prstGeom prst="ellipse">
            <a:avLst/>
          </a:prstGeom>
          <a:solidFill>
            <a:schemeClr val="accent4"/>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760" name="Google Shape;760;p51"/>
          <p:cNvSpPr/>
          <p:nvPr/>
        </p:nvSpPr>
        <p:spPr>
          <a:xfrm>
            <a:off x="7834300" y="2904967"/>
            <a:ext cx="204000" cy="204000"/>
          </a:xfrm>
          <a:prstGeom prst="ellipse">
            <a:avLst/>
          </a:prstGeom>
          <a:solidFill>
            <a:schemeClr val="accent4"/>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cxnSp>
        <p:nvCxnSpPr>
          <p:cNvPr id="761" name="Google Shape;761;p51"/>
          <p:cNvCxnSpPr/>
          <p:nvPr/>
        </p:nvCxnSpPr>
        <p:spPr>
          <a:xfrm rot="10800000">
            <a:off x="6873050" y="1959575"/>
            <a:ext cx="902700" cy="162300"/>
          </a:xfrm>
          <a:prstGeom prst="bentConnector3">
            <a:avLst>
              <a:gd fmla="val 50000" name="adj1"/>
            </a:avLst>
          </a:prstGeom>
          <a:noFill/>
          <a:ln cap="flat" cmpd="sng" w="19050">
            <a:solidFill>
              <a:schemeClr val="accent4"/>
            </a:solidFill>
            <a:prstDash val="solid"/>
            <a:round/>
            <a:headEnd len="sm" w="sm" type="none"/>
            <a:tailEnd len="med" w="med" type="oval"/>
          </a:ln>
        </p:spPr>
      </p:cxnSp>
      <p:cxnSp>
        <p:nvCxnSpPr>
          <p:cNvPr id="762" name="Google Shape;762;p51"/>
          <p:cNvCxnSpPr/>
          <p:nvPr/>
        </p:nvCxnSpPr>
        <p:spPr>
          <a:xfrm>
            <a:off x="4205225" y="3104950"/>
            <a:ext cx="1593000" cy="630300"/>
          </a:xfrm>
          <a:prstGeom prst="bentConnector3">
            <a:avLst>
              <a:gd fmla="val 50000" name="adj1"/>
            </a:avLst>
          </a:prstGeom>
          <a:noFill/>
          <a:ln cap="flat" cmpd="sng" w="19050">
            <a:solidFill>
              <a:schemeClr val="accent4"/>
            </a:solidFill>
            <a:prstDash val="solid"/>
            <a:round/>
            <a:headEnd len="sm" w="sm" type="none"/>
            <a:tailEnd len="med" w="med" type="oval"/>
          </a:ln>
        </p:spPr>
      </p:cxnSp>
      <p:cxnSp>
        <p:nvCxnSpPr>
          <p:cNvPr id="763" name="Google Shape;763;p51"/>
          <p:cNvCxnSpPr/>
          <p:nvPr/>
        </p:nvCxnSpPr>
        <p:spPr>
          <a:xfrm>
            <a:off x="4506675" y="4129875"/>
            <a:ext cx="1114200" cy="526800"/>
          </a:xfrm>
          <a:prstGeom prst="bentConnector3">
            <a:avLst>
              <a:gd fmla="val 50000" name="adj1"/>
            </a:avLst>
          </a:prstGeom>
          <a:noFill/>
          <a:ln cap="flat" cmpd="sng" w="19050">
            <a:solidFill>
              <a:schemeClr val="accent4"/>
            </a:solidFill>
            <a:prstDash val="solid"/>
            <a:round/>
            <a:headEnd len="sm" w="sm" type="none"/>
            <a:tailEnd len="med" w="med" type="oval"/>
          </a:ln>
        </p:spPr>
      </p:cxnSp>
      <p:cxnSp>
        <p:nvCxnSpPr>
          <p:cNvPr id="764" name="Google Shape;764;p51"/>
          <p:cNvCxnSpPr>
            <a:stCxn id="760" idx="2"/>
          </p:cNvCxnSpPr>
          <p:nvPr/>
        </p:nvCxnSpPr>
        <p:spPr>
          <a:xfrm flipH="1">
            <a:off x="6208900" y="3006967"/>
            <a:ext cx="1625400" cy="488100"/>
          </a:xfrm>
          <a:prstGeom prst="bentConnector3">
            <a:avLst>
              <a:gd fmla="val 50000" name="adj1"/>
            </a:avLst>
          </a:prstGeom>
          <a:noFill/>
          <a:ln cap="flat" cmpd="sng" w="19050">
            <a:solidFill>
              <a:schemeClr val="accent4"/>
            </a:solidFill>
            <a:prstDash val="solid"/>
            <a:round/>
            <a:headEnd len="sm" w="sm" type="none"/>
            <a:tailEnd len="med" w="med" type="oval"/>
          </a:ln>
        </p:spPr>
      </p:cxnSp>
      <p:sp>
        <p:nvSpPr>
          <p:cNvPr id="765" name="Google Shape;765;p51"/>
          <p:cNvSpPr txBox="1"/>
          <p:nvPr>
            <p:ph idx="4294967295" type="subTitle"/>
          </p:nvPr>
        </p:nvSpPr>
        <p:spPr>
          <a:xfrm>
            <a:off x="8101450" y="2779875"/>
            <a:ext cx="4064700" cy="429900"/>
          </a:xfrm>
          <a:prstGeom prst="rect">
            <a:avLst/>
          </a:prstGeom>
          <a:noFill/>
          <a:ln>
            <a:noFill/>
          </a:ln>
        </p:spPr>
        <p:txBody>
          <a:bodyPr anchorCtr="0" anchor="b" bIns="0" lIns="121900" spcFirstLastPara="1" rIns="121900" wrap="square" tIns="0">
            <a:noAutofit/>
          </a:bodyPr>
          <a:lstStyle/>
          <a:p>
            <a:pPr indent="0" lvl="0" marL="1371600" rtl="1" algn="r">
              <a:lnSpc>
                <a:spcPct val="150000"/>
              </a:lnSpc>
              <a:spcBef>
                <a:spcPts val="0"/>
              </a:spcBef>
              <a:spcAft>
                <a:spcPts val="0"/>
              </a:spcAft>
              <a:buNone/>
            </a:pPr>
            <a:r>
              <a:rPr b="1" lang="ar-SA" sz="1200">
                <a:solidFill>
                  <a:srgbClr val="000000"/>
                </a:solidFill>
                <a:latin typeface="IBM Plex Sans Arabic"/>
                <a:ea typeface="IBM Plex Sans Arabic"/>
                <a:cs typeface="IBM Plex Sans Arabic"/>
                <a:sym typeface="IBM Plex Sans Arabic"/>
              </a:rPr>
              <a:t> العمل على  إكساب اللياقة البدنية للتلاميذ وتنمية التوافق العضلي العصبي</a:t>
            </a:r>
            <a:endParaRPr b="1" i="0" sz="1200" u="none" cap="none" strike="noStrike">
              <a:solidFill>
                <a:schemeClr val="dk1"/>
              </a:solidFill>
              <a:latin typeface="Arvo"/>
              <a:ea typeface="Arvo"/>
              <a:cs typeface="Arvo"/>
              <a:sym typeface="Arvo"/>
            </a:endParaRPr>
          </a:p>
        </p:txBody>
      </p:sp>
      <p:sp>
        <p:nvSpPr>
          <p:cNvPr id="766" name="Google Shape;766;p51"/>
          <p:cNvSpPr/>
          <p:nvPr/>
        </p:nvSpPr>
        <p:spPr>
          <a:xfrm>
            <a:off x="8005950" y="4321817"/>
            <a:ext cx="204000" cy="204000"/>
          </a:xfrm>
          <a:prstGeom prst="ellipse">
            <a:avLst/>
          </a:prstGeom>
          <a:solidFill>
            <a:schemeClr val="accent4"/>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cxnSp>
        <p:nvCxnSpPr>
          <p:cNvPr id="767" name="Google Shape;767;p51"/>
          <p:cNvCxnSpPr/>
          <p:nvPr/>
        </p:nvCxnSpPr>
        <p:spPr>
          <a:xfrm rot="10800000">
            <a:off x="6304300" y="4226225"/>
            <a:ext cx="1759500" cy="231900"/>
          </a:xfrm>
          <a:prstGeom prst="bentConnector3">
            <a:avLst>
              <a:gd fmla="val 69388" name="adj1"/>
            </a:avLst>
          </a:prstGeom>
          <a:noFill/>
          <a:ln cap="flat" cmpd="sng" w="19050">
            <a:solidFill>
              <a:schemeClr val="accent4"/>
            </a:solidFill>
            <a:prstDash val="solid"/>
            <a:round/>
            <a:headEnd len="sm" w="sm" type="none"/>
            <a:tailEnd len="med" w="med" type="oval"/>
          </a:ln>
        </p:spPr>
      </p:cxnSp>
      <p:sp>
        <p:nvSpPr>
          <p:cNvPr id="768" name="Google Shape;768;p51"/>
          <p:cNvSpPr txBox="1"/>
          <p:nvPr>
            <p:ph idx="4294967295" type="subTitle"/>
          </p:nvPr>
        </p:nvSpPr>
        <p:spPr>
          <a:xfrm>
            <a:off x="8180950" y="3514350"/>
            <a:ext cx="2279400" cy="914400"/>
          </a:xfrm>
          <a:prstGeom prst="rect">
            <a:avLst/>
          </a:prstGeom>
          <a:noFill/>
          <a:ln>
            <a:noFill/>
          </a:ln>
        </p:spPr>
        <p:txBody>
          <a:bodyPr anchorCtr="0" anchor="b" bIns="0" lIns="121900" spcFirstLastPara="1" rIns="121900" wrap="square" tIns="0">
            <a:noAutofit/>
          </a:bodyPr>
          <a:lstStyle/>
          <a:p>
            <a:pPr indent="0" lvl="0" marL="0" rtl="1" algn="r">
              <a:lnSpc>
                <a:spcPct val="150000"/>
              </a:lnSpc>
              <a:spcBef>
                <a:spcPts val="0"/>
              </a:spcBef>
              <a:spcAft>
                <a:spcPts val="0"/>
              </a:spcAft>
              <a:buNone/>
            </a:pPr>
            <a:r>
              <a:rPr b="1" lang="ar-SA" sz="1200">
                <a:solidFill>
                  <a:srgbClr val="000000"/>
                </a:solidFill>
                <a:latin typeface="IBM Plex Sans Arabic"/>
                <a:ea typeface="IBM Plex Sans Arabic"/>
                <a:cs typeface="IBM Plex Sans Arabic"/>
                <a:sym typeface="IBM Plex Sans Arabic"/>
              </a:rPr>
              <a:t>تهيئه الفرص للتلاميذ لتنمية مهاراتهم وخبراتهم من خلال الأنشطة الرياضة والترويحية</a:t>
            </a:r>
            <a:endParaRPr b="1" i="0" sz="1200" u="none" cap="none" strike="noStrike">
              <a:solidFill>
                <a:schemeClr val="dk1"/>
              </a:solidFill>
              <a:latin typeface="Arvo"/>
              <a:ea typeface="Arvo"/>
              <a:cs typeface="Arvo"/>
              <a:sym typeface="Arvo"/>
            </a:endParaRPr>
          </a:p>
        </p:txBody>
      </p:sp>
      <p:sp>
        <p:nvSpPr>
          <p:cNvPr id="769" name="Google Shape;769;p51"/>
          <p:cNvSpPr/>
          <p:nvPr/>
        </p:nvSpPr>
        <p:spPr>
          <a:xfrm>
            <a:off x="8847275" y="5201617"/>
            <a:ext cx="204000" cy="204000"/>
          </a:xfrm>
          <a:prstGeom prst="ellipse">
            <a:avLst/>
          </a:prstGeom>
          <a:solidFill>
            <a:schemeClr val="accent4"/>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cxnSp>
        <p:nvCxnSpPr>
          <p:cNvPr id="770" name="Google Shape;770;p51"/>
          <p:cNvCxnSpPr/>
          <p:nvPr/>
        </p:nvCxnSpPr>
        <p:spPr>
          <a:xfrm rot="10800000">
            <a:off x="6219325" y="4961925"/>
            <a:ext cx="2703600" cy="357000"/>
          </a:xfrm>
          <a:prstGeom prst="bentConnector3">
            <a:avLst>
              <a:gd fmla="val 23414" name="adj1"/>
            </a:avLst>
          </a:prstGeom>
          <a:noFill/>
          <a:ln cap="flat" cmpd="sng" w="19050">
            <a:solidFill>
              <a:schemeClr val="accent4"/>
            </a:solidFill>
            <a:prstDash val="solid"/>
            <a:round/>
            <a:headEnd len="sm" w="sm" type="none"/>
            <a:tailEnd len="med" w="med" type="oval"/>
          </a:ln>
        </p:spPr>
      </p:cxnSp>
      <p:sp>
        <p:nvSpPr>
          <p:cNvPr id="771" name="Google Shape;771;p51"/>
          <p:cNvSpPr txBox="1"/>
          <p:nvPr>
            <p:ph idx="4294967295" type="subTitle"/>
          </p:nvPr>
        </p:nvSpPr>
        <p:spPr>
          <a:xfrm>
            <a:off x="8618125" y="4418675"/>
            <a:ext cx="2121300" cy="914400"/>
          </a:xfrm>
          <a:prstGeom prst="rect">
            <a:avLst/>
          </a:prstGeom>
          <a:noFill/>
          <a:ln>
            <a:noFill/>
          </a:ln>
        </p:spPr>
        <p:txBody>
          <a:bodyPr anchorCtr="0" anchor="b" bIns="0" lIns="121900" spcFirstLastPara="1" rIns="121900" wrap="square" tIns="0">
            <a:noAutofit/>
          </a:bodyPr>
          <a:lstStyle/>
          <a:p>
            <a:pPr indent="0" lvl="0" marL="0" rtl="1" algn="r">
              <a:lnSpc>
                <a:spcPct val="150000"/>
              </a:lnSpc>
              <a:spcBef>
                <a:spcPts val="0"/>
              </a:spcBef>
              <a:spcAft>
                <a:spcPts val="0"/>
              </a:spcAft>
              <a:buNone/>
            </a:pPr>
            <a:r>
              <a:rPr b="1" lang="ar-SA" sz="1200">
                <a:solidFill>
                  <a:srgbClr val="000000"/>
                </a:solidFill>
                <a:latin typeface="IBM Plex Sans Arabic"/>
                <a:ea typeface="IBM Plex Sans Arabic"/>
                <a:cs typeface="IBM Plex Sans Arabic"/>
                <a:sym typeface="IBM Plex Sans Arabic"/>
              </a:rPr>
              <a:t>تنمية الروح الرياضية والسلوك الرياضي السليم </a:t>
            </a:r>
            <a:endParaRPr b="1" i="0" sz="1200" u="none" cap="none" strike="noStrike">
              <a:solidFill>
                <a:schemeClr val="dk1"/>
              </a:solidFill>
              <a:latin typeface="Arvo"/>
              <a:ea typeface="Arvo"/>
              <a:cs typeface="Arvo"/>
              <a:sym typeface="Arvo"/>
            </a:endParaRPr>
          </a:p>
        </p:txBody>
      </p:sp>
      <p:sp>
        <p:nvSpPr>
          <p:cNvPr id="772" name="Google Shape;772;p51"/>
          <p:cNvSpPr/>
          <p:nvPr/>
        </p:nvSpPr>
        <p:spPr>
          <a:xfrm>
            <a:off x="4153700" y="5043917"/>
            <a:ext cx="204000" cy="204000"/>
          </a:xfrm>
          <a:prstGeom prst="ellipse">
            <a:avLst/>
          </a:prstGeom>
          <a:solidFill>
            <a:schemeClr val="accent4"/>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cxnSp>
        <p:nvCxnSpPr>
          <p:cNvPr id="773" name="Google Shape;773;p51"/>
          <p:cNvCxnSpPr/>
          <p:nvPr/>
        </p:nvCxnSpPr>
        <p:spPr>
          <a:xfrm>
            <a:off x="4220300" y="5154800"/>
            <a:ext cx="1446000" cy="331500"/>
          </a:xfrm>
          <a:prstGeom prst="bentConnector3">
            <a:avLst>
              <a:gd fmla="val 26060" name="adj1"/>
            </a:avLst>
          </a:prstGeom>
          <a:noFill/>
          <a:ln cap="flat" cmpd="sng" w="19050">
            <a:solidFill>
              <a:schemeClr val="accent4"/>
            </a:solidFill>
            <a:prstDash val="solid"/>
            <a:round/>
            <a:headEnd len="sm" w="sm" type="none"/>
            <a:tailEnd len="med" w="med" type="oval"/>
          </a:ln>
        </p:spPr>
      </p:cxnSp>
      <p:sp>
        <p:nvSpPr>
          <p:cNvPr id="774" name="Google Shape;774;p51"/>
          <p:cNvSpPr/>
          <p:nvPr/>
        </p:nvSpPr>
        <p:spPr>
          <a:xfrm>
            <a:off x="3730375" y="1817667"/>
            <a:ext cx="204000" cy="204000"/>
          </a:xfrm>
          <a:prstGeom prst="ellipse">
            <a:avLst/>
          </a:prstGeom>
          <a:solidFill>
            <a:schemeClr val="accent4"/>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cxnSp>
        <p:nvCxnSpPr>
          <p:cNvPr id="775" name="Google Shape;775;p51"/>
          <p:cNvCxnSpPr>
            <a:stCxn id="774" idx="6"/>
          </p:cNvCxnSpPr>
          <p:nvPr/>
        </p:nvCxnSpPr>
        <p:spPr>
          <a:xfrm>
            <a:off x="3934375" y="1919667"/>
            <a:ext cx="1110900" cy="583200"/>
          </a:xfrm>
          <a:prstGeom prst="bentConnector3">
            <a:avLst>
              <a:gd fmla="val 50000" name="adj1"/>
            </a:avLst>
          </a:prstGeom>
          <a:noFill/>
          <a:ln cap="flat" cmpd="sng" w="19050">
            <a:solidFill>
              <a:schemeClr val="accent4"/>
            </a:solidFill>
            <a:prstDash val="solid"/>
            <a:round/>
            <a:headEnd len="sm" w="sm" type="none"/>
            <a:tailEnd len="med" w="med" type="oval"/>
          </a:ln>
        </p:spPr>
      </p:cxnSp>
      <p:sp>
        <p:nvSpPr>
          <p:cNvPr id="776" name="Google Shape;776;p51"/>
          <p:cNvSpPr txBox="1"/>
          <p:nvPr/>
        </p:nvSpPr>
        <p:spPr>
          <a:xfrm>
            <a:off x="501631" y="1654775"/>
            <a:ext cx="3090300" cy="646500"/>
          </a:xfrm>
          <a:prstGeom prst="rect">
            <a:avLst/>
          </a:prstGeom>
          <a:noFill/>
          <a:ln>
            <a:noFill/>
          </a:ln>
        </p:spPr>
        <p:txBody>
          <a:bodyPr anchorCtr="0" anchor="t" bIns="91425" lIns="91425" spcFirstLastPara="1" rIns="91425" wrap="square" tIns="91425">
            <a:spAutoFit/>
          </a:bodyPr>
          <a:lstStyle/>
          <a:p>
            <a:pPr indent="0" lvl="0" marL="0" rtl="1" algn="r">
              <a:lnSpc>
                <a:spcPct val="150000"/>
              </a:lnSpc>
              <a:spcBef>
                <a:spcPts val="0"/>
              </a:spcBef>
              <a:spcAft>
                <a:spcPts val="0"/>
              </a:spcAft>
              <a:buNone/>
            </a:pPr>
            <a:r>
              <a:rPr b="1" lang="ar-SA" sz="1200">
                <a:latin typeface="IBM Plex Sans Arabic"/>
                <a:ea typeface="IBM Plex Sans Arabic"/>
                <a:cs typeface="IBM Plex Sans Arabic"/>
                <a:sym typeface="IBM Plex Sans Arabic"/>
              </a:rPr>
              <a:t>تدريب التلاميذ على احترام القواعد والأنظمة والتعاون وإنكار الذات</a:t>
            </a:r>
            <a:endParaRPr b="1" sz="1200"/>
          </a:p>
        </p:txBody>
      </p:sp>
      <p:sp>
        <p:nvSpPr>
          <p:cNvPr id="777" name="Google Shape;777;p51"/>
          <p:cNvSpPr txBox="1"/>
          <p:nvPr/>
        </p:nvSpPr>
        <p:spPr>
          <a:xfrm>
            <a:off x="577825" y="2686400"/>
            <a:ext cx="3352800" cy="646500"/>
          </a:xfrm>
          <a:prstGeom prst="rect">
            <a:avLst/>
          </a:prstGeom>
          <a:noFill/>
          <a:ln>
            <a:noFill/>
          </a:ln>
        </p:spPr>
        <p:txBody>
          <a:bodyPr anchorCtr="0" anchor="t" bIns="91425" lIns="91425" spcFirstLastPara="1" rIns="91425" wrap="square" tIns="91425">
            <a:spAutoFit/>
          </a:bodyPr>
          <a:lstStyle/>
          <a:p>
            <a:pPr indent="0" lvl="0" marL="0" rtl="1" algn="r">
              <a:lnSpc>
                <a:spcPct val="150000"/>
              </a:lnSpc>
              <a:spcBef>
                <a:spcPts val="0"/>
              </a:spcBef>
              <a:spcAft>
                <a:spcPts val="0"/>
              </a:spcAft>
              <a:buNone/>
            </a:pPr>
            <a:r>
              <a:rPr b="1" lang="ar-SA" sz="1200">
                <a:latin typeface="IBM Plex Sans Arabic"/>
                <a:ea typeface="IBM Plex Sans Arabic"/>
                <a:cs typeface="IBM Plex Sans Arabic"/>
                <a:sym typeface="IBM Plex Sans Arabic"/>
              </a:rPr>
              <a:t>نشر الوعي الرياضي والصحي بين التلاميذ والمدرسين وإكساب التلاميذ ثقافة رياضية عامة</a:t>
            </a:r>
            <a:endParaRPr b="1" sz="1200"/>
          </a:p>
        </p:txBody>
      </p:sp>
      <p:sp>
        <p:nvSpPr>
          <p:cNvPr id="778" name="Google Shape;778;p51"/>
          <p:cNvSpPr txBox="1"/>
          <p:nvPr/>
        </p:nvSpPr>
        <p:spPr>
          <a:xfrm>
            <a:off x="987200" y="4917350"/>
            <a:ext cx="3090300" cy="923400"/>
          </a:xfrm>
          <a:prstGeom prst="rect">
            <a:avLst/>
          </a:prstGeom>
          <a:noFill/>
          <a:ln>
            <a:noFill/>
          </a:ln>
        </p:spPr>
        <p:txBody>
          <a:bodyPr anchorCtr="0" anchor="t" bIns="91425" lIns="91425" spcFirstLastPara="1" rIns="91425" wrap="square" tIns="91425">
            <a:spAutoFit/>
          </a:bodyPr>
          <a:lstStyle/>
          <a:p>
            <a:pPr indent="0" lvl="0" marL="0" rtl="1" algn="r">
              <a:lnSpc>
                <a:spcPct val="150000"/>
              </a:lnSpc>
              <a:spcBef>
                <a:spcPts val="0"/>
              </a:spcBef>
              <a:spcAft>
                <a:spcPts val="0"/>
              </a:spcAft>
              <a:buNone/>
            </a:pPr>
            <a:r>
              <a:rPr b="1" lang="ar-SA" sz="1200">
                <a:latin typeface="IBM Plex Sans Arabic"/>
                <a:ea typeface="IBM Plex Sans Arabic"/>
                <a:cs typeface="IBM Plex Sans Arabic"/>
                <a:sym typeface="IBM Plex Sans Arabic"/>
              </a:rPr>
              <a:t>اشتراك التلاميذ في رسم وتنظيم وتقويم خطط النشاط وتأهيلهم للقيادة الرشيدة والتبعية الواعية المستنيرة وتحمل المسؤولية</a:t>
            </a:r>
            <a:endParaRPr b="1" sz="1200"/>
          </a:p>
        </p:txBody>
      </p:sp>
      <p:sp>
        <p:nvSpPr>
          <p:cNvPr id="779" name="Google Shape;779;p51"/>
          <p:cNvSpPr txBox="1"/>
          <p:nvPr/>
        </p:nvSpPr>
        <p:spPr>
          <a:xfrm>
            <a:off x="1261075" y="3602075"/>
            <a:ext cx="2949600" cy="923400"/>
          </a:xfrm>
          <a:prstGeom prst="rect">
            <a:avLst/>
          </a:prstGeom>
          <a:noFill/>
          <a:ln>
            <a:noFill/>
          </a:ln>
        </p:spPr>
        <p:txBody>
          <a:bodyPr anchorCtr="0" anchor="t" bIns="91425" lIns="91425" spcFirstLastPara="1" rIns="91425" wrap="square" tIns="91425">
            <a:spAutoFit/>
          </a:bodyPr>
          <a:lstStyle/>
          <a:p>
            <a:pPr indent="0" lvl="0" marL="0" rtl="1" algn="r">
              <a:lnSpc>
                <a:spcPct val="150000"/>
              </a:lnSpc>
              <a:spcBef>
                <a:spcPts val="0"/>
              </a:spcBef>
              <a:spcAft>
                <a:spcPts val="0"/>
              </a:spcAft>
              <a:buNone/>
            </a:pPr>
            <a:r>
              <a:rPr b="1" lang="ar-SA" sz="1200">
                <a:latin typeface="IBM Plex Sans Arabic"/>
                <a:ea typeface="IBM Plex Sans Arabic"/>
                <a:cs typeface="IBM Plex Sans Arabic"/>
                <a:sym typeface="IBM Plex Sans Arabic"/>
              </a:rPr>
              <a:t>تكوين إحساس لدى المعوق بقيمته بين أفراد مجتمعه مما يعطيه الحافر لزيادة قدراته واستغلالها في الارتقاء بنفسه </a:t>
            </a:r>
            <a:endParaRPr b="1" sz="12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3" name="Shape 783"/>
        <p:cNvGrpSpPr/>
        <p:nvPr/>
      </p:nvGrpSpPr>
      <p:grpSpPr>
        <a:xfrm>
          <a:off x="0" y="0"/>
          <a:ext cx="0" cy="0"/>
          <a:chOff x="0" y="0"/>
          <a:chExt cx="0" cy="0"/>
        </a:xfrm>
      </p:grpSpPr>
      <p:sp>
        <p:nvSpPr>
          <p:cNvPr id="784" name="Google Shape;784;p52"/>
          <p:cNvSpPr txBox="1"/>
          <p:nvPr>
            <p:ph type="title"/>
          </p:nvPr>
        </p:nvSpPr>
        <p:spPr>
          <a:xfrm>
            <a:off x="2214750" y="787675"/>
            <a:ext cx="7762500" cy="763500"/>
          </a:xfrm>
          <a:prstGeom prst="rect">
            <a:avLst/>
          </a:prstGeom>
          <a:noFill/>
          <a:ln>
            <a:noFill/>
          </a:ln>
        </p:spPr>
        <p:txBody>
          <a:bodyPr anchorCtr="0" anchor="b" bIns="121900" lIns="121900" spcFirstLastPara="1" rIns="121900" wrap="square" tIns="121900">
            <a:noAutofit/>
          </a:bodyPr>
          <a:lstStyle/>
          <a:p>
            <a:pPr indent="-228600" lvl="0" marL="228600" rtl="0" algn="r">
              <a:lnSpc>
                <a:spcPct val="90000"/>
              </a:lnSpc>
              <a:spcBef>
                <a:spcPts val="0"/>
              </a:spcBef>
              <a:spcAft>
                <a:spcPts val="0"/>
              </a:spcAft>
              <a:buClr>
                <a:srgbClr val="000000"/>
              </a:buClr>
              <a:buSzPts val="2800"/>
              <a:buFont typeface="Arial"/>
              <a:buNone/>
            </a:pPr>
            <a:r>
              <a:rPr lang="ar-SA" sz="2800">
                <a:solidFill>
                  <a:srgbClr val="CD6857"/>
                </a:solidFill>
                <a:latin typeface="IBM Plex Sans Arabic"/>
                <a:ea typeface="IBM Plex Sans Arabic"/>
                <a:cs typeface="IBM Plex Sans Arabic"/>
                <a:sym typeface="IBM Plex Sans Arabic"/>
              </a:rPr>
              <a:t>أهمية الرياضة لذوي الاحتياجات الخاصة</a:t>
            </a:r>
            <a:endParaRPr>
              <a:solidFill>
                <a:srgbClr val="CD6857"/>
              </a:solidFill>
              <a:latin typeface="IBM Plex Sans Arabic"/>
              <a:ea typeface="IBM Plex Sans Arabic"/>
              <a:cs typeface="IBM Plex Sans Arabic"/>
              <a:sym typeface="IBM Plex Sans Arabic"/>
            </a:endParaRPr>
          </a:p>
        </p:txBody>
      </p:sp>
      <p:sp>
        <p:nvSpPr>
          <p:cNvPr id="785" name="Google Shape;785;p52"/>
          <p:cNvSpPr txBox="1"/>
          <p:nvPr>
            <p:ph idx="1" type="subTitle"/>
          </p:nvPr>
        </p:nvSpPr>
        <p:spPr>
          <a:xfrm>
            <a:off x="2214750" y="1627375"/>
            <a:ext cx="7762500" cy="2792700"/>
          </a:xfrm>
          <a:prstGeom prst="rect">
            <a:avLst/>
          </a:prstGeom>
          <a:noFill/>
          <a:ln>
            <a:noFill/>
          </a:ln>
        </p:spPr>
        <p:txBody>
          <a:bodyPr anchorCtr="0" anchor="t" bIns="121900" lIns="121900" spcFirstLastPara="1" rIns="121900" wrap="square" tIns="121900">
            <a:noAutofit/>
          </a:bodyPr>
          <a:lstStyle/>
          <a:p>
            <a:pPr indent="0" lvl="0" marL="0" rtl="1" algn="just">
              <a:lnSpc>
                <a:spcPct val="150000"/>
              </a:lnSpc>
              <a:spcBef>
                <a:spcPts val="1000"/>
              </a:spcBef>
              <a:spcAft>
                <a:spcPts val="0"/>
              </a:spcAft>
              <a:buSzPts val="2800"/>
              <a:buNone/>
            </a:pPr>
            <a:r>
              <a:t/>
            </a:r>
            <a:endParaRPr b="1" sz="1500">
              <a:solidFill>
                <a:srgbClr val="435D74"/>
              </a:solidFill>
              <a:latin typeface="IBM Plex Sans Arabic"/>
              <a:ea typeface="IBM Plex Sans Arabic"/>
              <a:cs typeface="IBM Plex Sans Arabic"/>
              <a:sym typeface="IBM Plex Sans Arabic"/>
            </a:endParaRPr>
          </a:p>
          <a:p>
            <a:pPr indent="0" lvl="0" marL="0" rtl="1" algn="just">
              <a:lnSpc>
                <a:spcPct val="150000"/>
              </a:lnSpc>
              <a:spcBef>
                <a:spcPts val="1000"/>
              </a:spcBef>
              <a:spcAft>
                <a:spcPts val="0"/>
              </a:spcAft>
              <a:buClr>
                <a:srgbClr val="000000"/>
              </a:buClr>
              <a:buSzPts val="2800"/>
              <a:buFont typeface="Arial"/>
              <a:buNone/>
            </a:pPr>
            <a:r>
              <a:rPr b="1" lang="ar-SA" sz="1500">
                <a:solidFill>
                  <a:srgbClr val="435D74"/>
                </a:solidFill>
                <a:latin typeface="IBM Plex Sans Arabic"/>
                <a:ea typeface="IBM Plex Sans Arabic"/>
                <a:cs typeface="IBM Plex Sans Arabic"/>
                <a:sym typeface="IBM Plex Sans Arabic"/>
              </a:rPr>
              <a:t>الرياضة كما هي مهمة للطفل الطبيعي فهي أكثر أهمية للطفل المعاق فلاشك أن الإعاقة تؤثر على صاحبها سواء كان مولود بها أو ظهرت في حياته فجأة نتيجة حادث أو مرض تعرض له فهي تقلل من قدرته وتؤثر على نفسيته وتجعل صاحبها غير قادر على الاندماج مع المجتمع فهو يشعر دائماً بالعجز. ومن هنا يأتي دور الرياضة " أن باستطاعة الرياضة أن تساعد أصحاب الإعاقات على استعادة توازنهم الجسدي والمعنوي و تجعلهم يندمجون في المجتمع وتنمي قدراتهم البدنية والعقلية"</a:t>
            </a:r>
            <a:endParaRPr b="1" sz="1500">
              <a:solidFill>
                <a:srgbClr val="435D74"/>
              </a:solidFill>
              <a:latin typeface="IBM Plex Sans Arabic"/>
              <a:ea typeface="IBM Plex Sans Arabic"/>
              <a:cs typeface="IBM Plex Sans Arabic"/>
              <a:sym typeface="IBM Plex Sans Arabic"/>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9" name="Shape 789"/>
        <p:cNvGrpSpPr/>
        <p:nvPr/>
      </p:nvGrpSpPr>
      <p:grpSpPr>
        <a:xfrm>
          <a:off x="0" y="0"/>
          <a:ext cx="0" cy="0"/>
          <a:chOff x="0" y="0"/>
          <a:chExt cx="0" cy="0"/>
        </a:xfrm>
      </p:grpSpPr>
      <p:grpSp>
        <p:nvGrpSpPr>
          <p:cNvPr id="790" name="Google Shape;790;p53"/>
          <p:cNvGrpSpPr/>
          <p:nvPr/>
        </p:nvGrpSpPr>
        <p:grpSpPr>
          <a:xfrm>
            <a:off x="8318497" y="4622047"/>
            <a:ext cx="1515940" cy="1515948"/>
            <a:chOff x="6830723" y="3751610"/>
            <a:chExt cx="1136955" cy="1136961"/>
          </a:xfrm>
        </p:grpSpPr>
        <p:sp>
          <p:nvSpPr>
            <p:cNvPr id="791" name="Google Shape;791;p53"/>
            <p:cNvSpPr/>
            <p:nvPr/>
          </p:nvSpPr>
          <p:spPr>
            <a:xfrm>
              <a:off x="6944400" y="4580450"/>
              <a:ext cx="909600" cy="202800"/>
            </a:xfrm>
            <a:prstGeom prst="ellipse">
              <a:avLst/>
            </a:prstGeom>
            <a:solidFill>
              <a:srgbClr val="17253A">
                <a:alpha val="23921"/>
              </a:srgb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grpSp>
          <p:nvGrpSpPr>
            <p:cNvPr id="792" name="Google Shape;792;p53"/>
            <p:cNvGrpSpPr/>
            <p:nvPr/>
          </p:nvGrpSpPr>
          <p:grpSpPr>
            <a:xfrm rot="3062395">
              <a:off x="6994971" y="3915882"/>
              <a:ext cx="808459" cy="808418"/>
              <a:chOff x="3938571" y="2278938"/>
              <a:chExt cx="145311" cy="145311"/>
            </a:xfrm>
          </p:grpSpPr>
          <p:sp>
            <p:nvSpPr>
              <p:cNvPr id="793" name="Google Shape;793;p53"/>
              <p:cNvSpPr/>
              <p:nvPr/>
            </p:nvSpPr>
            <p:spPr>
              <a:xfrm>
                <a:off x="3938571" y="2278938"/>
                <a:ext cx="145311" cy="145311"/>
              </a:xfrm>
              <a:custGeom>
                <a:rect b="b" l="l" r="r" t="t"/>
                <a:pathLst>
                  <a:path extrusionOk="0" h="3257" w="3257">
                    <a:moveTo>
                      <a:pt x="1628" y="0"/>
                    </a:moveTo>
                    <a:cubicBezTo>
                      <a:pt x="736" y="0"/>
                      <a:pt x="0" y="724"/>
                      <a:pt x="0" y="1628"/>
                    </a:cubicBezTo>
                    <a:cubicBezTo>
                      <a:pt x="0" y="2522"/>
                      <a:pt x="736" y="3257"/>
                      <a:pt x="1628" y="3257"/>
                    </a:cubicBezTo>
                    <a:cubicBezTo>
                      <a:pt x="2533" y="3257"/>
                      <a:pt x="3257" y="2522"/>
                      <a:pt x="3257" y="1628"/>
                    </a:cubicBezTo>
                    <a:cubicBezTo>
                      <a:pt x="3257" y="724"/>
                      <a:pt x="2533" y="0"/>
                      <a:pt x="1628" y="0"/>
                    </a:cubicBezTo>
                    <a:close/>
                  </a:path>
                </a:pathLst>
              </a:custGeom>
              <a:solidFill>
                <a:srgbClr val="FFFFF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794" name="Google Shape;794;p53"/>
              <p:cNvSpPr/>
              <p:nvPr/>
            </p:nvSpPr>
            <p:spPr>
              <a:xfrm>
                <a:off x="3947628" y="2278938"/>
                <a:ext cx="136254" cy="143303"/>
              </a:xfrm>
              <a:custGeom>
                <a:rect b="b" l="l" r="r" t="t"/>
                <a:pathLst>
                  <a:path extrusionOk="0" h="3212" w="3054">
                    <a:moveTo>
                      <a:pt x="1324" y="0"/>
                    </a:moveTo>
                    <a:cubicBezTo>
                      <a:pt x="1267" y="12"/>
                      <a:pt x="1211" y="12"/>
                      <a:pt x="1143" y="23"/>
                    </a:cubicBezTo>
                    <a:cubicBezTo>
                      <a:pt x="1810" y="329"/>
                      <a:pt x="2251" y="973"/>
                      <a:pt x="2421" y="1685"/>
                    </a:cubicBezTo>
                    <a:cubicBezTo>
                      <a:pt x="2284" y="1848"/>
                      <a:pt x="2095" y="1978"/>
                      <a:pt x="1884" y="1978"/>
                    </a:cubicBezTo>
                    <a:cubicBezTo>
                      <a:pt x="1816" y="1978"/>
                      <a:pt x="1746" y="1964"/>
                      <a:pt x="1674" y="1934"/>
                    </a:cubicBezTo>
                    <a:cubicBezTo>
                      <a:pt x="1437" y="1821"/>
                      <a:pt x="1347" y="1515"/>
                      <a:pt x="1222" y="1301"/>
                    </a:cubicBezTo>
                    <a:cubicBezTo>
                      <a:pt x="1018" y="917"/>
                      <a:pt x="668" y="668"/>
                      <a:pt x="295" y="452"/>
                    </a:cubicBezTo>
                    <a:cubicBezTo>
                      <a:pt x="272" y="487"/>
                      <a:pt x="249" y="509"/>
                      <a:pt x="227" y="532"/>
                    </a:cubicBezTo>
                    <a:cubicBezTo>
                      <a:pt x="408" y="645"/>
                      <a:pt x="589" y="758"/>
                      <a:pt x="759" y="894"/>
                    </a:cubicBezTo>
                    <a:cubicBezTo>
                      <a:pt x="216" y="1154"/>
                      <a:pt x="1" y="1832"/>
                      <a:pt x="23" y="2443"/>
                    </a:cubicBezTo>
                    <a:cubicBezTo>
                      <a:pt x="58" y="2500"/>
                      <a:pt x="91" y="2556"/>
                      <a:pt x="136" y="2613"/>
                    </a:cubicBezTo>
                    <a:cubicBezTo>
                      <a:pt x="68" y="1990"/>
                      <a:pt x="249" y="1211"/>
                      <a:pt x="849" y="973"/>
                    </a:cubicBezTo>
                    <a:cubicBezTo>
                      <a:pt x="860" y="984"/>
                      <a:pt x="883" y="995"/>
                      <a:pt x="894" y="1018"/>
                    </a:cubicBezTo>
                    <a:cubicBezTo>
                      <a:pt x="1098" y="1211"/>
                      <a:pt x="1177" y="1482"/>
                      <a:pt x="1324" y="1719"/>
                    </a:cubicBezTo>
                    <a:cubicBezTo>
                      <a:pt x="973" y="1855"/>
                      <a:pt x="860" y="2239"/>
                      <a:pt x="1053" y="2522"/>
                    </a:cubicBezTo>
                    <a:cubicBezTo>
                      <a:pt x="849" y="2703"/>
                      <a:pt x="827" y="2963"/>
                      <a:pt x="917" y="3178"/>
                    </a:cubicBezTo>
                    <a:lnTo>
                      <a:pt x="1053" y="3212"/>
                    </a:lnTo>
                    <a:cubicBezTo>
                      <a:pt x="928" y="3020"/>
                      <a:pt x="917" y="2771"/>
                      <a:pt x="1109" y="2601"/>
                    </a:cubicBezTo>
                    <a:cubicBezTo>
                      <a:pt x="1131" y="2624"/>
                      <a:pt x="1166" y="2646"/>
                      <a:pt x="1188" y="2669"/>
                    </a:cubicBezTo>
                    <a:cubicBezTo>
                      <a:pt x="1401" y="2825"/>
                      <a:pt x="1654" y="2881"/>
                      <a:pt x="1917" y="2881"/>
                    </a:cubicBezTo>
                    <a:cubicBezTo>
                      <a:pt x="2130" y="2881"/>
                      <a:pt x="2349" y="2844"/>
                      <a:pt x="2556" y="2794"/>
                    </a:cubicBezTo>
                    <a:cubicBezTo>
                      <a:pt x="2602" y="2748"/>
                      <a:pt x="2647" y="2703"/>
                      <a:pt x="2692" y="2646"/>
                    </a:cubicBezTo>
                    <a:lnTo>
                      <a:pt x="2692" y="2646"/>
                    </a:lnTo>
                    <a:cubicBezTo>
                      <a:pt x="2448" y="2721"/>
                      <a:pt x="2213" y="2765"/>
                      <a:pt x="1959" y="2765"/>
                    </a:cubicBezTo>
                    <a:cubicBezTo>
                      <a:pt x="1907" y="2765"/>
                      <a:pt x="1853" y="2763"/>
                      <a:pt x="1799" y="2759"/>
                    </a:cubicBezTo>
                    <a:cubicBezTo>
                      <a:pt x="1561" y="2748"/>
                      <a:pt x="1324" y="2669"/>
                      <a:pt x="1154" y="2511"/>
                    </a:cubicBezTo>
                    <a:cubicBezTo>
                      <a:pt x="894" y="2284"/>
                      <a:pt x="1121" y="1889"/>
                      <a:pt x="1380" y="1799"/>
                    </a:cubicBezTo>
                    <a:cubicBezTo>
                      <a:pt x="1392" y="1821"/>
                      <a:pt x="1415" y="1832"/>
                      <a:pt x="1425" y="1844"/>
                    </a:cubicBezTo>
                    <a:cubicBezTo>
                      <a:pt x="1566" y="2003"/>
                      <a:pt x="1730" y="2071"/>
                      <a:pt x="1895" y="2071"/>
                    </a:cubicBezTo>
                    <a:cubicBezTo>
                      <a:pt x="2116" y="2071"/>
                      <a:pt x="2338" y="1948"/>
                      <a:pt x="2500" y="1753"/>
                    </a:cubicBezTo>
                    <a:cubicBezTo>
                      <a:pt x="2571" y="1788"/>
                      <a:pt x="2659" y="1806"/>
                      <a:pt x="2743" y="1806"/>
                    </a:cubicBezTo>
                    <a:cubicBezTo>
                      <a:pt x="2793" y="1806"/>
                      <a:pt x="2842" y="1800"/>
                      <a:pt x="2885" y="1787"/>
                    </a:cubicBezTo>
                    <a:cubicBezTo>
                      <a:pt x="2941" y="1776"/>
                      <a:pt x="2998" y="1742"/>
                      <a:pt x="3054" y="1696"/>
                    </a:cubicBezTo>
                    <a:lnTo>
                      <a:pt x="3054" y="1628"/>
                    </a:lnTo>
                    <a:lnTo>
                      <a:pt x="3054" y="1550"/>
                    </a:lnTo>
                    <a:cubicBezTo>
                      <a:pt x="2986" y="1628"/>
                      <a:pt x="2907" y="1696"/>
                      <a:pt x="2805" y="1708"/>
                    </a:cubicBezTo>
                    <a:cubicBezTo>
                      <a:pt x="2792" y="1710"/>
                      <a:pt x="2778" y="1711"/>
                      <a:pt x="2762" y="1711"/>
                    </a:cubicBezTo>
                    <a:cubicBezTo>
                      <a:pt x="2681" y="1711"/>
                      <a:pt x="2568" y="1687"/>
                      <a:pt x="2511" y="1640"/>
                    </a:cubicBezTo>
                    <a:cubicBezTo>
                      <a:pt x="2342" y="950"/>
                      <a:pt x="1935" y="339"/>
                      <a:pt x="1324" y="0"/>
                    </a:cubicBezTo>
                    <a:close/>
                  </a:path>
                </a:pathLst>
              </a:custGeom>
              <a:solidFill>
                <a:srgbClr val="D83F56"/>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grpSp>
      </p:grpSp>
      <p:pic>
        <p:nvPicPr>
          <p:cNvPr id="795" name="Google Shape;795;p53"/>
          <p:cNvPicPr preferRelativeResize="0"/>
          <p:nvPr/>
        </p:nvPicPr>
        <p:blipFill rotWithShape="1">
          <a:blip r:embed="rId3">
            <a:alphaModFix/>
          </a:blip>
          <a:srcRect b="1360" l="0" r="34245" t="0"/>
          <a:stretch/>
        </p:blipFill>
        <p:spPr>
          <a:xfrm>
            <a:off x="1420200" y="1570200"/>
            <a:ext cx="3319600" cy="3319600"/>
          </a:xfrm>
          <a:prstGeom prst="ellipse">
            <a:avLst/>
          </a:prstGeom>
          <a:noFill/>
          <a:ln cap="flat" cmpd="sng" w="76200">
            <a:solidFill>
              <a:schemeClr val="lt1"/>
            </a:solidFill>
            <a:prstDash val="solid"/>
            <a:round/>
            <a:headEnd len="sm" w="sm" type="none"/>
            <a:tailEnd len="sm" w="sm" type="none"/>
          </a:ln>
        </p:spPr>
      </p:pic>
      <p:sp>
        <p:nvSpPr>
          <p:cNvPr id="796" name="Google Shape;796;p53"/>
          <p:cNvSpPr txBox="1"/>
          <p:nvPr/>
        </p:nvSpPr>
        <p:spPr>
          <a:xfrm>
            <a:off x="5742625" y="1974500"/>
            <a:ext cx="4627200" cy="2016300"/>
          </a:xfrm>
          <a:prstGeom prst="rect">
            <a:avLst/>
          </a:prstGeom>
          <a:noFill/>
          <a:ln>
            <a:noFill/>
          </a:ln>
        </p:spPr>
        <p:txBody>
          <a:bodyPr anchorCtr="0" anchor="t" bIns="91425" lIns="91425" spcFirstLastPara="1" rIns="91425" wrap="square" tIns="91425">
            <a:spAutoFit/>
          </a:bodyPr>
          <a:lstStyle/>
          <a:p>
            <a:pPr indent="0" lvl="0" marL="0" rtl="1" algn="just">
              <a:lnSpc>
                <a:spcPct val="150000"/>
              </a:lnSpc>
              <a:spcBef>
                <a:spcPts val="0"/>
              </a:spcBef>
              <a:spcAft>
                <a:spcPts val="0"/>
              </a:spcAft>
              <a:buNone/>
            </a:pPr>
            <a:r>
              <a:rPr b="1" lang="ar-SA">
                <a:solidFill>
                  <a:schemeClr val="accent2"/>
                </a:solidFill>
                <a:latin typeface="IBM Plex Sans Arabic"/>
                <a:ea typeface="IBM Plex Sans Arabic"/>
                <a:cs typeface="IBM Plex Sans Arabic"/>
                <a:sym typeface="IBM Plex Sans Arabic"/>
              </a:rPr>
              <a:t>كما تقوي ممارسة ذوي الإعاقة للرياضة الشعور بالانتماء والإحساس بالذات وتعمل على زيادة الإدراك العام وتمد النواحي المعرفية والقدرات العقلية التي تعينهم على أن يمارسوا حياتهم اليومية مثل أقرانهم في فعاليات الحياة الاجتماعية فتصبح صورة المعاق مألوفة بين الناس </a:t>
            </a:r>
            <a:r>
              <a:rPr b="1" lang="ar-SA">
                <a:solidFill>
                  <a:schemeClr val="accent2"/>
                </a:solidFill>
                <a:latin typeface="IBM Plex Sans Arabic"/>
                <a:ea typeface="IBM Plex Sans Arabic"/>
                <a:cs typeface="IBM Plex Sans Arabic"/>
                <a:sym typeface="IBM Plex Sans Arabic"/>
              </a:rPr>
              <a:t>وتصحيح</a:t>
            </a:r>
            <a:r>
              <a:rPr b="1" lang="ar-SA">
                <a:solidFill>
                  <a:schemeClr val="accent2"/>
                </a:solidFill>
                <a:latin typeface="IBM Plex Sans Arabic"/>
                <a:ea typeface="IBM Plex Sans Arabic"/>
                <a:cs typeface="IBM Plex Sans Arabic"/>
                <a:sym typeface="IBM Plex Sans Arabic"/>
              </a:rPr>
              <a:t> التصورات الخاطئة التي تؤدي إلى مسلك </a:t>
            </a:r>
            <a:r>
              <a:rPr b="1" lang="ar-SA">
                <a:solidFill>
                  <a:schemeClr val="accent2"/>
                </a:solidFill>
                <a:latin typeface="IBM Plex Sans Arabic"/>
                <a:ea typeface="IBM Plex Sans Arabic"/>
                <a:cs typeface="IBM Plex Sans Arabic"/>
                <a:sym typeface="IBM Plex Sans Arabic"/>
              </a:rPr>
              <a:t>التمييز</a:t>
            </a:r>
            <a:r>
              <a:rPr b="1" lang="ar-SA">
                <a:solidFill>
                  <a:schemeClr val="accent2"/>
                </a:solidFill>
                <a:latin typeface="IBM Plex Sans Arabic"/>
                <a:ea typeface="IBM Plex Sans Arabic"/>
                <a:cs typeface="IBM Plex Sans Arabic"/>
                <a:sym typeface="IBM Plex Sans Arabic"/>
              </a:rPr>
              <a:t> ضد المعاق</a:t>
            </a:r>
            <a:endParaRPr b="1">
              <a:solidFill>
                <a:schemeClr val="accent2"/>
              </a:solidFill>
              <a:latin typeface="IBM Plex Sans Arabic"/>
              <a:ea typeface="IBM Plex Sans Arabic"/>
              <a:cs typeface="IBM Plex Sans Arabic"/>
              <a:sym typeface="IBM Plex Sans Arabic"/>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Community, Family &amp; Personal Services Major for College: Physical Education by Slidesgo">
  <a:themeElements>
    <a:clrScheme name="Simple Light">
      <a:dk1>
        <a:srgbClr val="17253A"/>
      </a:dk1>
      <a:lt1>
        <a:srgbClr val="FFFFFF"/>
      </a:lt1>
      <a:dk2>
        <a:srgbClr val="3B536E"/>
      </a:dk2>
      <a:lt2>
        <a:srgbClr val="A42C3D"/>
      </a:lt2>
      <a:accent1>
        <a:srgbClr val="D83F56"/>
      </a:accent1>
      <a:accent2>
        <a:srgbClr val="436D79"/>
      </a:accent2>
      <a:accent3>
        <a:srgbClr val="68A0A1"/>
      </a:accent3>
      <a:accent4>
        <a:srgbClr val="EDB95C"/>
      </a:accent4>
      <a:accent5>
        <a:srgbClr val="F3D26B"/>
      </a:accent5>
      <a:accent6>
        <a:srgbClr val="CD6857"/>
      </a:accent6>
      <a:hlink>
        <a:srgbClr val="17253A"/>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