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49" r:id="rId1"/>
  </p:sldMasterIdLst>
  <p:sldIdLst>
    <p:sldId id="275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799" autoAdjust="0"/>
    <p:restoredTop sz="94660"/>
  </p:normalViewPr>
  <p:slideViewPr>
    <p:cSldViewPr>
      <p:cViewPr varScale="1">
        <p:scale>
          <a:sx n="89" d="100"/>
          <a:sy n="89" d="100"/>
        </p:scale>
        <p:origin x="873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6AF-2DD1-4C00-95C6-788DD6103186}" type="datetimeFigureOut">
              <a:rPr lang="ar-IQ" smtClean="0"/>
              <a:t>24/10/1444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8650-C0C4-4416-933E-AC6244C095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932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6AF-2DD1-4C00-95C6-788DD6103186}" type="datetimeFigureOut">
              <a:rPr lang="ar-IQ" smtClean="0"/>
              <a:t>24/10/1444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8650-C0C4-4416-933E-AC6244C095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8259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6AF-2DD1-4C00-95C6-788DD6103186}" type="datetimeFigureOut">
              <a:rPr lang="ar-IQ" smtClean="0"/>
              <a:t>24/10/1444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8650-C0C4-4416-933E-AC6244C09549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50587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6AF-2DD1-4C00-95C6-788DD6103186}" type="datetimeFigureOut">
              <a:rPr lang="ar-IQ" smtClean="0"/>
              <a:t>24/10/1444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8650-C0C4-4416-933E-AC6244C095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085382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6AF-2DD1-4C00-95C6-788DD6103186}" type="datetimeFigureOut">
              <a:rPr lang="ar-IQ" smtClean="0"/>
              <a:t>24/10/1444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8650-C0C4-4416-933E-AC6244C09549}" type="slidenum">
              <a:rPr lang="ar-IQ" smtClean="0"/>
              <a:t>‹#›</a:t>
            </a:fld>
            <a:endParaRPr lang="ar-IQ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95132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6AF-2DD1-4C00-95C6-788DD6103186}" type="datetimeFigureOut">
              <a:rPr lang="ar-IQ" smtClean="0"/>
              <a:t>24/10/1444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8650-C0C4-4416-933E-AC6244C095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147979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6AF-2DD1-4C00-95C6-788DD6103186}" type="datetimeFigureOut">
              <a:rPr lang="ar-IQ" smtClean="0"/>
              <a:t>24/10/1444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8650-C0C4-4416-933E-AC6244C095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49651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6AF-2DD1-4C00-95C6-788DD6103186}" type="datetimeFigureOut">
              <a:rPr lang="ar-IQ" smtClean="0"/>
              <a:t>24/10/1444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8650-C0C4-4416-933E-AC6244C095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44141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6AF-2DD1-4C00-95C6-788DD6103186}" type="datetimeFigureOut">
              <a:rPr lang="ar-IQ" smtClean="0"/>
              <a:t>24/10/1444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8650-C0C4-4416-933E-AC6244C095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78866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6AF-2DD1-4C00-95C6-788DD6103186}" type="datetimeFigureOut">
              <a:rPr lang="ar-IQ" smtClean="0"/>
              <a:t>24/10/1444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8650-C0C4-4416-933E-AC6244C095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02530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6AF-2DD1-4C00-95C6-788DD6103186}" type="datetimeFigureOut">
              <a:rPr lang="ar-IQ" smtClean="0"/>
              <a:t>24/10/1444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8650-C0C4-4416-933E-AC6244C095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2859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6AF-2DD1-4C00-95C6-788DD6103186}" type="datetimeFigureOut">
              <a:rPr lang="ar-IQ" smtClean="0"/>
              <a:t>24/10/1444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8650-C0C4-4416-933E-AC6244C095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35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6AF-2DD1-4C00-95C6-788DD6103186}" type="datetimeFigureOut">
              <a:rPr lang="ar-IQ" smtClean="0"/>
              <a:t>24/10/1444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8650-C0C4-4416-933E-AC6244C095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1398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6AF-2DD1-4C00-95C6-788DD6103186}" type="datetimeFigureOut">
              <a:rPr lang="ar-IQ" smtClean="0"/>
              <a:t>24/10/1444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8650-C0C4-4416-933E-AC6244C095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86640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6AF-2DD1-4C00-95C6-788DD6103186}" type="datetimeFigureOut">
              <a:rPr lang="ar-IQ" smtClean="0"/>
              <a:t>24/10/1444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8650-C0C4-4416-933E-AC6244C095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857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416AF-2DD1-4C00-95C6-788DD6103186}" type="datetimeFigureOut">
              <a:rPr lang="ar-IQ" smtClean="0"/>
              <a:t>24/10/1444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6C8650-C0C4-4416-933E-AC6244C095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991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416AF-2DD1-4C00-95C6-788DD6103186}" type="datetimeFigureOut">
              <a:rPr lang="ar-IQ" smtClean="0"/>
              <a:t>24/10/1444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D6C8650-C0C4-4416-933E-AC6244C0954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3968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Public\Pictures\Sample Pictures\unnamed.jpg">
            <a:extLst>
              <a:ext uri="{FF2B5EF4-FFF2-40B4-BE49-F238E27FC236}">
                <a16:creationId xmlns:a16="http://schemas.microsoft.com/office/drawing/2014/main" id="{9D3F7ADB-A7D4-DAA9-1941-5C7BBC39CF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0"/>
            <a:ext cx="1339247" cy="1268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Public\Pictures\Sample Pictures\IMG-20190109--296x300.png">
            <a:extLst>
              <a:ext uri="{FF2B5EF4-FFF2-40B4-BE49-F238E27FC236}">
                <a16:creationId xmlns:a16="http://schemas.microsoft.com/office/drawing/2014/main" id="{1621264F-A9BC-8862-B5A6-CD19F0B1E8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425" y="116632"/>
            <a:ext cx="1420957" cy="1319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10205CB-7F8A-974A-5CB5-06E0FA28DA91}"/>
              </a:ext>
            </a:extLst>
          </p:cNvPr>
          <p:cNvSpPr txBox="1"/>
          <p:nvPr/>
        </p:nvSpPr>
        <p:spPr>
          <a:xfrm>
            <a:off x="755576" y="-886794"/>
            <a:ext cx="7848871" cy="8032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/>
            <a:br>
              <a:rPr lang="ar-IQ" b="1" dirty="0"/>
            </a:br>
            <a:br>
              <a:rPr lang="ar-IQ" b="1" dirty="0"/>
            </a:br>
            <a:br>
              <a:rPr lang="ar-IQ" b="1" dirty="0"/>
            </a:br>
            <a:br>
              <a:rPr lang="ar-IQ" b="1" dirty="0"/>
            </a:br>
            <a:br>
              <a:rPr lang="ar-IQ" b="1" dirty="0"/>
            </a:br>
            <a:br>
              <a:rPr lang="ar-IQ" b="1" dirty="0"/>
            </a:br>
            <a:br>
              <a:rPr lang="ar-IQ" b="1" dirty="0"/>
            </a:br>
            <a:br>
              <a:rPr lang="ar-IQ" b="1" dirty="0"/>
            </a:br>
            <a:r>
              <a:rPr lang="ar-IQ" b="1" dirty="0"/>
              <a:t>يقيم قسم علوم الحياة في كلية التربية للعلوم الصرفة / ابن الهيثم / جامعة بغداد ورشة عمل حضورية بعنوان :</a:t>
            </a:r>
            <a:br>
              <a:rPr lang="ar-IQ" b="1" dirty="0"/>
            </a:br>
            <a:br>
              <a:rPr lang="ar-IQ" b="1" dirty="0"/>
            </a:br>
            <a:r>
              <a:rPr lang="ar-IQ" b="1" dirty="0"/>
              <a:t> </a:t>
            </a:r>
            <a:r>
              <a:rPr lang="ar-IQ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بعض مسببات الامراض الطفيلية التي تنتقل عن طريق الطعام والشراب الملوثين</a:t>
            </a:r>
            <a:br>
              <a:rPr lang="ar-IQ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b="1" dirty="0"/>
            </a:br>
            <a:br>
              <a:rPr lang="en-US" b="1" dirty="0"/>
            </a:br>
            <a:r>
              <a:rPr lang="ar-IQ" b="1" dirty="0"/>
              <a:t>يحاضر في الورشة :      </a:t>
            </a:r>
            <a:br>
              <a:rPr lang="ar-IQ" b="1" dirty="0"/>
            </a:br>
            <a:r>
              <a:rPr lang="ar-IQ" b="1" dirty="0"/>
              <a:t>م. د. رنا صاحب شلال   </a:t>
            </a:r>
            <a:br>
              <a:rPr lang="ar-IQ" b="1" dirty="0"/>
            </a:br>
            <a:r>
              <a:rPr lang="ar-IQ" b="1" dirty="0"/>
              <a:t>م. د. غصون عادل عبد الحسين           </a:t>
            </a:r>
            <a:endParaRPr lang="en-US" b="1" dirty="0"/>
          </a:p>
          <a:p>
            <a:pPr algn="ctr" rtl="0"/>
            <a:endParaRPr lang="ar-IQ" b="1" dirty="0"/>
          </a:p>
          <a:p>
            <a:pPr algn="ctr" rtl="0"/>
            <a:endParaRPr lang="ar-IQ" b="1" dirty="0"/>
          </a:p>
          <a:p>
            <a:pPr algn="ctr" rtl="0"/>
            <a:endParaRPr lang="ar-IQ" b="1" dirty="0"/>
          </a:p>
          <a:p>
            <a:pPr algn="ctr" rtl="0"/>
            <a:endParaRPr lang="en-US" b="1" dirty="0"/>
          </a:p>
          <a:p>
            <a:pPr algn="ctr" rtl="1"/>
            <a:r>
              <a:rPr lang="ar-IQ" b="1" dirty="0"/>
              <a:t>وذلك في يومي الأحد والاثنين المصادف 4-5\6\2023 في تمام الساعة العاشرة صباحا في قاعة الندوات </a:t>
            </a:r>
            <a:br>
              <a:rPr lang="ar-IQ" b="1" dirty="0"/>
            </a:br>
            <a:br>
              <a:rPr lang="ar-IQ" b="1" dirty="0"/>
            </a:br>
            <a:br>
              <a:rPr lang="ar-IQ" b="1" dirty="0"/>
            </a:br>
            <a:br>
              <a:rPr lang="ar-IQ" b="1" dirty="0"/>
            </a:br>
            <a:endParaRPr lang="en-US" b="1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6757BE-E6E0-FB25-9DF9-E5E8BAAFA43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996952"/>
            <a:ext cx="3312368" cy="2232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9511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1271</TotalTime>
  <Words>85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</vt:lpstr>
      <vt:lpstr>PowerPoint Presentation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Rana</cp:lastModifiedBy>
  <cp:revision>109</cp:revision>
  <dcterms:created xsi:type="dcterms:W3CDTF">2023-02-25T20:15:47Z</dcterms:created>
  <dcterms:modified xsi:type="dcterms:W3CDTF">2023-05-14T18:34:43Z</dcterms:modified>
</cp:coreProperties>
</file>