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EBD9-C079-4B2B-86C9-C46D27BBBB9A}" type="doc">
      <dgm:prSet loTypeId="urn:microsoft.com/office/officeart/2005/8/layout/hProcess3" loCatId="process" qsTypeId="urn:microsoft.com/office/officeart/2005/8/quickstyle/simple1" qsCatId="simple" csTypeId="urn:microsoft.com/office/officeart/2005/8/colors/accent1_4" csCatId="accent1" phldr="1"/>
      <dgm:spPr/>
    </dgm:pt>
    <dgm:pt modelId="{C51A6F76-B09B-4251-9D5D-A4C1D58429A8}">
      <dgm:prSet phldrT="[Text]"/>
      <dgm:spPr/>
      <dgm:t>
        <a:bodyPr/>
        <a:lstStyle/>
        <a:p>
          <a:r>
            <a:rPr lang="en-US" dirty="0" smtClean="0"/>
            <a:t>Yearly lesson plan  </a:t>
          </a:r>
          <a:endParaRPr lang="en-US" dirty="0"/>
        </a:p>
      </dgm:t>
    </dgm:pt>
    <dgm:pt modelId="{D888EEFF-AF90-4BF7-8A13-6E1900429005}" type="parTrans" cxnId="{0208893F-7FB2-4684-BB69-49553BAC0CB8}">
      <dgm:prSet/>
      <dgm:spPr/>
      <dgm:t>
        <a:bodyPr/>
        <a:lstStyle/>
        <a:p>
          <a:endParaRPr lang="en-US"/>
        </a:p>
      </dgm:t>
    </dgm:pt>
    <dgm:pt modelId="{D0CF5D99-EB02-40B3-A392-BF44536B8A9F}" type="sibTrans" cxnId="{0208893F-7FB2-4684-BB69-49553BAC0CB8}">
      <dgm:prSet/>
      <dgm:spPr/>
      <dgm:t>
        <a:bodyPr/>
        <a:lstStyle/>
        <a:p>
          <a:endParaRPr lang="en-US"/>
        </a:p>
      </dgm:t>
    </dgm:pt>
    <dgm:pt modelId="{DDD1DA42-921C-487A-9154-C184337A8F28}">
      <dgm:prSet phldrT="[Text]"/>
      <dgm:spPr/>
      <dgm:t>
        <a:bodyPr/>
        <a:lstStyle/>
        <a:p>
          <a:r>
            <a:rPr lang="en-US" dirty="0" smtClean="0"/>
            <a:t>Weekly lesson plan </a:t>
          </a:r>
          <a:endParaRPr lang="en-US" dirty="0"/>
        </a:p>
      </dgm:t>
    </dgm:pt>
    <dgm:pt modelId="{7BFC4C10-7F28-4EE4-8480-B413A0D45C04}" type="parTrans" cxnId="{477AE7E5-13A6-452F-9E40-FC6AC5C4DFA9}">
      <dgm:prSet/>
      <dgm:spPr/>
      <dgm:t>
        <a:bodyPr/>
        <a:lstStyle/>
        <a:p>
          <a:endParaRPr lang="en-US"/>
        </a:p>
      </dgm:t>
    </dgm:pt>
    <dgm:pt modelId="{1CCEEBAC-3557-48DF-B298-4F3550DC407F}" type="sibTrans" cxnId="{477AE7E5-13A6-452F-9E40-FC6AC5C4DFA9}">
      <dgm:prSet/>
      <dgm:spPr/>
      <dgm:t>
        <a:bodyPr/>
        <a:lstStyle/>
        <a:p>
          <a:endParaRPr lang="en-US"/>
        </a:p>
      </dgm:t>
    </dgm:pt>
    <dgm:pt modelId="{EB70904B-BADB-41FB-B512-D6E8B1580899}">
      <dgm:prSet phldrT="[Text]"/>
      <dgm:spPr/>
      <dgm:t>
        <a:bodyPr/>
        <a:lstStyle/>
        <a:p>
          <a:r>
            <a:rPr lang="en-US" dirty="0" smtClean="0"/>
            <a:t>Daily lesson plan</a:t>
          </a:r>
          <a:endParaRPr lang="en-US" dirty="0"/>
        </a:p>
      </dgm:t>
    </dgm:pt>
    <dgm:pt modelId="{1B058654-70BD-4A75-9CDF-FC4F98A8818D}" type="parTrans" cxnId="{52091A5F-E945-4451-A0B4-274B13D07853}">
      <dgm:prSet/>
      <dgm:spPr/>
      <dgm:t>
        <a:bodyPr/>
        <a:lstStyle/>
        <a:p>
          <a:endParaRPr lang="en-US"/>
        </a:p>
      </dgm:t>
    </dgm:pt>
    <dgm:pt modelId="{316868FA-1B41-4841-9542-5AF726D99818}" type="sibTrans" cxnId="{52091A5F-E945-4451-A0B4-274B13D07853}">
      <dgm:prSet/>
      <dgm:spPr/>
      <dgm:t>
        <a:bodyPr/>
        <a:lstStyle/>
        <a:p>
          <a:endParaRPr lang="en-US"/>
        </a:p>
      </dgm:t>
    </dgm:pt>
    <dgm:pt modelId="{7553D6D8-15E1-40A4-AED8-F960C9858974}" type="pres">
      <dgm:prSet presAssocID="{0D78EBD9-C079-4B2B-86C9-C46D27BBBB9A}" presName="Name0" presStyleCnt="0">
        <dgm:presLayoutVars>
          <dgm:dir/>
          <dgm:animLvl val="lvl"/>
          <dgm:resizeHandles val="exact"/>
        </dgm:presLayoutVars>
      </dgm:prSet>
      <dgm:spPr/>
    </dgm:pt>
    <dgm:pt modelId="{65C4A561-7E09-417E-A597-C8A8E68ECC85}" type="pres">
      <dgm:prSet presAssocID="{0D78EBD9-C079-4B2B-86C9-C46D27BBBB9A}" presName="dummy" presStyleCnt="0"/>
      <dgm:spPr/>
    </dgm:pt>
    <dgm:pt modelId="{376C5A58-F759-497B-8503-A2BC6BD401A0}" type="pres">
      <dgm:prSet presAssocID="{0D78EBD9-C079-4B2B-86C9-C46D27BBBB9A}" presName="linH" presStyleCnt="0"/>
      <dgm:spPr/>
    </dgm:pt>
    <dgm:pt modelId="{B83EF6CB-AD0C-42E2-BBA9-D5E1D49E71BD}" type="pres">
      <dgm:prSet presAssocID="{0D78EBD9-C079-4B2B-86C9-C46D27BBBB9A}" presName="padding1" presStyleCnt="0"/>
      <dgm:spPr/>
    </dgm:pt>
    <dgm:pt modelId="{9C753C1B-2077-4C18-B436-8C1E20988A70}" type="pres">
      <dgm:prSet presAssocID="{C51A6F76-B09B-4251-9D5D-A4C1D58429A8}" presName="linV" presStyleCnt="0"/>
      <dgm:spPr/>
    </dgm:pt>
    <dgm:pt modelId="{631AEF51-A427-4B49-A090-052CE37AD05B}" type="pres">
      <dgm:prSet presAssocID="{C51A6F76-B09B-4251-9D5D-A4C1D58429A8}" presName="spVertical1" presStyleCnt="0"/>
      <dgm:spPr/>
    </dgm:pt>
    <dgm:pt modelId="{0687039A-82B6-4297-B40D-F455EAAC28B5}" type="pres">
      <dgm:prSet presAssocID="{C51A6F76-B09B-4251-9D5D-A4C1D58429A8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13E8-DAE6-43CB-8C19-D87AAFFBF9A3}" type="pres">
      <dgm:prSet presAssocID="{C51A6F76-B09B-4251-9D5D-A4C1D58429A8}" presName="spVertical2" presStyleCnt="0"/>
      <dgm:spPr/>
    </dgm:pt>
    <dgm:pt modelId="{2E341433-33B5-4DCD-8898-D4744DDBE6E0}" type="pres">
      <dgm:prSet presAssocID="{C51A6F76-B09B-4251-9D5D-A4C1D58429A8}" presName="spVertical3" presStyleCnt="0"/>
      <dgm:spPr/>
    </dgm:pt>
    <dgm:pt modelId="{B510D81F-D597-44D8-A73C-DC0EF47B69D4}" type="pres">
      <dgm:prSet presAssocID="{D0CF5D99-EB02-40B3-A392-BF44536B8A9F}" presName="space" presStyleCnt="0"/>
      <dgm:spPr/>
    </dgm:pt>
    <dgm:pt modelId="{12DF3CD1-65D1-4ABE-9ECB-FBB0A45D5721}" type="pres">
      <dgm:prSet presAssocID="{DDD1DA42-921C-487A-9154-C184337A8F28}" presName="linV" presStyleCnt="0"/>
      <dgm:spPr/>
    </dgm:pt>
    <dgm:pt modelId="{D633B38D-3955-4AD4-8423-F3C634A61729}" type="pres">
      <dgm:prSet presAssocID="{DDD1DA42-921C-487A-9154-C184337A8F28}" presName="spVertical1" presStyleCnt="0"/>
      <dgm:spPr/>
    </dgm:pt>
    <dgm:pt modelId="{BA86E43B-A908-4E9D-B949-E1FDF04FAEFD}" type="pres">
      <dgm:prSet presAssocID="{DDD1DA42-921C-487A-9154-C184337A8F28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00CD-D945-4423-9421-F82092C18776}" type="pres">
      <dgm:prSet presAssocID="{DDD1DA42-921C-487A-9154-C184337A8F28}" presName="spVertical2" presStyleCnt="0"/>
      <dgm:spPr/>
    </dgm:pt>
    <dgm:pt modelId="{62689DF6-9E81-4BF1-AB8C-45253D052A0D}" type="pres">
      <dgm:prSet presAssocID="{DDD1DA42-921C-487A-9154-C184337A8F28}" presName="spVertical3" presStyleCnt="0"/>
      <dgm:spPr/>
    </dgm:pt>
    <dgm:pt modelId="{60EE509F-3D6B-4BA7-9732-FCD1267A9BD8}" type="pres">
      <dgm:prSet presAssocID="{1CCEEBAC-3557-48DF-B298-4F3550DC407F}" presName="space" presStyleCnt="0"/>
      <dgm:spPr/>
    </dgm:pt>
    <dgm:pt modelId="{84C81F01-9D61-4804-A085-686BD1E317BF}" type="pres">
      <dgm:prSet presAssocID="{EB70904B-BADB-41FB-B512-D6E8B1580899}" presName="linV" presStyleCnt="0"/>
      <dgm:spPr/>
    </dgm:pt>
    <dgm:pt modelId="{8B35D576-2B9C-48A7-B90E-A394A8D2F5BC}" type="pres">
      <dgm:prSet presAssocID="{EB70904B-BADB-41FB-B512-D6E8B1580899}" presName="spVertical1" presStyleCnt="0"/>
      <dgm:spPr/>
    </dgm:pt>
    <dgm:pt modelId="{B91CC49E-5D02-43DB-8F50-5BB2B29FF607}" type="pres">
      <dgm:prSet presAssocID="{EB70904B-BADB-41FB-B512-D6E8B1580899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F50D8-7EF2-4290-A4D5-A30B36944AEB}" type="pres">
      <dgm:prSet presAssocID="{EB70904B-BADB-41FB-B512-D6E8B1580899}" presName="spVertical2" presStyleCnt="0"/>
      <dgm:spPr/>
    </dgm:pt>
    <dgm:pt modelId="{9BE8DB80-BA17-4F8F-8EA3-D83906CDBDAC}" type="pres">
      <dgm:prSet presAssocID="{EB70904B-BADB-41FB-B512-D6E8B1580899}" presName="spVertical3" presStyleCnt="0"/>
      <dgm:spPr/>
    </dgm:pt>
    <dgm:pt modelId="{DC33E308-53A7-460B-8C14-867E0E0C8855}" type="pres">
      <dgm:prSet presAssocID="{0D78EBD9-C079-4B2B-86C9-C46D27BBBB9A}" presName="padding2" presStyleCnt="0"/>
      <dgm:spPr/>
    </dgm:pt>
    <dgm:pt modelId="{6DAA0580-CE9E-4AF3-9A35-FC78E2682284}" type="pres">
      <dgm:prSet presAssocID="{0D78EBD9-C079-4B2B-86C9-C46D27BBBB9A}" presName="negArrow" presStyleCnt="0"/>
      <dgm:spPr/>
    </dgm:pt>
    <dgm:pt modelId="{BAFE114F-CED7-40ED-8D09-62B87295565E}" type="pres">
      <dgm:prSet presAssocID="{0D78EBD9-C079-4B2B-86C9-C46D27BBBB9A}" presName="backgroundArrow" presStyleLbl="node1" presStyleIdx="0" presStyleCnt="1"/>
      <dgm:spPr/>
    </dgm:pt>
  </dgm:ptLst>
  <dgm:cxnLst>
    <dgm:cxn modelId="{E9C3853C-4825-4C46-BAF1-112C871E4E9C}" type="presOf" srcId="{EB70904B-BADB-41FB-B512-D6E8B1580899}" destId="{B91CC49E-5D02-43DB-8F50-5BB2B29FF607}" srcOrd="0" destOrd="0" presId="urn:microsoft.com/office/officeart/2005/8/layout/hProcess3"/>
    <dgm:cxn modelId="{0208893F-7FB2-4684-BB69-49553BAC0CB8}" srcId="{0D78EBD9-C079-4B2B-86C9-C46D27BBBB9A}" destId="{C51A6F76-B09B-4251-9D5D-A4C1D58429A8}" srcOrd="0" destOrd="0" parTransId="{D888EEFF-AF90-4BF7-8A13-6E1900429005}" sibTransId="{D0CF5D99-EB02-40B3-A392-BF44536B8A9F}"/>
    <dgm:cxn modelId="{5BE57747-0F7A-4CBB-8B5E-9ED0B2D246FC}" type="presOf" srcId="{DDD1DA42-921C-487A-9154-C184337A8F28}" destId="{BA86E43B-A908-4E9D-B949-E1FDF04FAEFD}" srcOrd="0" destOrd="0" presId="urn:microsoft.com/office/officeart/2005/8/layout/hProcess3"/>
    <dgm:cxn modelId="{52091A5F-E945-4451-A0B4-274B13D07853}" srcId="{0D78EBD9-C079-4B2B-86C9-C46D27BBBB9A}" destId="{EB70904B-BADB-41FB-B512-D6E8B1580899}" srcOrd="2" destOrd="0" parTransId="{1B058654-70BD-4A75-9CDF-FC4F98A8818D}" sibTransId="{316868FA-1B41-4841-9542-5AF726D99818}"/>
    <dgm:cxn modelId="{477AE7E5-13A6-452F-9E40-FC6AC5C4DFA9}" srcId="{0D78EBD9-C079-4B2B-86C9-C46D27BBBB9A}" destId="{DDD1DA42-921C-487A-9154-C184337A8F28}" srcOrd="1" destOrd="0" parTransId="{7BFC4C10-7F28-4EE4-8480-B413A0D45C04}" sibTransId="{1CCEEBAC-3557-48DF-B298-4F3550DC407F}"/>
    <dgm:cxn modelId="{B8E1137D-BE5B-433C-BA72-4ECCD9BC9BD2}" type="presOf" srcId="{0D78EBD9-C079-4B2B-86C9-C46D27BBBB9A}" destId="{7553D6D8-15E1-40A4-AED8-F960C9858974}" srcOrd="0" destOrd="0" presId="urn:microsoft.com/office/officeart/2005/8/layout/hProcess3"/>
    <dgm:cxn modelId="{3512EEDE-5C51-4861-9E75-BE06E0B567CB}" type="presOf" srcId="{C51A6F76-B09B-4251-9D5D-A4C1D58429A8}" destId="{0687039A-82B6-4297-B40D-F455EAAC28B5}" srcOrd="0" destOrd="0" presId="urn:microsoft.com/office/officeart/2005/8/layout/hProcess3"/>
    <dgm:cxn modelId="{47507008-C0C5-4A5D-B653-1EA42ED006EB}" type="presParOf" srcId="{7553D6D8-15E1-40A4-AED8-F960C9858974}" destId="{65C4A561-7E09-417E-A597-C8A8E68ECC85}" srcOrd="0" destOrd="0" presId="urn:microsoft.com/office/officeart/2005/8/layout/hProcess3"/>
    <dgm:cxn modelId="{20F8906F-C8C4-453D-8B71-3958F6BEFB6A}" type="presParOf" srcId="{7553D6D8-15E1-40A4-AED8-F960C9858974}" destId="{376C5A58-F759-497B-8503-A2BC6BD401A0}" srcOrd="1" destOrd="0" presId="urn:microsoft.com/office/officeart/2005/8/layout/hProcess3"/>
    <dgm:cxn modelId="{C71212DA-645A-48E2-9C78-9889A9F9F29F}" type="presParOf" srcId="{376C5A58-F759-497B-8503-A2BC6BD401A0}" destId="{B83EF6CB-AD0C-42E2-BBA9-D5E1D49E71BD}" srcOrd="0" destOrd="0" presId="urn:microsoft.com/office/officeart/2005/8/layout/hProcess3"/>
    <dgm:cxn modelId="{20D9C552-2C88-4650-952C-1E7DB7ACB1DD}" type="presParOf" srcId="{376C5A58-F759-497B-8503-A2BC6BD401A0}" destId="{9C753C1B-2077-4C18-B436-8C1E20988A70}" srcOrd="1" destOrd="0" presId="urn:microsoft.com/office/officeart/2005/8/layout/hProcess3"/>
    <dgm:cxn modelId="{67BF7FFB-B454-47F2-AF3C-93AB2E210292}" type="presParOf" srcId="{9C753C1B-2077-4C18-B436-8C1E20988A70}" destId="{631AEF51-A427-4B49-A090-052CE37AD05B}" srcOrd="0" destOrd="0" presId="urn:microsoft.com/office/officeart/2005/8/layout/hProcess3"/>
    <dgm:cxn modelId="{F2A1978E-502F-4ACA-AB0A-316AA662CAA9}" type="presParOf" srcId="{9C753C1B-2077-4C18-B436-8C1E20988A70}" destId="{0687039A-82B6-4297-B40D-F455EAAC28B5}" srcOrd="1" destOrd="0" presId="urn:microsoft.com/office/officeart/2005/8/layout/hProcess3"/>
    <dgm:cxn modelId="{C13F80A7-2648-4AE4-A364-038BA1D4B400}" type="presParOf" srcId="{9C753C1B-2077-4C18-B436-8C1E20988A70}" destId="{7EFD13E8-DAE6-43CB-8C19-D87AAFFBF9A3}" srcOrd="2" destOrd="0" presId="urn:microsoft.com/office/officeart/2005/8/layout/hProcess3"/>
    <dgm:cxn modelId="{579F1265-BFB8-474D-AA41-F4F1FA27B1CD}" type="presParOf" srcId="{9C753C1B-2077-4C18-B436-8C1E20988A70}" destId="{2E341433-33B5-4DCD-8898-D4744DDBE6E0}" srcOrd="3" destOrd="0" presId="urn:microsoft.com/office/officeart/2005/8/layout/hProcess3"/>
    <dgm:cxn modelId="{37F81A97-BB46-4038-BC71-5FC7A410E7CD}" type="presParOf" srcId="{376C5A58-F759-497B-8503-A2BC6BD401A0}" destId="{B510D81F-D597-44D8-A73C-DC0EF47B69D4}" srcOrd="2" destOrd="0" presId="urn:microsoft.com/office/officeart/2005/8/layout/hProcess3"/>
    <dgm:cxn modelId="{46F30847-82B0-4A80-99AD-323E0A6ED981}" type="presParOf" srcId="{376C5A58-F759-497B-8503-A2BC6BD401A0}" destId="{12DF3CD1-65D1-4ABE-9ECB-FBB0A45D5721}" srcOrd="3" destOrd="0" presId="urn:microsoft.com/office/officeart/2005/8/layout/hProcess3"/>
    <dgm:cxn modelId="{2C3FE61A-7AFA-4250-A6CC-EC26C4F7AE19}" type="presParOf" srcId="{12DF3CD1-65D1-4ABE-9ECB-FBB0A45D5721}" destId="{D633B38D-3955-4AD4-8423-F3C634A61729}" srcOrd="0" destOrd="0" presId="urn:microsoft.com/office/officeart/2005/8/layout/hProcess3"/>
    <dgm:cxn modelId="{62629827-1109-42A3-BF07-8F8246351AA4}" type="presParOf" srcId="{12DF3CD1-65D1-4ABE-9ECB-FBB0A45D5721}" destId="{BA86E43B-A908-4E9D-B949-E1FDF04FAEFD}" srcOrd="1" destOrd="0" presId="urn:microsoft.com/office/officeart/2005/8/layout/hProcess3"/>
    <dgm:cxn modelId="{6AB49808-B641-4AB1-BFBD-2C8E02CB7A9E}" type="presParOf" srcId="{12DF3CD1-65D1-4ABE-9ECB-FBB0A45D5721}" destId="{05F500CD-D945-4423-9421-F82092C18776}" srcOrd="2" destOrd="0" presId="urn:microsoft.com/office/officeart/2005/8/layout/hProcess3"/>
    <dgm:cxn modelId="{0435E319-0125-49C0-A532-3A70691CA764}" type="presParOf" srcId="{12DF3CD1-65D1-4ABE-9ECB-FBB0A45D5721}" destId="{62689DF6-9E81-4BF1-AB8C-45253D052A0D}" srcOrd="3" destOrd="0" presId="urn:microsoft.com/office/officeart/2005/8/layout/hProcess3"/>
    <dgm:cxn modelId="{6B68F535-3860-4C66-A00B-6A7AFEF5CCB1}" type="presParOf" srcId="{376C5A58-F759-497B-8503-A2BC6BD401A0}" destId="{60EE509F-3D6B-4BA7-9732-FCD1267A9BD8}" srcOrd="4" destOrd="0" presId="urn:microsoft.com/office/officeart/2005/8/layout/hProcess3"/>
    <dgm:cxn modelId="{73C1F9A8-D306-413A-A85E-8A328B7AE5D6}" type="presParOf" srcId="{376C5A58-F759-497B-8503-A2BC6BD401A0}" destId="{84C81F01-9D61-4804-A085-686BD1E317BF}" srcOrd="5" destOrd="0" presId="urn:microsoft.com/office/officeart/2005/8/layout/hProcess3"/>
    <dgm:cxn modelId="{9C564B1E-C542-48D6-9F68-9C3207411212}" type="presParOf" srcId="{84C81F01-9D61-4804-A085-686BD1E317BF}" destId="{8B35D576-2B9C-48A7-B90E-A394A8D2F5BC}" srcOrd="0" destOrd="0" presId="urn:microsoft.com/office/officeart/2005/8/layout/hProcess3"/>
    <dgm:cxn modelId="{181D3CAD-FF41-4211-8F37-6D1EFA3D46E9}" type="presParOf" srcId="{84C81F01-9D61-4804-A085-686BD1E317BF}" destId="{B91CC49E-5D02-43DB-8F50-5BB2B29FF607}" srcOrd="1" destOrd="0" presId="urn:microsoft.com/office/officeart/2005/8/layout/hProcess3"/>
    <dgm:cxn modelId="{6893E657-2933-4E9E-9B33-E2B42DC3F85A}" type="presParOf" srcId="{84C81F01-9D61-4804-A085-686BD1E317BF}" destId="{14AF50D8-7EF2-4290-A4D5-A30B36944AEB}" srcOrd="2" destOrd="0" presId="urn:microsoft.com/office/officeart/2005/8/layout/hProcess3"/>
    <dgm:cxn modelId="{C33B9EE0-BFBD-466A-9280-B836A45D4B98}" type="presParOf" srcId="{84C81F01-9D61-4804-A085-686BD1E317BF}" destId="{9BE8DB80-BA17-4F8F-8EA3-D83906CDBDAC}" srcOrd="3" destOrd="0" presId="urn:microsoft.com/office/officeart/2005/8/layout/hProcess3"/>
    <dgm:cxn modelId="{367BB177-66D4-49A9-9DFE-2C980164B3C8}" type="presParOf" srcId="{376C5A58-F759-497B-8503-A2BC6BD401A0}" destId="{DC33E308-53A7-460B-8C14-867E0E0C8855}" srcOrd="6" destOrd="0" presId="urn:microsoft.com/office/officeart/2005/8/layout/hProcess3"/>
    <dgm:cxn modelId="{907CC388-AF0E-4B16-B16E-BD88CC43FC6C}" type="presParOf" srcId="{376C5A58-F759-497B-8503-A2BC6BD401A0}" destId="{6DAA0580-CE9E-4AF3-9A35-FC78E2682284}" srcOrd="7" destOrd="0" presId="urn:microsoft.com/office/officeart/2005/8/layout/hProcess3"/>
    <dgm:cxn modelId="{C854C6DD-289B-4B5B-A15F-89BC95BEBB86}" type="presParOf" srcId="{376C5A58-F759-497B-8503-A2BC6BD401A0}" destId="{BAFE114F-CED7-40ED-8D09-62B87295565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E114F-CED7-40ED-8D09-62B87295565E}">
      <dsp:nvSpPr>
        <dsp:cNvPr id="0" name=""/>
        <dsp:cNvSpPr/>
      </dsp:nvSpPr>
      <dsp:spPr>
        <a:xfrm>
          <a:off x="0" y="24104"/>
          <a:ext cx="10553700" cy="3588753"/>
        </a:xfrm>
        <a:prstGeom prst="right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CC49E-5D02-43DB-8F50-5BB2B29FF607}">
      <dsp:nvSpPr>
        <dsp:cNvPr id="0" name=""/>
        <dsp:cNvSpPr/>
      </dsp:nvSpPr>
      <dsp:spPr>
        <a:xfrm>
          <a:off x="7057565" y="921293"/>
          <a:ext cx="2586893" cy="179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Daily lesson plan</a:t>
          </a:r>
          <a:endParaRPr lang="en-US" sz="3700" kern="1200" dirty="0"/>
        </a:p>
      </dsp:txBody>
      <dsp:txXfrm>
        <a:off x="7057565" y="921293"/>
        <a:ext cx="2586893" cy="1794376"/>
      </dsp:txXfrm>
    </dsp:sp>
    <dsp:sp modelId="{BA86E43B-A908-4E9D-B949-E1FDF04FAEFD}">
      <dsp:nvSpPr>
        <dsp:cNvPr id="0" name=""/>
        <dsp:cNvSpPr/>
      </dsp:nvSpPr>
      <dsp:spPr>
        <a:xfrm>
          <a:off x="3953294" y="921293"/>
          <a:ext cx="2586893" cy="179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Weekly lesson plan </a:t>
          </a:r>
          <a:endParaRPr lang="en-US" sz="3700" kern="1200" dirty="0"/>
        </a:p>
      </dsp:txBody>
      <dsp:txXfrm>
        <a:off x="3953294" y="921293"/>
        <a:ext cx="2586893" cy="1794376"/>
      </dsp:txXfrm>
    </dsp:sp>
    <dsp:sp modelId="{0687039A-82B6-4297-B40D-F455EAAC28B5}">
      <dsp:nvSpPr>
        <dsp:cNvPr id="0" name=""/>
        <dsp:cNvSpPr/>
      </dsp:nvSpPr>
      <dsp:spPr>
        <a:xfrm>
          <a:off x="849022" y="921293"/>
          <a:ext cx="2586893" cy="179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Yearly lesson plan  </a:t>
          </a:r>
          <a:endParaRPr lang="en-US" sz="3700" kern="1200" dirty="0"/>
        </a:p>
      </dsp:txBody>
      <dsp:txXfrm>
        <a:off x="849022" y="921293"/>
        <a:ext cx="2586893" cy="1794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Education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 smtClean="0"/>
              <a:t>Ansam</a:t>
            </a:r>
            <a:r>
              <a:rPr lang="en-US" dirty="0" smtClean="0"/>
              <a:t> </a:t>
            </a:r>
            <a:r>
              <a:rPr lang="en-US" dirty="0" err="1" smtClean="0"/>
              <a:t>Yaroub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Drills</a:t>
            </a:r>
            <a:r>
              <a:rPr lang="ar-IQ" dirty="0" smtClean="0"/>
              <a:t> تمارين مهارية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88" y="2210114"/>
            <a:ext cx="8093299" cy="42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r>
              <a:rPr lang="ar-IQ" dirty="0" smtClean="0"/>
              <a:t>تربية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2089597"/>
            <a:ext cx="6065950" cy="4549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1" y="2434106"/>
            <a:ext cx="5606603" cy="4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1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down </a:t>
            </a:r>
            <a:r>
              <a:rPr lang="ar-IQ" dirty="0" smtClean="0"/>
              <a:t>الاستشفاء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129790"/>
            <a:ext cx="9158247" cy="45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Curriculum Lesson Plan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16916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46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</a:t>
            </a:r>
            <a:r>
              <a:rPr lang="ar-IQ" dirty="0" smtClean="0"/>
              <a:t>الاعداد</a:t>
            </a:r>
            <a:endParaRPr lang="en-US" dirty="0"/>
          </a:p>
        </p:txBody>
      </p:sp>
      <p:pic>
        <p:nvPicPr>
          <p:cNvPr id="1028" name="Picture 4" descr="Image result for setting up  PE g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9"/>
            <a:ext cx="1219200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3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call </a:t>
            </a:r>
            <a:r>
              <a:rPr lang="ar-IQ" dirty="0" smtClean="0"/>
              <a:t>اخذ الغياب (حضور الطلبة)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22" y="1920240"/>
            <a:ext cx="425196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9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407370"/>
          </a:xfrm>
        </p:spPr>
        <p:txBody>
          <a:bodyPr/>
          <a:lstStyle/>
          <a:p>
            <a:pPr algn="ctr"/>
            <a:r>
              <a:rPr lang="en-US" dirty="0" smtClean="0"/>
              <a:t>Record dress out 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>تسجيل الطلبة المخالفين في الذي الرياضي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2095500"/>
            <a:ext cx="11144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arrangement </a:t>
            </a:r>
            <a:r>
              <a:rPr lang="ar-IQ" dirty="0" smtClean="0"/>
              <a:t>تنظيم الصف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096037"/>
            <a:ext cx="115394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r>
              <a:rPr lang="ar-IQ" dirty="0" smtClean="0"/>
              <a:t>الاحماء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2130436"/>
            <a:ext cx="10841085" cy="42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exercises</a:t>
            </a:r>
            <a:r>
              <a:rPr lang="ar-IQ" dirty="0" smtClean="0"/>
              <a:t>التمارين البدنية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2127805"/>
            <a:ext cx="8953768" cy="43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04339"/>
          </a:xfrm>
        </p:spPr>
        <p:txBody>
          <a:bodyPr/>
          <a:lstStyle/>
          <a:p>
            <a:pPr algn="ctr"/>
            <a:r>
              <a:rPr lang="en-US" dirty="0" smtClean="0"/>
              <a:t>Physical activities</a:t>
            </a:r>
            <a:r>
              <a:rPr lang="ar-IQ" dirty="0" smtClean="0"/>
              <a:t> </a:t>
            </a:r>
            <a:br>
              <a:rPr lang="ar-IQ" dirty="0" smtClean="0"/>
            </a:br>
            <a:r>
              <a:rPr lang="ar-IQ" dirty="0" smtClean="0"/>
              <a:t>الانشطة و الفعاليات البدنية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b="17747"/>
          <a:stretch/>
        </p:blipFill>
        <p:spPr>
          <a:xfrm>
            <a:off x="321971" y="2060094"/>
            <a:ext cx="3618963" cy="439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5" y="2060093"/>
            <a:ext cx="3945227" cy="439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02" y="2060094"/>
            <a:ext cx="3721995" cy="38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6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39</TotalTime>
  <Words>55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Tahoma</vt:lpstr>
      <vt:lpstr>Wingdings 2</vt:lpstr>
      <vt:lpstr>Quotable</vt:lpstr>
      <vt:lpstr>Physical Education Class</vt:lpstr>
      <vt:lpstr>National Curriculum Lesson Plan </vt:lpstr>
      <vt:lpstr>Set up الاعداد</vt:lpstr>
      <vt:lpstr>Roll call اخذ الغياب (حضور الطلبة) </vt:lpstr>
      <vt:lpstr>Record dress out  تسجيل الطلبة المخالفين في الذي الرياضي</vt:lpstr>
      <vt:lpstr>Class arrangement تنظيم الصف </vt:lpstr>
      <vt:lpstr>Warm upالاحماء  </vt:lpstr>
      <vt:lpstr>Physical exercisesالتمارين البدنية  </vt:lpstr>
      <vt:lpstr>Physical activities  الانشطة و الفعاليات البدنية  </vt:lpstr>
      <vt:lpstr>Drills تمارين مهارية  </vt:lpstr>
      <vt:lpstr>Educationتربية  </vt:lpstr>
      <vt:lpstr>Cool down الاستشفاء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Class</dc:title>
  <dc:creator>Dell</dc:creator>
  <cp:lastModifiedBy>Dell</cp:lastModifiedBy>
  <cp:revision>6</cp:revision>
  <dcterms:created xsi:type="dcterms:W3CDTF">2021-02-11T15:40:19Z</dcterms:created>
  <dcterms:modified xsi:type="dcterms:W3CDTF">2021-02-12T20:37:05Z</dcterms:modified>
</cp:coreProperties>
</file>