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314" r:id="rId5"/>
    <p:sldId id="310" r:id="rId6"/>
    <p:sldId id="311" r:id="rId7"/>
    <p:sldId id="261" r:id="rId8"/>
    <p:sldId id="312" r:id="rId9"/>
    <p:sldId id="262" r:id="rId10"/>
    <p:sldId id="263" r:id="rId11"/>
    <p:sldId id="264" r:id="rId12"/>
    <p:sldId id="266" r:id="rId13"/>
    <p:sldId id="265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8" r:id="rId29"/>
    <p:sldId id="281" r:id="rId30"/>
    <p:sldId id="289" r:id="rId31"/>
    <p:sldId id="286" r:id="rId32"/>
    <p:sldId id="282" r:id="rId33"/>
    <p:sldId id="284" r:id="rId34"/>
    <p:sldId id="285" r:id="rId35"/>
    <p:sldId id="287" r:id="rId36"/>
    <p:sldId id="290" r:id="rId37"/>
    <p:sldId id="291" r:id="rId38"/>
    <p:sldId id="295" r:id="rId39"/>
    <p:sldId id="292" r:id="rId40"/>
    <p:sldId id="293" r:id="rId41"/>
    <p:sldId id="296" r:id="rId42"/>
    <p:sldId id="294" r:id="rId43"/>
    <p:sldId id="297" r:id="rId44"/>
    <p:sldId id="298" r:id="rId45"/>
    <p:sldId id="299" r:id="rId46"/>
    <p:sldId id="308" r:id="rId47"/>
    <p:sldId id="307" r:id="rId48"/>
    <p:sldId id="304" r:id="rId49"/>
    <p:sldId id="305" r:id="rId50"/>
    <p:sldId id="303" r:id="rId51"/>
    <p:sldId id="301" r:id="rId52"/>
    <p:sldId id="313" r:id="rId53"/>
    <p:sldId id="309" r:id="rId54"/>
    <p:sldId id="30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ugarloaf_Mountain,_Brazil" TargetMode="External"/><Relationship Id="rId3" Type="http://schemas.openxmlformats.org/officeDocument/2006/relationships/hyperlink" Target="http://en.wikipedia.org/wiki/Hunchback" TargetMode="External"/><Relationship Id="rId7" Type="http://schemas.openxmlformats.org/officeDocument/2006/relationships/hyperlink" Target="http://en.wikipedia.org/wiki/Tijuca_Forest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Brazil" TargetMode="External"/><Relationship Id="rId5" Type="http://schemas.openxmlformats.org/officeDocument/2006/relationships/hyperlink" Target="http://en.wikipedia.org/wiki/Rio_de_Janeiro" TargetMode="External"/><Relationship Id="rId4" Type="http://schemas.openxmlformats.org/officeDocument/2006/relationships/hyperlink" Target="http://en.wikipedia.org/wiki/Portuguese_language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paper-JO-Rio-2016-1920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755" y="4724400"/>
            <a:ext cx="8880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latin typeface="MV Boli" pitchFamily="2" charset="0"/>
                <a:cs typeface="MV Boli" pitchFamily="2" charset="0"/>
              </a:rPr>
              <a:t>Traveling to Rio Olympics </a:t>
            </a:r>
            <a:endParaRPr lang="en-US" sz="5400" dirty="0" smtClean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image-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248401"/>
            <a:ext cx="8763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/>
              <a:t>Check –in  and the TSA. Agent  for check up by security screener</a:t>
            </a:r>
            <a:endParaRPr lang="en-US" sz="2400" dirty="0"/>
          </a:p>
        </p:txBody>
      </p:sp>
      <p:pic>
        <p:nvPicPr>
          <p:cNvPr id="5" name="Picture 4" descr="check_i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1075"/>
            <a:ext cx="4876800" cy="1381125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0" y="60960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65588_FZCFaGX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43935"/>
            <a:ext cx="9144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/>
              <a:t>Waiting in the airport for three hours …… before check in electronically </a:t>
            </a: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ghdad_International_Airport_(October_200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248400"/>
            <a:ext cx="901516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/>
              <a:t>After  that we check the flight schedule board to ensure from our flight</a:t>
            </a: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19800"/>
            <a:ext cx="87428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/>
              <a:t>Then we go to the passports to show the tickets and the ID</a:t>
            </a: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ted airlines counter 456.jpg"/>
          <p:cNvPicPr>
            <a:picLocks noChangeAspect="1"/>
          </p:cNvPicPr>
          <p:nvPr/>
        </p:nvPicPr>
        <p:blipFill>
          <a:blip r:embed="rId2" cstate="print"/>
          <a:srcRect b="5831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096000"/>
            <a:ext cx="5892318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800" dirty="0" smtClean="0"/>
              <a:t>Check in electronically </a:t>
            </a:r>
            <a:endParaRPr lang="en-US" sz="4800" dirty="0"/>
          </a:p>
        </p:txBody>
      </p:sp>
      <p:pic>
        <p:nvPicPr>
          <p:cNvPr id="4" name="Picture 3" descr="Brazil-vi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44829">
            <a:off x="5631135" y="3915780"/>
            <a:ext cx="3032040" cy="20557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700618_X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03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248400"/>
            <a:ext cx="889070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/>
              <a:t>After checking our ID and the visa we go straight to the gate</a:t>
            </a:r>
            <a:endParaRPr lang="en-US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-boarding-pass-passport-isolated-21847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3274695"/>
            <a:ext cx="4343400" cy="35833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1" descr="doc_checker_bwi-786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3124200"/>
            <a:ext cx="5385288" cy="3733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BOARDING PASS D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384619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914400" y="2133601"/>
            <a:ext cx="129540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sz="2400" b="1" dirty="0" smtClean="0"/>
              <a:t>IRAQ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28600" y="838200"/>
            <a:ext cx="685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37607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0195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313" y="6172200"/>
            <a:ext cx="854028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/>
              <a:t>Now we are in the terminal waiting for aboard  the plane </a:t>
            </a: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a_fir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68425"/>
            <a:ext cx="9144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At last….final stage in Baghdad airport </a:t>
            </a:r>
            <a:r>
              <a:rPr lang="en-US" sz="3200" b="1" dirty="0" smtClean="0"/>
              <a:t>BOARD THE PLANE</a:t>
            </a:r>
            <a:endParaRPr lang="en-US" sz="2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p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02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6200" y="6172200"/>
            <a:ext cx="95249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/>
              <a:t>The plane was beautiful from inside……every one was looking for his seat  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o_2016_fluminense_vasco_da_gama_flamengo_botafogo_r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904" y="0"/>
            <a:ext cx="82101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icle-2112638-12196401000005DC-173_468x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39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021" y="6172200"/>
            <a:ext cx="871757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/>
              <a:t>As soon as we board the plane we began to stow our carry – on bags</a:t>
            </a:r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t_Seatbelt290x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306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6226314"/>
            <a:ext cx="521655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/>
              <a:t>We fasten our seat belts</a:t>
            </a:r>
            <a:endParaRPr lang="en-US"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s_plane_090206_m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553670"/>
            <a:ext cx="695735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Turn our cell phone - off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k-photo-flight-attendant-safety-demo-fastening-seat-belt-passenger-airplane-cabin-163509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4069" y="6096000"/>
            <a:ext cx="49939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b="1" dirty="0" smtClean="0"/>
              <a:t>The fly attendant became give us some instruction</a:t>
            </a:r>
          </a:p>
          <a:p>
            <a:r>
              <a:rPr lang="en-US" b="1" dirty="0" smtClean="0"/>
              <a:t> to survive just in case……you know!!</a:t>
            </a:r>
            <a:endParaRPr lang="en-US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plane-taking-of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74" y="0"/>
            <a:ext cx="90512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1967" y="381000"/>
            <a:ext cx="531703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/>
              <a:t>Now the plane taking off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 rot="20910897">
            <a:off x="1219200" y="5365353"/>
            <a:ext cx="727468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See you Baghdad after one month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aqi_Airways_Boeing_747-200C_YI-AGP_LHR_1983-2-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098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6096000"/>
            <a:ext cx="624318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800" dirty="0" smtClean="0"/>
              <a:t>Our destination to brazil</a:t>
            </a:r>
            <a:endParaRPr lang="en-US" sz="4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NBC_jobs_that_make_you_fit_flight_attend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562600"/>
            <a:ext cx="91440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Haitham and sura was really cheerful because of the </a:t>
            </a:r>
            <a:r>
              <a:rPr lang="en-US" sz="3200" dirty="0" smtClean="0"/>
              <a:t>meal of the first class!</a:t>
            </a:r>
            <a:endParaRPr lang="en-US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rport_rio_de_janei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565151"/>
            <a:ext cx="7620000" cy="52928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 descr="iraq.gif"/>
          <p:cNvPicPr>
            <a:picLocks noChangeAspect="1"/>
          </p:cNvPicPr>
          <p:nvPr/>
        </p:nvPicPr>
        <p:blipFill>
          <a:blip r:embed="rId3" cstate="print"/>
          <a:srcRect l="18545"/>
          <a:stretch>
            <a:fillRect/>
          </a:stretch>
        </p:blipFill>
        <p:spPr>
          <a:xfrm>
            <a:off x="3921818" y="2743200"/>
            <a:ext cx="5222182" cy="4114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 descr="rio_de_janeiro_map.jpg"/>
          <p:cNvPicPr>
            <a:picLocks noChangeAspect="1"/>
          </p:cNvPicPr>
          <p:nvPr/>
        </p:nvPicPr>
        <p:blipFill>
          <a:blip r:embed="rId4" cstate="print"/>
          <a:srcRect t="27202" b="14767"/>
          <a:stretch>
            <a:fillRect/>
          </a:stretch>
        </p:blipFill>
        <p:spPr>
          <a:xfrm>
            <a:off x="-87454" y="0"/>
            <a:ext cx="5429650" cy="270275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 descr="unnamed-27.png"/>
          <p:cNvPicPr>
            <a:picLocks noChangeAspect="1"/>
          </p:cNvPicPr>
          <p:nvPr/>
        </p:nvPicPr>
        <p:blipFill>
          <a:blip r:embed="rId5" cstate="print"/>
          <a:srcRect t="16327" b="21088"/>
          <a:stretch>
            <a:fillRect/>
          </a:stretch>
        </p:blipFill>
        <p:spPr>
          <a:xfrm rot="14688181">
            <a:off x="3189866" y="2542173"/>
            <a:ext cx="2857500" cy="1752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5334000" y="228600"/>
            <a:ext cx="385193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 smtClean="0"/>
              <a:t>We spend 10 hours in the plane</a:t>
            </a:r>
          </a:p>
          <a:p>
            <a:pPr algn="ctr"/>
            <a:r>
              <a:rPr lang="en-US" sz="3600" b="1" dirty="0" smtClean="0"/>
              <a:t> to get RIO</a:t>
            </a:r>
            <a:endParaRPr lang="en-US" sz="36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ra airplane photo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79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72200"/>
            <a:ext cx="917635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dirty="0" smtClean="0"/>
              <a:t>The flight taking so long… thus we sleep deeply!</a:t>
            </a:r>
            <a:endParaRPr lang="en-US" sz="3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icle-0-052F9C0A000005DC-453_468x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5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275" y="5715000"/>
            <a:ext cx="8436925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6600" dirty="0" smtClean="0"/>
              <a:t>The plane landing in </a:t>
            </a:r>
            <a:r>
              <a:rPr lang="en-US" sz="6600" b="1" dirty="0" smtClean="0"/>
              <a:t>Rio</a:t>
            </a:r>
            <a:endParaRPr lang="en-US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tchelldyer-Bags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681537" y="871538"/>
            <a:ext cx="5334000" cy="35909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handbag-content (5)[2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57600"/>
            <a:ext cx="4023147" cy="28765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 descr="portugal-apparel-Nike-Sportswear-Euro-20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968254" cy="386031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4495800" y="5029200"/>
            <a:ext cx="44196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 smtClean="0"/>
              <a:t>Packing our Luggage</a:t>
            </a:r>
            <a:endParaRPr lang="en-US" sz="5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25.0.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892225"/>
            <a:ext cx="8204746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We turn our cell phones - 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0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40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6019800"/>
            <a:ext cx="6951390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6000" dirty="0" smtClean="0"/>
              <a:t>Rio De Janiero airport</a:t>
            </a:r>
            <a:endParaRPr lang="en-US" sz="6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1130-pictures-madonna-galeao-airport-rio-de-janeiro-brazil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1539" y="0"/>
            <a:ext cx="54024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16089"/>
            <a:ext cx="3733800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When we arrived the whether was nice in  rio de </a:t>
            </a:r>
            <a:r>
              <a:rPr lang="en-US" sz="6000" dirty="0" err="1" smtClean="0">
                <a:solidFill>
                  <a:srgbClr val="FF0000"/>
                </a:solidFill>
              </a:rPr>
              <a:t>janiero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51797-brightly-light-arrival-airport-information-sig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2890"/>
            <a:ext cx="9144000" cy="63322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63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0725-mad-airlines-hmed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545" y="5715000"/>
            <a:ext cx="8463855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7200" dirty="0" smtClean="0">
                <a:solidFill>
                  <a:srgbClr val="C00000"/>
                </a:solidFill>
              </a:rPr>
              <a:t>We claim </a:t>
            </a:r>
            <a:r>
              <a:rPr lang="en-US" sz="7200" dirty="0" smtClean="0">
                <a:solidFill>
                  <a:schemeClr val="bg1"/>
                </a:solidFill>
              </a:rPr>
              <a:t>our baggage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 Cyclist With Luggage Bagged Bicycles At Haneda Airport Train Station Tokyo Japan Cycling Day 8-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zAwN2VkZTUxNyMvcnJlejl1V1FYOFpQcEJyYzRxUXFaM0dzOXQ4PS84NDB4NTMwL3MzLmFtYXpvbmF3cy5jb20vcG9saWN5bWljLWltYWdlcy8yODQzMzQ5Zjk1NTUzODU0OWVhNmM0YjAwZTRkMzQ0ZjY3MDY4M2U1OGM2Mjc3NWVhYzU5YTlkYzNjMmVjMDk4LmpwZw==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13872" cy="3352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TSA-ash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2499" y="0"/>
            <a:ext cx="4401501" cy="359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 descr="dh_customs-20130318063946224888-620x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33775"/>
            <a:ext cx="5905500" cy="33242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609600" y="3200400"/>
            <a:ext cx="848052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We finish filling the declaration form and pass the customs officer</a:t>
            </a:r>
            <a:endParaRPr lang="en-US" sz="2400" b="1" dirty="0"/>
          </a:p>
        </p:txBody>
      </p:sp>
      <p:pic>
        <p:nvPicPr>
          <p:cNvPr id="7" name="Picture 6" descr="Ops-to-Brazil-2-of-2-Custom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1500" y="3743325"/>
            <a:ext cx="4762500" cy="296227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o-de-janeiro.-night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867400"/>
            <a:ext cx="773705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/>
              <a:t>Welcome to Rio De Janiero</a:t>
            </a:r>
            <a:endParaRPr lang="en-US" sz="5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78240-Get_a_taxi_in_the_street_not_inside_Rio_de_Janeiro.jpg"/>
          <p:cNvPicPr>
            <a:picLocks noChangeAspect="1"/>
          </p:cNvPicPr>
          <p:nvPr/>
        </p:nvPicPr>
        <p:blipFill>
          <a:blip r:embed="rId2" cstate="print"/>
          <a:srcRect l="7143" t="7317" r="7143" b="7317"/>
          <a:stretch>
            <a:fillRect/>
          </a:stretch>
        </p:blipFill>
        <p:spPr>
          <a:xfrm>
            <a:off x="0" y="0"/>
            <a:ext cx="9144000" cy="6809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898" y="5486400"/>
            <a:ext cx="7949163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We take taxi from the airport to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 one of the most famous hotels in Rio</a:t>
            </a:r>
            <a:endParaRPr lang="en-US" sz="36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endParaRPr lang="ar-IQ" sz="3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3928" y="1556792"/>
            <a:ext cx="3322320" cy="504055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r>
              <a:rPr lang="en-US" dirty="0"/>
              <a:t>.</a:t>
            </a:r>
            <a:endParaRPr lang="ar-IQ" dirty="0"/>
          </a:p>
        </p:txBody>
      </p:sp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6300192" y="1340768"/>
            <a:ext cx="2843808" cy="2520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.</a:t>
            </a:r>
            <a:endParaRPr lang="ar-IQ" dirty="0"/>
          </a:p>
        </p:txBody>
      </p:sp>
      <p:sp>
        <p:nvSpPr>
          <p:cNvPr id="6" name="عنصر نائب للمحتوى 2"/>
          <p:cNvSpPr txBox="1">
            <a:spLocks/>
          </p:cNvSpPr>
          <p:nvPr/>
        </p:nvSpPr>
        <p:spPr>
          <a:xfrm>
            <a:off x="3491880" y="1556792"/>
            <a:ext cx="2305824" cy="2520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.</a:t>
            </a:r>
            <a:endParaRPr lang="ar-IQ" dirty="0"/>
          </a:p>
        </p:txBody>
      </p:sp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6790576" y="3861048"/>
            <a:ext cx="2305824" cy="288870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.</a:t>
            </a:r>
            <a:endParaRPr lang="ar-IQ" dirty="0"/>
          </a:p>
        </p:txBody>
      </p:sp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3356248" y="4077072"/>
            <a:ext cx="2305824" cy="26726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581360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acabana-pal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6601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3185" y="381000"/>
            <a:ext cx="321081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Which is the Copacabana palace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g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9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858267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 smtClean="0"/>
              <a:t>Our apartment was good and there are three beds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096000"/>
            <a:ext cx="9144000" cy="0"/>
          </a:xfrm>
          <a:prstGeom prst="line">
            <a:avLst/>
          </a:prstGeom>
          <a:ln w="762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200-06-suite-ocean-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7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5257800"/>
            <a:ext cx="91440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 smtClean="0"/>
              <a:t>The living room was big &amp; the view from the window was charmed</a:t>
            </a:r>
            <a:endParaRPr lang="en-US" sz="4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t-relax-breath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6606" y="0"/>
            <a:ext cx="7077394" cy="5599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715000"/>
            <a:ext cx="8462765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3200" dirty="0" smtClean="0"/>
              <a:t>After taking rest we order a limousine and driver</a:t>
            </a:r>
          </a:p>
          <a:p>
            <a:pPr algn="ctr"/>
            <a:r>
              <a:rPr lang="en-US" sz="3200" dirty="0" smtClean="0"/>
              <a:t> to take us for a ride showing us the town</a:t>
            </a:r>
            <a:endParaRPr lang="en-US" sz="3200" dirty="0"/>
          </a:p>
        </p:txBody>
      </p:sp>
      <p:pic>
        <p:nvPicPr>
          <p:cNvPr id="4" name="Picture 3" descr="white-limousine-car-12109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62400" cy="29260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 descr="limo_pics___other_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19600"/>
            <a:ext cx="5692877" cy="18288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hbone-limo-leavingjpg-5ea0aff3392435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4652"/>
            <a:ext cx="9144000" cy="53533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ImageWhiteDriver-225x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9900" y="0"/>
            <a:ext cx="2324100" cy="30988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76200" y="533400"/>
            <a:ext cx="702301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/>
              <a:t>And its unbelievable experiment</a:t>
            </a:r>
            <a:endParaRPr lang="en-US" sz="4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6933319_d96b28d697_b.jpg"/>
          <p:cNvPicPr>
            <a:picLocks noChangeAspect="1"/>
          </p:cNvPicPr>
          <p:nvPr/>
        </p:nvPicPr>
        <p:blipFill>
          <a:blip r:embed="rId2" cstate="print">
            <a:lum bright="-20000" contrast="-30000"/>
          </a:blip>
          <a:stretch>
            <a:fillRect/>
          </a:stretch>
        </p:blipFill>
        <p:spPr>
          <a:xfrm>
            <a:off x="0" y="0"/>
            <a:ext cx="4707128" cy="31242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feira_de_sao_cristovam_alexferro_14020214-7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71750"/>
            <a:ext cx="6438900" cy="42862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 descr="feira_de_sao_cristovam_alexferro_14020214-75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0"/>
            <a:ext cx="6438900" cy="42862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6324600" y="4678740"/>
            <a:ext cx="28194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/>
              <a:t>We faced some culture shock</a:t>
            </a:r>
          </a:p>
          <a:p>
            <a:r>
              <a:rPr lang="en-US" sz="2400" dirty="0" smtClean="0"/>
              <a:t>And we were making stereotypes ……….!</a:t>
            </a:r>
            <a:endParaRPr lang="en-US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choose a restaurant with open buffet so we have a larger collection of food.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18" y="1295400"/>
            <a:ext cx="914921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hghhghghghgh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6" y="0"/>
            <a:ext cx="9137668" cy="68580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2286000" y="4876800"/>
            <a:ext cx="533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ular Callout 4"/>
          <p:cNvSpPr/>
          <p:nvPr/>
        </p:nvSpPr>
        <p:spPr>
          <a:xfrm>
            <a:off x="1752600" y="2819400"/>
            <a:ext cx="1676400" cy="1828800"/>
          </a:xfrm>
          <a:prstGeom prst="wedge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Our program in </a:t>
            </a:r>
          </a:p>
          <a:p>
            <a:pPr algn="ctr"/>
            <a:r>
              <a:rPr lang="en-US" dirty="0" smtClean="0"/>
              <a:t>Rio 2016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tracht_9_715_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800"/>
            <a:ext cx="9080500" cy="482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876800"/>
            <a:ext cx="914400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 smtClean="0"/>
              <a:t>In the next day on morning the bus take us to the stadium to look at the place that we </a:t>
            </a:r>
          </a:p>
          <a:p>
            <a:pPr algn="ctr"/>
            <a:r>
              <a:rPr lang="en-US" sz="4000" dirty="0" smtClean="0"/>
              <a:t>Going to train in it!!!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876800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o_265453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7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715000"/>
            <a:ext cx="8739892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 smtClean="0"/>
              <a:t>The structure of Rio  De Janiero  stadium  was circle</a:t>
            </a:r>
          </a:p>
          <a:p>
            <a:pPr algn="ctr"/>
            <a:r>
              <a:rPr lang="en-US" sz="3200" dirty="0" smtClean="0"/>
              <a:t> in  beautiful way of architecture   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715000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1015\Desktop\40419.563947_577561762304472_8432442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73680">
            <a:off x="1266530" y="-900419"/>
            <a:ext cx="10641301" cy="9639039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219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.common.streams.StreamServer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6557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791200"/>
            <a:ext cx="7893251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400" dirty="0" smtClean="0"/>
              <a:t>We start to train for  the Olympics</a:t>
            </a:r>
            <a:endParaRPr lang="en-US" sz="4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uturetimeline.net/21stcentury/images/rio-de-janeiro-2016-olymp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205740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We visit many places in the city like Sugarloaf mountain and Corcovado.  Corcovado meaning "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  <a:hlinkClick r:id="rId3" tooltip="Hunchback"/>
              </a:rPr>
              <a:t>hunchback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" in 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  <a:hlinkClick r:id="rId4" tooltip="Portuguese language"/>
              </a:rPr>
              <a:t>Portuguese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. is a mountain in central 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  <a:hlinkClick r:id="rId5" tooltip="Rio de Janeiro"/>
              </a:rPr>
              <a:t>Rio de Janeiro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, 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  <a:hlinkClick r:id="rId6" tooltip="Brazil"/>
              </a:rPr>
              <a:t>Brazil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. The 710-metre is located in the 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  <a:hlinkClick r:id="rId7" tooltip="Tijuca Forest"/>
              </a:rPr>
              <a:t>Tijuca Forest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, a national park. It is sometimes confused with nearby 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  <a:hlinkClick r:id="rId8" tooltip="Sugarloaf Mountain, Brazil"/>
              </a:rPr>
              <a:t>Sugarloaf Mountain</a:t>
            </a:r>
            <a:r>
              <a:rPr lang="en-US" sz="2200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en-US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</a:br>
            <a:endParaRPr lang="en-US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We visit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Praia Vermelha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beach for swimming and other activities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4.bp.blogspot.com/-MddeaVph-jc/UZg_Cm9ny3I/AAAAAAAAPuI/yKekJ29xbS0/s400/Fotos+da+Praia+Vermelha+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1"/>
            <a:ext cx="9144000" cy="571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ep-calm-and-prepare-for-rio-2016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95250"/>
            <a:ext cx="5715000" cy="6667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1015\Desktop\1365544315-03830.jpg"/>
          <p:cNvPicPr>
            <a:picLocks noChangeAspect="1" noChangeArrowheads="1"/>
          </p:cNvPicPr>
          <p:nvPr/>
        </p:nvPicPr>
        <p:blipFill>
          <a:blip r:embed="rId2"/>
          <a:srcRect r="21875"/>
          <a:stretch>
            <a:fillRect/>
          </a:stretch>
        </p:blipFill>
        <p:spPr bwMode="auto">
          <a:xfrm rot="20707689">
            <a:off x="-3216369" y="-1587903"/>
            <a:ext cx="10394135" cy="9049648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ghdad_International_Air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5934670"/>
            <a:ext cx="7477495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/>
              <a:t>Arrival to Baghdad airport</a:t>
            </a:r>
            <a:endParaRPr lang="en-US" sz="5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1015\Desktop\9412977636756756756756756756756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28802"/>
            <a:ext cx="4572000" cy="4929198"/>
          </a:xfrm>
          <a:prstGeom prst="rect">
            <a:avLst/>
          </a:prstGeom>
          <a:noFill/>
        </p:spPr>
      </p:pic>
      <p:pic>
        <p:nvPicPr>
          <p:cNvPr id="3" name="Picture 7" descr="E:\تكت\36121_passport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4616791" cy="3168000"/>
          </a:xfrm>
          <a:prstGeom prst="rect">
            <a:avLst/>
          </a:prstGeom>
          <a:noFill/>
        </p:spPr>
      </p:pic>
      <p:pic>
        <p:nvPicPr>
          <p:cNvPr id="5" name="Picture 5" descr="E:\تكت\36121_passport - Copy (2)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0000"/>
            <a:ext cx="4616791" cy="3168000"/>
          </a:xfrm>
          <a:prstGeom prst="rect">
            <a:avLst/>
          </a:prstGeom>
          <a:noFill/>
        </p:spPr>
      </p:pic>
      <p:pic>
        <p:nvPicPr>
          <p:cNvPr id="6" name="Picture 6" descr="E:\تكت\36121_passport - Copy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0"/>
            <a:ext cx="4616791" cy="3168000"/>
          </a:xfrm>
          <a:prstGeom prst="rect">
            <a:avLst/>
          </a:prstGeom>
          <a:noFill/>
        </p:spPr>
      </p:pic>
      <p:pic>
        <p:nvPicPr>
          <p:cNvPr id="4" name="Picture 2" descr="E:\تكت\36121_passpo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8604"/>
            <a:ext cx="4616791" cy="31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port-porter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0975" y="0"/>
            <a:ext cx="57630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2895600" cy="61863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 smtClean="0"/>
              <a:t>Skycap take our luggage</a:t>
            </a:r>
          </a:p>
          <a:p>
            <a:r>
              <a:rPr lang="en-US" sz="6600" dirty="0" smtClean="0"/>
              <a:t>Into the airport </a:t>
            </a:r>
            <a:endParaRPr lang="en-US" sz="6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438</Words>
  <Application>Microsoft Office PowerPoint</Application>
  <PresentationFormat>On-screen Show (4:3)</PresentationFormat>
  <Paragraphs>59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MV Boli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choose a restaurant with open buffet so we have a larger collection of food.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visit many places in the city like Sugarloaf mountain and Corcovado.  Corcovado meaning "hunchback" in Portuguese. is a mountain in central Rio de Janeiro, Brazil. The 710-metre is located in the Tijuca Forest, a national park. It is sometimes confused with nearby Sugarloaf Mountain. </vt:lpstr>
      <vt:lpstr>We visit Praia Vermelha beach for swimming and other activities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Galaxy</dc:creator>
  <cp:lastModifiedBy>Dell</cp:lastModifiedBy>
  <cp:revision>45</cp:revision>
  <dcterms:created xsi:type="dcterms:W3CDTF">2006-08-16T00:00:00Z</dcterms:created>
  <dcterms:modified xsi:type="dcterms:W3CDTF">2023-10-02T20:20:53Z</dcterms:modified>
</cp:coreProperties>
</file>