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30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301" r:id="rId40"/>
    <p:sldId id="303" r:id="rId4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60BE5-5356-4C8A-BD96-B0EE63A106C1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D987-5761-442E-8AE3-C18BDF948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86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5764" y="643918"/>
            <a:ext cx="6820677" cy="206210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How to deal with emergency for patients with systemic diseases in orthodontic </a:t>
            </a:r>
            <a:r>
              <a:rPr lang="en-US" sz="3200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clinics</a:t>
            </a:r>
          </a:p>
          <a:p>
            <a:endParaRPr lang="en-GB" sz="3200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5764" y="3252355"/>
            <a:ext cx="3257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dirty="0" smtClean="0"/>
              <a:t>ا.ريم عطا رفيق</a:t>
            </a:r>
          </a:p>
          <a:p>
            <a:r>
              <a:rPr lang="ar-IQ" dirty="0" smtClean="0"/>
              <a:t>م.ساره محمد جاسم</a:t>
            </a:r>
          </a:p>
          <a:p>
            <a:r>
              <a:rPr lang="ar-IQ" dirty="0" smtClean="0"/>
              <a:t>م.الاء فالح مهدي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8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"/>
            <a:ext cx="9144000" cy="5047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0"/>
            <a:ext cx="9041363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"/>
            <a:ext cx="9060024" cy="5075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93306"/>
            <a:ext cx="9144000" cy="4982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4991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977" y="475861"/>
            <a:ext cx="8948056" cy="455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"/>
            <a:ext cx="9144000" cy="5019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"/>
            <a:ext cx="9144000" cy="5075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050694" cy="5066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83772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0"/>
            <a:ext cx="9041363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83976"/>
            <a:ext cx="9144000" cy="5150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-1"/>
            <a:ext cx="9041364" cy="5312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215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0"/>
            <a:ext cx="9069355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066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"/>
            <a:ext cx="9144000" cy="5075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"/>
            <a:ext cx="9144000" cy="5075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49290"/>
            <a:ext cx="9144000" cy="4994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"/>
            <a:ext cx="9144000" cy="5075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61</Words>
  <Application>Microsoft Office PowerPoint</Application>
  <PresentationFormat>On-screen Show (16:9)</PresentationFormat>
  <Paragraphs>43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ThinkPad</cp:lastModifiedBy>
  <cp:revision>5</cp:revision>
  <dcterms:created xsi:type="dcterms:W3CDTF">2023-03-27T14:42:44Z</dcterms:created>
  <dcterms:modified xsi:type="dcterms:W3CDTF">2023-04-01T21:12:44Z</dcterms:modified>
</cp:coreProperties>
</file>