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Lst>
  <p:sldIdLst>
    <p:sldId id="256" r:id="rId4"/>
    <p:sldId id="261" r:id="rId5"/>
    <p:sldId id="257"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87"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2" d="100"/>
          <a:sy n="42" d="100"/>
        </p:scale>
        <p:origin x="132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28862CBD-FF91-49DA-878D-65AD669F86E3}" type="datetimeFigureOut">
              <a:rPr lang="ar-IQ" smtClean="0"/>
              <a:t>14/08/1444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59587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8862CBD-FF91-49DA-878D-65AD669F86E3}" type="datetimeFigureOut">
              <a:rPr lang="ar-IQ" smtClean="0"/>
              <a:t>14/08/1444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311819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8862CBD-FF91-49DA-878D-65AD669F86E3}" type="datetimeFigureOut">
              <a:rPr lang="ar-IQ" smtClean="0"/>
              <a:t>14/08/1444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290882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10882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31368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88334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50526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86436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33204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33935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8572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8862CBD-FF91-49DA-878D-65AD669F86E3}" type="datetimeFigureOut">
              <a:rPr lang="ar-IQ" smtClean="0"/>
              <a:t>14/08/1444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53225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68312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14227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94166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66074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01769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23134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85608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75865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51898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89653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862CBD-FF91-49DA-878D-65AD669F86E3}" type="datetimeFigureOut">
              <a:rPr lang="ar-IQ" smtClean="0"/>
              <a:t>14/08/1444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3690103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31467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46449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12156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181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28862CBD-FF91-49DA-878D-65AD669F86E3}" type="datetimeFigureOut">
              <a:rPr lang="ar-IQ" smtClean="0"/>
              <a:t>14/08/1444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96584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28862CBD-FF91-49DA-878D-65AD669F86E3}" type="datetimeFigureOut">
              <a:rPr lang="ar-IQ" smtClean="0"/>
              <a:t>14/08/1444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372499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28862CBD-FF91-49DA-878D-65AD669F86E3}" type="datetimeFigureOut">
              <a:rPr lang="ar-IQ" smtClean="0"/>
              <a:t>14/08/1444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352558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62CBD-FF91-49DA-878D-65AD669F86E3}" type="datetimeFigureOut">
              <a:rPr lang="ar-IQ" smtClean="0"/>
              <a:t>14/08/1444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25701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62CBD-FF91-49DA-878D-65AD669F86E3}" type="datetimeFigureOut">
              <a:rPr lang="ar-IQ" smtClean="0"/>
              <a:t>14/08/1444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41618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62CBD-FF91-49DA-878D-65AD669F86E3}" type="datetimeFigureOut">
              <a:rPr lang="ar-IQ" smtClean="0"/>
              <a:t>14/08/1444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219655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8862CBD-FF91-49DA-878D-65AD669F86E3}" type="datetimeFigureOut">
              <a:rPr lang="ar-IQ" smtClean="0"/>
              <a:t>14/08/1444</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F14CF44-A2CB-40E0-BDBB-9FB893D8F931}" type="slidenum">
              <a:rPr lang="ar-IQ" smtClean="0"/>
              <a:t>‹#›</a:t>
            </a:fld>
            <a:endParaRPr lang="ar-IQ"/>
          </a:p>
        </p:txBody>
      </p:sp>
    </p:spTree>
    <p:extLst>
      <p:ext uri="{BB962C8B-B14F-4D97-AF65-F5344CB8AC3E}">
        <p14:creationId xmlns:p14="http://schemas.microsoft.com/office/powerpoint/2010/main" val="3027060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57389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47672AD-DD4D-4CEC-8D1D-DE5F5AB9C27B}" type="datetimeFigureOut">
              <a:rPr lang="ar-IQ" smtClean="0">
                <a:solidFill>
                  <a:prstClr val="black">
                    <a:tint val="75000"/>
                  </a:prstClr>
                </a:solidFill>
              </a:rPr>
              <a:pPr/>
              <a:t>14/08/1444</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215977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ar-IQ" b="1" dirty="0">
                <a:ea typeface="Times New Roman"/>
              </a:rPr>
              <a:t>الممارسات الصحية والتحاليل الطبية المتبعة للكشف عن الامراض عند بعض النساء</a:t>
            </a:r>
            <a:endParaRPr lang="ar-IQ" b="1" dirty="0"/>
          </a:p>
        </p:txBody>
      </p:sp>
      <p:sp>
        <p:nvSpPr>
          <p:cNvPr id="3" name="Subtitle 2"/>
          <p:cNvSpPr>
            <a:spLocks noGrp="1"/>
          </p:cNvSpPr>
          <p:nvPr>
            <p:ph type="subTitle" idx="1"/>
          </p:nvPr>
        </p:nvSpPr>
        <p:spPr/>
        <p:txBody>
          <a:bodyPr/>
          <a:lstStyle/>
          <a:p>
            <a:pPr lvl="0"/>
            <a:r>
              <a:rPr lang="ar-IQ" b="1" dirty="0">
                <a:solidFill>
                  <a:srgbClr val="FF0000"/>
                </a:solidFill>
              </a:rPr>
              <a:t>يقدمها فرع تمريض الام والوليد في كلية التمريض/جامعة بغداد</a:t>
            </a:r>
          </a:p>
          <a:p>
            <a:r>
              <a:rPr lang="ar-IQ" dirty="0" smtClean="0"/>
              <a:t>2022-2023</a:t>
            </a:r>
            <a:endParaRPr lang="ar-IQ" dirty="0"/>
          </a:p>
        </p:txBody>
      </p:sp>
    </p:spTree>
    <p:extLst>
      <p:ext uri="{BB962C8B-B14F-4D97-AF65-F5344CB8AC3E}">
        <p14:creationId xmlns:p14="http://schemas.microsoft.com/office/powerpoint/2010/main" val="1977122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المحترف\Desktop\كل شيء على سطح المكتب\العادات والممارسات الصحيحة والخاطئة\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56984"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869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المحترف\Desktop\كل شيء على سطح المكتب\العادات والممارسات الصحيحة والخاطئة\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205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المحترف\Desktop\كل شيء على سطح المكتب\العادات والممارسات الصحيحة والخاطئة\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00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المحترف\Desktop\كل شيء على سطح المكتب\العادات والممارسات الصحيحة والخاطئة\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16632"/>
            <a:ext cx="8856984"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789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المحترف\Desktop\كل شيء على سطح المكتب\العادات والممارسات الصحيحة والخاطئة\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226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المحترف\Desktop\كل شيء على سطح المكتب\العادات والممارسات الصحيحة والخاطئة\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16632"/>
            <a:ext cx="878497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511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المحترف\Desktop\كل شيء على سطح المكتب\تعليم مستمر\الأسبوع العالمي للتوعية بالمضادات الحيوية 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189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836712"/>
            <a:ext cx="7772400" cy="1470025"/>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ar-IQ" b="1" dirty="0">
                <a:solidFill>
                  <a:prstClr val="black"/>
                </a:solidFill>
                <a:ea typeface="Times New Roman"/>
                <a:cs typeface="Times New Roman"/>
              </a:rPr>
              <a:t>الممارسات الصحية والتحاليل الطبية المتبعة للكشف عن الامراض عند بعض النساء</a:t>
            </a:r>
            <a:endParaRPr lang="ar-IQ" b="1" dirty="0"/>
          </a:p>
        </p:txBody>
      </p:sp>
      <p:sp>
        <p:nvSpPr>
          <p:cNvPr id="3" name="Subtitle 2"/>
          <p:cNvSpPr>
            <a:spLocks noGrp="1"/>
          </p:cNvSpPr>
          <p:nvPr>
            <p:ph type="subTitle" idx="1"/>
          </p:nvPr>
        </p:nvSpPr>
        <p:spPr>
          <a:xfrm>
            <a:off x="1187624" y="2780928"/>
            <a:ext cx="6400800" cy="2088232"/>
          </a:xfrm>
          <a:scene3d>
            <a:camera prst="orthographicFront"/>
            <a:lightRig rig="threePt" dir="t"/>
          </a:scene3d>
          <a:sp3d extrusionH="76200">
            <a:extrusionClr>
              <a:schemeClr val="bg1"/>
            </a:extrusionClr>
          </a:sp3d>
        </p:spPr>
        <p:txBody>
          <a:bodyPr>
            <a:noAutofit/>
          </a:bodyPr>
          <a:lstStyle/>
          <a:p>
            <a:pPr lvl="0">
              <a:lnSpc>
                <a:spcPct val="120000"/>
              </a:lnSpc>
              <a:spcBef>
                <a:spcPts val="0"/>
              </a:spcBef>
              <a:spcAft>
                <a:spcPts val="600"/>
              </a:spcAft>
            </a:pPr>
            <a:r>
              <a:rPr lang="ar-SA" sz="2000" b="1" dirty="0">
                <a:solidFill>
                  <a:schemeClr val="tx1"/>
                </a:solidFill>
                <a:ea typeface="Times New Roman"/>
                <a:cs typeface="Times New Roman"/>
              </a:rPr>
              <a:t>م.د. رجاء طارق حسن</a:t>
            </a:r>
            <a:endParaRPr lang="ar-IQ" sz="2000" b="1" dirty="0" smtClean="0">
              <a:solidFill>
                <a:schemeClr val="tx1"/>
              </a:solidFill>
              <a:ea typeface="Times New Roman"/>
              <a:cs typeface="+mj-cs"/>
            </a:endParaRPr>
          </a:p>
          <a:p>
            <a:pPr lvl="0">
              <a:lnSpc>
                <a:spcPct val="120000"/>
              </a:lnSpc>
              <a:spcBef>
                <a:spcPts val="0"/>
              </a:spcBef>
              <a:spcAft>
                <a:spcPts val="600"/>
              </a:spcAft>
            </a:pPr>
            <a:r>
              <a:rPr lang="ar-IQ" sz="2000" b="1" dirty="0" smtClean="0">
                <a:solidFill>
                  <a:schemeClr val="tx1"/>
                </a:solidFill>
                <a:ea typeface="Times New Roman"/>
                <a:cs typeface="+mj-cs"/>
              </a:rPr>
              <a:t>ا</a:t>
            </a:r>
            <a:r>
              <a:rPr lang="ar-SA" sz="2000" b="1" dirty="0" smtClean="0">
                <a:solidFill>
                  <a:schemeClr val="tx1"/>
                </a:solidFill>
                <a:ea typeface="Times New Roman"/>
                <a:cs typeface="+mj-cs"/>
              </a:rPr>
              <a:t>.م.د</a:t>
            </a:r>
            <a:r>
              <a:rPr lang="ar-SA" sz="2000" b="1" dirty="0">
                <a:solidFill>
                  <a:schemeClr val="tx1"/>
                </a:solidFill>
                <a:ea typeface="Times New Roman"/>
                <a:cs typeface="+mj-cs"/>
              </a:rPr>
              <a:t>. حوراء حسين </a:t>
            </a:r>
            <a:r>
              <a:rPr lang="ar-SA" sz="2000" b="1" dirty="0" smtClean="0">
                <a:solidFill>
                  <a:schemeClr val="tx1"/>
                </a:solidFill>
                <a:ea typeface="Times New Roman"/>
                <a:cs typeface="+mj-cs"/>
              </a:rPr>
              <a:t>غافل</a:t>
            </a:r>
            <a:r>
              <a:rPr lang="ar-IQ" sz="2000" b="1" dirty="0">
                <a:solidFill>
                  <a:schemeClr val="tx1"/>
                </a:solidFill>
                <a:ea typeface="Times New Roman"/>
                <a:cs typeface="Times New Roman"/>
              </a:rPr>
              <a:t> </a:t>
            </a:r>
            <a:r>
              <a:rPr lang="ar-IQ" sz="2000" b="1" dirty="0" smtClean="0">
                <a:solidFill>
                  <a:schemeClr val="tx1"/>
                </a:solidFill>
                <a:ea typeface="Times New Roman"/>
                <a:cs typeface="Times New Roman"/>
              </a:rPr>
              <a:t>                 م</a:t>
            </a:r>
            <a:r>
              <a:rPr lang="ar-SA" sz="2000" b="1" dirty="0">
                <a:solidFill>
                  <a:schemeClr val="tx1"/>
                </a:solidFill>
                <a:ea typeface="Times New Roman"/>
                <a:cs typeface="Times New Roman"/>
              </a:rPr>
              <a:t>.د. وسام مشعان مطلب</a:t>
            </a:r>
            <a:endParaRPr lang="en-US" sz="2000" b="1" dirty="0">
              <a:solidFill>
                <a:schemeClr val="tx1"/>
              </a:solidFill>
              <a:ea typeface="Calibri"/>
            </a:endParaRPr>
          </a:p>
          <a:p>
            <a:pPr lvl="0" algn="r">
              <a:lnSpc>
                <a:spcPct val="120000"/>
              </a:lnSpc>
              <a:spcBef>
                <a:spcPts val="0"/>
              </a:spcBef>
              <a:spcAft>
                <a:spcPts val="600"/>
              </a:spcAft>
            </a:pPr>
            <a:r>
              <a:rPr lang="ar-IQ" sz="2000" b="1" dirty="0" smtClean="0">
                <a:solidFill>
                  <a:schemeClr val="tx1"/>
                </a:solidFill>
                <a:ea typeface="Times New Roman"/>
                <a:cs typeface="Times New Roman"/>
              </a:rPr>
              <a:t>          </a:t>
            </a:r>
            <a:r>
              <a:rPr lang="ar-SA" sz="2000" b="1" dirty="0" smtClean="0">
                <a:solidFill>
                  <a:schemeClr val="tx1"/>
                </a:solidFill>
                <a:ea typeface="Times New Roman"/>
                <a:cs typeface="Times New Roman"/>
              </a:rPr>
              <a:t>م.د</a:t>
            </a:r>
            <a:r>
              <a:rPr lang="ar-SA" sz="2000" b="1" dirty="0">
                <a:solidFill>
                  <a:schemeClr val="tx1"/>
                </a:solidFill>
                <a:ea typeface="Times New Roman"/>
                <a:cs typeface="Times New Roman"/>
              </a:rPr>
              <a:t>. نهى عادل </a:t>
            </a:r>
            <a:r>
              <a:rPr lang="ar-SA" sz="2000" b="1" dirty="0" smtClean="0">
                <a:solidFill>
                  <a:schemeClr val="tx1"/>
                </a:solidFill>
                <a:ea typeface="Times New Roman"/>
                <a:cs typeface="Times New Roman"/>
              </a:rPr>
              <a:t>إبراهيم</a:t>
            </a:r>
            <a:r>
              <a:rPr lang="ar-IQ" sz="2000" b="1" dirty="0" smtClean="0">
                <a:solidFill>
                  <a:schemeClr val="tx1"/>
                </a:solidFill>
                <a:ea typeface="Times New Roman"/>
                <a:cs typeface="Times New Roman"/>
              </a:rPr>
              <a:t>                     </a:t>
            </a:r>
            <a:r>
              <a:rPr lang="ar-SA" sz="2000" b="1" dirty="0" smtClean="0">
                <a:solidFill>
                  <a:schemeClr val="tx1"/>
                </a:solidFill>
                <a:ea typeface="Times New Roman"/>
                <a:cs typeface="Times New Roman"/>
              </a:rPr>
              <a:t>م.د</a:t>
            </a:r>
            <a:r>
              <a:rPr lang="ar-SA" sz="2000" b="1" dirty="0">
                <a:solidFill>
                  <a:schemeClr val="tx1"/>
                </a:solidFill>
                <a:ea typeface="Times New Roman"/>
                <a:cs typeface="Times New Roman"/>
              </a:rPr>
              <a:t>. اقدس داود سلمان</a:t>
            </a:r>
            <a:endParaRPr lang="en-US" sz="2000" b="1" dirty="0">
              <a:solidFill>
                <a:schemeClr val="tx1"/>
              </a:solidFill>
              <a:ea typeface="Calibri"/>
            </a:endParaRPr>
          </a:p>
          <a:p>
            <a:pPr lvl="0">
              <a:lnSpc>
                <a:spcPct val="120000"/>
              </a:lnSpc>
              <a:spcBef>
                <a:spcPts val="0"/>
              </a:spcBef>
              <a:spcAft>
                <a:spcPts val="600"/>
              </a:spcAft>
            </a:pPr>
            <a:r>
              <a:rPr lang="ar-SA" sz="2000" b="1" dirty="0">
                <a:solidFill>
                  <a:schemeClr val="tx1"/>
                </a:solidFill>
                <a:ea typeface="Times New Roman"/>
                <a:cs typeface="Times New Roman"/>
              </a:rPr>
              <a:t>م.د. سراب نصر فاضل</a:t>
            </a:r>
            <a:r>
              <a:rPr lang="ar-IQ" sz="2000" b="1" dirty="0" smtClean="0">
                <a:solidFill>
                  <a:schemeClr val="tx1"/>
                </a:solidFill>
                <a:ea typeface="Times New Roman"/>
                <a:cs typeface="Times New Roman"/>
              </a:rPr>
              <a:t>                    </a:t>
            </a:r>
            <a:r>
              <a:rPr lang="ar-SA" sz="2000" b="1" dirty="0" smtClean="0">
                <a:solidFill>
                  <a:schemeClr val="tx1"/>
                </a:solidFill>
                <a:ea typeface="Times New Roman"/>
                <a:cs typeface="Times New Roman"/>
              </a:rPr>
              <a:t>م.د</a:t>
            </a:r>
            <a:r>
              <a:rPr lang="ar-SA" sz="2000" b="1" dirty="0">
                <a:solidFill>
                  <a:schemeClr val="tx1"/>
                </a:solidFill>
                <a:ea typeface="Times New Roman"/>
                <a:cs typeface="Times New Roman"/>
              </a:rPr>
              <a:t>. فاطمة فاضل </a:t>
            </a:r>
            <a:r>
              <a:rPr lang="ar-SA" sz="2000" b="1" dirty="0" smtClean="0">
                <a:solidFill>
                  <a:schemeClr val="tx1"/>
                </a:solidFill>
                <a:ea typeface="Times New Roman"/>
                <a:cs typeface="Times New Roman"/>
              </a:rPr>
              <a:t>بنيان</a:t>
            </a:r>
            <a:endParaRPr lang="ar-IQ" sz="2000" b="1" dirty="0">
              <a:solidFill>
                <a:schemeClr val="tx1"/>
              </a:solidFill>
              <a:cs typeface="Times New Roman"/>
            </a:endParaRPr>
          </a:p>
        </p:txBody>
      </p:sp>
      <p:sp>
        <p:nvSpPr>
          <p:cNvPr id="4" name="AutoShape 2" descr="مخاطر الاستهلاك العشوائي للمضادات الحيوية... تجنبوا هذه الأخطاء! | النهار"/>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solidFill>
                <a:prstClr val="black"/>
              </a:solidFill>
            </a:endParaRPr>
          </a:p>
        </p:txBody>
      </p:sp>
    </p:spTree>
    <p:extLst>
      <p:ext uri="{BB962C8B-B14F-4D97-AF65-F5344CB8AC3E}">
        <p14:creationId xmlns:p14="http://schemas.microsoft.com/office/powerpoint/2010/main" val="1910631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470631" y="1412776"/>
            <a:ext cx="8277833" cy="3847207"/>
          </a:xfrm>
          <a:prstGeom prst="rect">
            <a:avLst/>
          </a:prstGeom>
        </p:spPr>
        <p:txBody>
          <a:bodyPr wrap="square">
            <a:spAutoFit/>
          </a:bodyPr>
          <a:lstStyle/>
          <a:p>
            <a:pPr algn="just"/>
            <a:r>
              <a:rPr lang="ar-IQ" sz="3200" b="1" dirty="0" smtClean="0"/>
              <a:t>صحة المرأة </a:t>
            </a:r>
          </a:p>
          <a:p>
            <a:pPr algn="just"/>
            <a:r>
              <a:rPr lang="ar-IQ" sz="3200" dirty="0" smtClean="0"/>
              <a:t>صحة المرأة تساوي حياة الأسرة كاملةً وأي ضرر بحالتها الصحية يمكنه أن يتعب ويقلق من حولها بالتابعية، ولأننا نعرف كم تضع الأم والزوجة والابنة والأخت نفسها بعد الجميع دائماً، من واجبنا نحن أن نذكرها دوماً بالانتباه لصحتها النفسية والجسدية.</a:t>
            </a:r>
          </a:p>
          <a:p>
            <a:pPr algn="just"/>
            <a:endParaRPr lang="ar-IQ" sz="3200" dirty="0" smtClean="0"/>
          </a:p>
          <a:p>
            <a:pPr algn="just"/>
            <a:endParaRPr lang="ar-IQ" sz="2000" dirty="0" smtClean="0"/>
          </a:p>
        </p:txBody>
      </p:sp>
    </p:spTree>
    <p:extLst>
      <p:ext uri="{BB962C8B-B14F-4D97-AF65-F5344CB8AC3E}">
        <p14:creationId xmlns:p14="http://schemas.microsoft.com/office/powerpoint/2010/main" val="308573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المحترف\Desktop\كل شيء على سطح المكتب\العادات والممارسات الصحيحة والخاطئة\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22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050" name="Picture 2" descr="C:\Users\المحترف\Desktop\كل شيء على سطح المكتب\العادات والممارسات الصحيحة والخاطئة\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7" y="404664"/>
            <a:ext cx="91440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8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المحترف\Desktop\كل شيء على سطح المكتب\العادات والممارسات الصحيحة والخاطئة\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2925"/>
            <a:ext cx="9144000" cy="57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12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المحترف\Desktop\كل شيء على سطح المكتب\العادات والممارسات الصحيحة والخاطئة\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196752"/>
            <a:ext cx="9144001"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77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المحترف\Desktop\كل شيء على سطح المكتب\العادات والممارسات الصحيحة والخاطئة\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9144000"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761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المحترف\Desktop\كل شيء على سطح المكتب\العادات والممارسات الصحيحة والخاطئة\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918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114</Words>
  <Application>Microsoft Office PowerPoint</Application>
  <PresentationFormat>عرض على الشاشة (4:3)</PresentationFormat>
  <Paragraphs>10</Paragraphs>
  <Slides>16</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3</vt:i4>
      </vt:variant>
      <vt:variant>
        <vt:lpstr>عناوين الشرائح</vt:lpstr>
      </vt:variant>
      <vt:variant>
        <vt:i4>16</vt:i4>
      </vt:variant>
    </vt:vector>
  </HeadingPairs>
  <TitlesOfParts>
    <vt:vector size="22" baseType="lpstr">
      <vt:lpstr>Arial</vt:lpstr>
      <vt:lpstr>Calibri</vt:lpstr>
      <vt:lpstr>Times New Roman</vt:lpstr>
      <vt:lpstr>Office Theme</vt:lpstr>
      <vt:lpstr>1_Office Theme</vt:lpstr>
      <vt:lpstr>2_Office Theme</vt:lpstr>
      <vt:lpstr>الممارسات الصحية والتحاليل الطبية المتبعة للكشف عن الامراض عند بعض النساء</vt:lpstr>
      <vt:lpstr>الممارسات الصحية والتحاليل الطبية المتبعة للكشف عن الامراض عند بعض النساء</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الممارسات الصحية والتحاليل الطبية المتبعة للكشف عن الامراض عند بعض النساء</dc:title>
  <dc:creator>المحترف</dc:creator>
  <cp:lastModifiedBy>المحترف</cp:lastModifiedBy>
  <cp:revision>9</cp:revision>
  <dcterms:created xsi:type="dcterms:W3CDTF">2022-11-10T10:12:33Z</dcterms:created>
  <dcterms:modified xsi:type="dcterms:W3CDTF">2023-03-06T17:00:52Z</dcterms:modified>
</cp:coreProperties>
</file>