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handoutMasterIdLst>
    <p:handoutMasterId r:id="rId30"/>
  </p:handoutMasterIdLst>
  <p:sldIdLst>
    <p:sldId id="277" r:id="rId2"/>
    <p:sldId id="452" r:id="rId3"/>
    <p:sldId id="436" r:id="rId4"/>
    <p:sldId id="479" r:id="rId5"/>
    <p:sldId id="494" r:id="rId6"/>
    <p:sldId id="492" r:id="rId7"/>
    <p:sldId id="493" r:id="rId8"/>
    <p:sldId id="498" r:id="rId9"/>
    <p:sldId id="497" r:id="rId10"/>
    <p:sldId id="495" r:id="rId11"/>
    <p:sldId id="506" r:id="rId12"/>
    <p:sldId id="504" r:id="rId13"/>
    <p:sldId id="499" r:id="rId14"/>
    <p:sldId id="507" r:id="rId15"/>
    <p:sldId id="316" r:id="rId16"/>
    <p:sldId id="317" r:id="rId17"/>
    <p:sldId id="315" r:id="rId18"/>
    <p:sldId id="516" r:id="rId19"/>
    <p:sldId id="505" r:id="rId20"/>
    <p:sldId id="509" r:id="rId21"/>
    <p:sldId id="508" r:id="rId22"/>
    <p:sldId id="512" r:id="rId23"/>
    <p:sldId id="480" r:id="rId24"/>
    <p:sldId id="513" r:id="rId25"/>
    <p:sldId id="514" r:id="rId26"/>
    <p:sldId id="515" r:id="rId27"/>
    <p:sldId id="293" r:id="rId28"/>
  </p:sldIdLst>
  <p:sldSz cx="12192000" cy="6858000"/>
  <p:notesSz cx="6858000" cy="9144000"/>
  <p:embeddedFontLst>
    <p:embeddedFont>
      <p:font typeface="Abril Fatface" panose="02000503000000020003" pitchFamily="2" charset="0"/>
      <p:regular r:id="rId31"/>
    </p:embeddedFont>
    <p:embeddedFont>
      <p:font typeface="Andalus" panose="02020603050405020304" pitchFamily="18" charset="-78"/>
      <p:regular r:id="rId32"/>
    </p:embeddedFont>
    <p:embeddedFont>
      <p:font typeface="Book Antiqua" panose="02040602050305030304" pitchFamily="18" charset="0"/>
      <p:regular r:id="rId33"/>
      <p:bold r:id="rId34"/>
      <p:italic r:id="rId35"/>
      <p:boldItalic r:id="rId36"/>
    </p:embeddedFont>
    <p:embeddedFont>
      <p:font typeface="Bookman Old Style" panose="02050604050505020204" pitchFamily="18"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Cambria" panose="02040503050406030204" pitchFamily="18" charset="0"/>
      <p:regular r:id="rId45"/>
      <p:bold r:id="rId46"/>
      <p:italic r:id="rId47"/>
      <p:boldItalic r:id="rId48"/>
    </p:embeddedFont>
    <p:embeddedFont>
      <p:font typeface="Cambria Math" panose="02040503050406030204" pitchFamily="18" charset="0"/>
      <p:regular r:id="rId49"/>
    </p:embeddedFont>
    <p:embeddedFont>
      <p:font typeface="Elephant" panose="02020904090505020303" pitchFamily="18" charset="0"/>
      <p:regular r:id="rId50"/>
      <p:italic r:id="rId51"/>
    </p:embeddedFont>
    <p:embeddedFont>
      <p:font typeface="Franklin Gothic Book" panose="020B0503020102020204" pitchFamily="34" charset="0"/>
      <p:regular r:id="rId52"/>
      <p:italic r:id="rId53"/>
    </p:embeddedFont>
    <p:embeddedFont>
      <p:font typeface="Josefin Sans" pitchFamily="2" charset="0"/>
      <p:regular r:id="rId54"/>
      <p:bold r:id="rId55"/>
    </p:embeddedFont>
    <p:embeddedFont>
      <p:font typeface="Malgun Gothic" panose="020B0503020000020004" pitchFamily="34" charset="-127"/>
      <p:regular r:id="rId56"/>
      <p:bold r:id="rId57"/>
    </p:embeddedFont>
    <p:embeddedFont>
      <p:font typeface="Roboto" panose="02000000000000000000" pitchFamily="2" charset="0"/>
      <p:regular r:id="rId58"/>
      <p:bold r:id="rId59"/>
      <p:italic r:id="rId60"/>
      <p:boldItalic r:id="rId61"/>
    </p:embeddedFont>
    <p:embeddedFont>
      <p:font typeface="ROCKWELL" panose="02060603020205020403" pitchFamily="18" charset="0"/>
      <p:regular r:id="rId62"/>
      <p:bold r:id="rId63"/>
      <p:italic r:id="rId64"/>
      <p:boldItalic r:id="rId65"/>
    </p:embeddedFont>
    <p:embeddedFont>
      <p:font typeface="Rubik Light" charset="-79"/>
      <p:regular r:id="rId66"/>
      <p:italic r:id="rId67"/>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243D"/>
    <a:srgbClr val="44546A"/>
    <a:srgbClr val="011423"/>
    <a:srgbClr val="000000"/>
    <a:srgbClr val="DBCEC1"/>
    <a:srgbClr val="FDEDEC"/>
    <a:srgbClr val="9A8669"/>
    <a:srgbClr val="826A47"/>
    <a:srgbClr val="F8F5F2"/>
    <a:srgbClr val="0113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66" autoAdjust="0"/>
    <p:restoredTop sz="94660"/>
  </p:normalViewPr>
  <p:slideViewPr>
    <p:cSldViewPr snapToGrid="0">
      <p:cViewPr varScale="1">
        <p:scale>
          <a:sx n="78" d="100"/>
          <a:sy n="78" d="100"/>
        </p:scale>
        <p:origin x="124" y="3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302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63" Type="http://schemas.openxmlformats.org/officeDocument/2006/relationships/font" Target="fonts/font33.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66" Type="http://schemas.openxmlformats.org/officeDocument/2006/relationships/font" Target="fonts/font3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61" Type="http://schemas.openxmlformats.org/officeDocument/2006/relationships/font" Target="fonts/font3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65" Type="http://schemas.openxmlformats.org/officeDocument/2006/relationships/font" Target="fonts/font3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openxmlformats.org/officeDocument/2006/relationships/font" Target="fonts/font34.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 Id="rId67" Type="http://schemas.openxmlformats.org/officeDocument/2006/relationships/font" Target="fonts/font37.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font" Target="fonts/font32.fntdata"/><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9f013db0aa8964c6/Desktop/project/desktop/matrix%20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9f013db0aa8964c6/Desktop/project/desktop/matrix%20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9f013db0aa8964c6/Desktop/project/desktop/matrix%2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9f013db0aa8964c6/Desktop/project/desktop/matrix%20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9f013db0aa8964c6/Desktop/optim.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9f013db0aa8964c6/Desktop/optim.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9492505579767"/>
          <c:y val="5.5535627321580648E-2"/>
          <c:w val="0.85954600786017299"/>
          <c:h val="0.75751324899329597"/>
        </c:manualLayout>
      </c:layout>
      <c:scatterChart>
        <c:scatterStyle val="lineMarker"/>
        <c:varyColors val="0"/>
        <c:ser>
          <c:idx val="2"/>
          <c:order val="0"/>
          <c:tx>
            <c:v>Top (Exp.)</c:v>
          </c:tx>
          <c:spPr>
            <a:ln w="19050">
              <a:solidFill>
                <a:schemeClr val="tx1"/>
              </a:solidFill>
            </a:ln>
            <a:effectLst/>
          </c:spPr>
          <c:marker>
            <c:symbol val="circle"/>
            <c:size val="4"/>
            <c:spPr>
              <a:solidFill>
                <a:schemeClr val="tx1"/>
              </a:solidFill>
              <a:ln w="9525" cap="flat" cmpd="sng" algn="ctr">
                <a:solidFill>
                  <a:schemeClr val="tx1"/>
                </a:solidFill>
                <a:round/>
              </a:ln>
              <a:effectLst/>
            </c:spPr>
          </c:marker>
          <c:yVal>
            <c:numRef>
              <c:f>'https://d.docs.live.net/9f013db0aa8964c6/Desktop/project/desktop/[Top- New.xlsx]Top'!$E$2:$E$29</c:f>
              <c:numCache>
                <c:formatCode>General</c:formatCode>
                <c:ptCount val="28"/>
                <c:pt idx="0">
                  <c:v>351.3</c:v>
                </c:pt>
                <c:pt idx="1">
                  <c:v>305.56</c:v>
                </c:pt>
                <c:pt idx="2">
                  <c:v>368.23</c:v>
                </c:pt>
                <c:pt idx="3">
                  <c:v>320.2</c:v>
                </c:pt>
                <c:pt idx="4">
                  <c:v>310.12</c:v>
                </c:pt>
                <c:pt idx="5">
                  <c:v>308.45</c:v>
                </c:pt>
                <c:pt idx="6">
                  <c:v>356.6</c:v>
                </c:pt>
                <c:pt idx="7">
                  <c:v>319.56</c:v>
                </c:pt>
                <c:pt idx="8">
                  <c:v>358.2</c:v>
                </c:pt>
                <c:pt idx="9">
                  <c:v>354.2</c:v>
                </c:pt>
                <c:pt idx="10">
                  <c:v>370.11</c:v>
                </c:pt>
                <c:pt idx="11">
                  <c:v>364.21</c:v>
                </c:pt>
                <c:pt idx="12">
                  <c:v>362.33</c:v>
                </c:pt>
                <c:pt idx="13">
                  <c:v>355</c:v>
                </c:pt>
                <c:pt idx="14">
                  <c:v>370.35</c:v>
                </c:pt>
                <c:pt idx="15">
                  <c:v>365.21</c:v>
                </c:pt>
                <c:pt idx="16">
                  <c:v>368.29</c:v>
                </c:pt>
                <c:pt idx="17">
                  <c:v>315.33</c:v>
                </c:pt>
                <c:pt idx="18">
                  <c:v>309.5</c:v>
                </c:pt>
                <c:pt idx="19">
                  <c:v>357</c:v>
                </c:pt>
                <c:pt idx="20">
                  <c:v>355.4</c:v>
                </c:pt>
                <c:pt idx="21">
                  <c:v>360.4</c:v>
                </c:pt>
                <c:pt idx="22">
                  <c:v>310.7</c:v>
                </c:pt>
                <c:pt idx="23">
                  <c:v>367.65</c:v>
                </c:pt>
                <c:pt idx="24">
                  <c:v>369.54</c:v>
                </c:pt>
                <c:pt idx="25">
                  <c:v>369.54</c:v>
                </c:pt>
                <c:pt idx="26">
                  <c:v>369.54</c:v>
                </c:pt>
                <c:pt idx="27">
                  <c:v>369.54</c:v>
                </c:pt>
              </c:numCache>
            </c:numRef>
          </c:yVal>
          <c:smooth val="0"/>
          <c:extLst>
            <c:ext xmlns:c16="http://schemas.microsoft.com/office/drawing/2014/chart" uri="{C3380CC4-5D6E-409C-BE32-E72D297353CC}">
              <c16:uniqueId val="{00000000-5D0E-4D7E-86A6-53DC477D5F2B}"/>
            </c:ext>
          </c:extLst>
        </c:ser>
        <c:ser>
          <c:idx val="13"/>
          <c:order val="1"/>
          <c:tx>
            <c:v>Top (Pred.)</c:v>
          </c:tx>
          <c:spPr>
            <a:ln w="19050">
              <a:solidFill>
                <a:srgbClr val="FF0000"/>
              </a:solidFill>
            </a:ln>
            <a:effectLst/>
          </c:spPr>
          <c:marker>
            <c:symbol val="circle"/>
            <c:size val="4"/>
            <c:spPr>
              <a:solidFill>
                <a:srgbClr val="FF0000"/>
              </a:solidFill>
              <a:ln w="9525" cap="flat" cmpd="sng" algn="ctr">
                <a:solidFill>
                  <a:srgbClr val="FF0000"/>
                </a:solidFill>
                <a:round/>
              </a:ln>
              <a:effectLst/>
            </c:spPr>
          </c:marker>
          <c:yVal>
            <c:numRef>
              <c:f>'https://d.docs.live.net/9f013db0aa8964c6/Desktop/project/desktop/[Top- New.xlsx]Top'!$F$2:$F$29</c:f>
              <c:numCache>
                <c:formatCode>General</c:formatCode>
                <c:ptCount val="28"/>
                <c:pt idx="0">
                  <c:v>342.25750000000011</c:v>
                </c:pt>
                <c:pt idx="1">
                  <c:v>304.87291666666675</c:v>
                </c:pt>
                <c:pt idx="2">
                  <c:v>368.95625000000013</c:v>
                </c:pt>
                <c:pt idx="3">
                  <c:v>322.22916666666674</c:v>
                </c:pt>
                <c:pt idx="4">
                  <c:v>322.9479166666668</c:v>
                </c:pt>
                <c:pt idx="5">
                  <c:v>298.68583333333339</c:v>
                </c:pt>
                <c:pt idx="6">
                  <c:v>355.22916666666686</c:v>
                </c:pt>
                <c:pt idx="7">
                  <c:v>321.62458333333342</c:v>
                </c:pt>
                <c:pt idx="8">
                  <c:v>358.65291666666673</c:v>
                </c:pt>
                <c:pt idx="9">
                  <c:v>348.79583333333335</c:v>
                </c:pt>
                <c:pt idx="10">
                  <c:v>373.09916666666669</c:v>
                </c:pt>
                <c:pt idx="11">
                  <c:v>353.89958333333328</c:v>
                </c:pt>
                <c:pt idx="12">
                  <c:v>353.52583333333348</c:v>
                </c:pt>
                <c:pt idx="13">
                  <c:v>356.79124999999999</c:v>
                </c:pt>
                <c:pt idx="14">
                  <c:v>373.55458333333348</c:v>
                </c:pt>
                <c:pt idx="15">
                  <c:v>367.47750000000002</c:v>
                </c:pt>
                <c:pt idx="16">
                  <c:v>365.66958333333343</c:v>
                </c:pt>
                <c:pt idx="17">
                  <c:v>322.20791666666673</c:v>
                </c:pt>
                <c:pt idx="18">
                  <c:v>316.68625000000009</c:v>
                </c:pt>
                <c:pt idx="19">
                  <c:v>354.07125000000008</c:v>
                </c:pt>
                <c:pt idx="20">
                  <c:v>362.89458333333346</c:v>
                </c:pt>
                <c:pt idx="21">
                  <c:v>357.16291666666677</c:v>
                </c:pt>
                <c:pt idx="22">
                  <c:v>310.17958333333348</c:v>
                </c:pt>
                <c:pt idx="23">
                  <c:v>372.42791666666682</c:v>
                </c:pt>
                <c:pt idx="24">
                  <c:v>369.54</c:v>
                </c:pt>
                <c:pt idx="25">
                  <c:v>369.54</c:v>
                </c:pt>
                <c:pt idx="26">
                  <c:v>369.54</c:v>
                </c:pt>
                <c:pt idx="27">
                  <c:v>369.54</c:v>
                </c:pt>
              </c:numCache>
            </c:numRef>
          </c:yVal>
          <c:smooth val="0"/>
          <c:extLst>
            <c:ext xmlns:c16="http://schemas.microsoft.com/office/drawing/2014/chart" uri="{C3380CC4-5D6E-409C-BE32-E72D297353CC}">
              <c16:uniqueId val="{00000001-5D0E-4D7E-86A6-53DC477D5F2B}"/>
            </c:ext>
          </c:extLst>
        </c:ser>
        <c:dLbls>
          <c:showLegendKey val="0"/>
          <c:showVal val="0"/>
          <c:showCatName val="0"/>
          <c:showSerName val="0"/>
          <c:showPercent val="0"/>
          <c:showBubbleSize val="0"/>
        </c:dLbls>
        <c:axId val="394613336"/>
        <c:axId val="394613664"/>
      </c:scatterChart>
      <c:valAx>
        <c:axId val="394613336"/>
        <c:scaling>
          <c:orientation val="minMax"/>
          <c:max val="30"/>
          <c:min val="0"/>
        </c:scaling>
        <c:delete val="0"/>
        <c:axPos val="b"/>
        <c:title>
          <c:tx>
            <c:rich>
              <a:bodyPr rot="0" spcFirstLastPara="1" vertOverflow="ellipsis" vert="horz" wrap="square" anchor="ctr" anchorCtr="1"/>
              <a:lstStyle/>
              <a:p>
                <a:pPr>
                  <a:defRPr sz="900" b="1" i="0" u="none" strike="noStrike" kern="1200" baseline="0">
                    <a:solidFill>
                      <a:schemeClr val="dk1">
                        <a:lumMod val="50000"/>
                        <a:lumOff val="50000"/>
                      </a:schemeClr>
                    </a:solidFill>
                    <a:latin typeface="+mn-lt"/>
                    <a:ea typeface="+mn-ea"/>
                    <a:cs typeface="+mn-cs"/>
                  </a:defRPr>
                </a:pPr>
                <a:r>
                  <a:rPr lang="en-US" sz="900" b="1" i="0" u="none" strike="noStrike" baseline="0">
                    <a:solidFill>
                      <a:schemeClr val="tx1"/>
                    </a:solidFill>
                    <a:effectLst/>
                    <a:latin typeface="Times New Roman" panose="02020603050405020304" pitchFamily="18" charset="0"/>
                    <a:cs typeface="Times New Roman" panose="02020603050405020304" pitchFamily="18" charset="0"/>
                  </a:rPr>
                  <a:t>Test No</a:t>
                </a:r>
                <a:endParaRPr lang="en-US">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900" b="1" i="0" u="none" strike="noStrike" kern="1200" baseline="0">
                  <a:solidFill>
                    <a:schemeClr val="dk1">
                      <a:lumMod val="50000"/>
                      <a:lumOff val="50000"/>
                    </a:schemeClr>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94613664"/>
        <c:crosses val="autoZero"/>
        <c:crossBetween val="midCat"/>
      </c:valAx>
      <c:valAx>
        <c:axId val="394613664"/>
        <c:scaling>
          <c:orientation val="minMax"/>
          <c:max val="390"/>
          <c:min val="290"/>
        </c:scaling>
        <c:delete val="0"/>
        <c:axPos val="l"/>
        <c:title>
          <c:tx>
            <c:rich>
              <a:bodyPr rot="-5400000" spcFirstLastPara="1" vertOverflow="ellipsis" vert="horz" wrap="square" anchor="ctr" anchorCtr="1"/>
              <a:lstStyle/>
              <a:p>
                <a:pPr>
                  <a:defRPr sz="900" b="1" i="0" u="none" strike="noStrike" kern="1200" baseline="0">
                    <a:solidFill>
                      <a:schemeClr val="dk1">
                        <a:lumMod val="50000"/>
                        <a:lumOff val="50000"/>
                      </a:schemeClr>
                    </a:solidFill>
                    <a:latin typeface="+mn-lt"/>
                    <a:ea typeface="+mn-ea"/>
                    <a:cs typeface="+mn-cs"/>
                  </a:defRPr>
                </a:pPr>
                <a:r>
                  <a:rPr lang="en-US" baseline="0" dirty="0"/>
                  <a:t> top width </a:t>
                </a:r>
                <a:endParaRPr lang="en-US" dirty="0"/>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50000"/>
                      <a:lumOff val="50000"/>
                    </a:schemeClr>
                  </a:solidFill>
                  <a:latin typeface="+mn-lt"/>
                  <a:ea typeface="+mn-ea"/>
                  <a:cs typeface="+mn-cs"/>
                </a:defRPr>
              </a:pPr>
              <a:endParaRPr lang="en-US"/>
            </a:p>
          </c:txPr>
        </c:title>
        <c:numFmt formatCode="General" sourceLinked="1"/>
        <c:majorTickMark val="in"/>
        <c:minorTickMark val="none"/>
        <c:tickLblPos val="low"/>
        <c:spPr>
          <a:noFill/>
          <a:ln w="6350">
            <a:solidFill>
              <a:schemeClr val="tx1"/>
            </a:solidFill>
          </a:ln>
          <a:effectLst/>
        </c:spPr>
        <c:txPr>
          <a:bodyPr rot="0" spcFirstLastPara="1" vertOverflow="ellipsis" wrap="square" anchor="b" anchorCtr="1"/>
          <a:lstStyle/>
          <a:p>
            <a:pPr>
              <a:defRPr sz="900" b="0" i="0" u="none" strike="noStrike" kern="1200" baseline="0">
                <a:ln>
                  <a:noFill/>
                </a:ln>
                <a:solidFill>
                  <a:schemeClr val="tx1"/>
                </a:solidFill>
                <a:latin typeface="+mn-lt"/>
                <a:ea typeface="+mn-ea"/>
                <a:cs typeface="+mn-cs"/>
              </a:defRPr>
            </a:pPr>
            <a:endParaRPr lang="en-US"/>
          </a:p>
        </c:txPr>
        <c:crossAx val="394613336"/>
        <c:crosses val="autoZero"/>
        <c:crossBetween val="midCat"/>
        <c:majorUnit val="40"/>
      </c:valAx>
      <c:spPr>
        <a:noFill/>
        <a:ln w="9525">
          <a:solidFill>
            <a:schemeClr val="tx1"/>
          </a:solidFill>
        </a:ln>
        <a:effectLst/>
      </c:spPr>
    </c:plotArea>
    <c:legend>
      <c:legendPos val="t"/>
      <c:legendEntry>
        <c:idx val="0"/>
        <c:txPr>
          <a:bodyPr rot="0" spcFirstLastPara="1" vertOverflow="ellipsis" vert="horz" wrap="square" anchor="ctr" anchorCtr="1"/>
          <a:lstStyle/>
          <a:p>
            <a:pPr>
              <a:defRPr sz="900" b="0" i="0" u="none" strike="noStrike" kern="1200" baseline="0">
                <a:ln>
                  <a:noFill/>
                </a:ln>
                <a:solidFill>
                  <a:schemeClr val="tx1"/>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ayout>
        <c:manualLayout>
          <c:xMode val="edge"/>
          <c:yMode val="edge"/>
          <c:x val="0.51850635973936332"/>
          <c:y val="0.68173170820226425"/>
          <c:w val="0.41976754217524642"/>
          <c:h val="0.118850558625421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50000"/>
                  <a:lumOff val="50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rgbClr val="F8F5F2"/>
    </a:solidFill>
    <a:ln w="9525" cap="flat" cmpd="sng" algn="ctr">
      <a:solidFill>
        <a:srgbClr val="826A47"/>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361239749351532E-2"/>
          <c:y val="2.2043041175131593E-2"/>
          <c:w val="0.85289800220787637"/>
          <c:h val="0.8466667781234366"/>
        </c:manualLayout>
      </c:layout>
      <c:lineChart>
        <c:grouping val="standard"/>
        <c:varyColors val="0"/>
        <c:ser>
          <c:idx val="0"/>
          <c:order val="0"/>
          <c:tx>
            <c:v>Depth (Exp.)</c:v>
          </c:tx>
          <c:spPr>
            <a:ln w="19050" cap="rnd">
              <a:solidFill>
                <a:schemeClr val="tx1"/>
              </a:solidFill>
              <a:round/>
            </a:ln>
            <a:effectLst/>
          </c:spPr>
          <c:marker>
            <c:symbol val="circle"/>
            <c:size val="5"/>
            <c:spPr>
              <a:solidFill>
                <a:schemeClr val="tx1"/>
              </a:solidFill>
              <a:ln w="6350">
                <a:solidFill>
                  <a:schemeClr val="tx1"/>
                </a:solidFill>
              </a:ln>
              <a:effectLst/>
            </c:spPr>
          </c:marker>
          <c:val>
            <c:numRef>
              <c:f>'[error 2.14 2.xlsx]Sheet1'!$A$2:$A$29</c:f>
              <c:numCache>
                <c:formatCode>General</c:formatCode>
                <c:ptCount val="28"/>
                <c:pt idx="0">
                  <c:v>1459.5</c:v>
                </c:pt>
                <c:pt idx="1">
                  <c:v>934.54300000000001</c:v>
                </c:pt>
                <c:pt idx="2">
                  <c:v>2000</c:v>
                </c:pt>
                <c:pt idx="3">
                  <c:v>1430.92</c:v>
                </c:pt>
                <c:pt idx="4">
                  <c:v>1200</c:v>
                </c:pt>
                <c:pt idx="5">
                  <c:v>1012.62</c:v>
                </c:pt>
                <c:pt idx="6">
                  <c:v>2000</c:v>
                </c:pt>
                <c:pt idx="7">
                  <c:v>1524.5170000000001</c:v>
                </c:pt>
                <c:pt idx="8">
                  <c:v>2000</c:v>
                </c:pt>
                <c:pt idx="9">
                  <c:v>1531.73</c:v>
                </c:pt>
                <c:pt idx="10">
                  <c:v>2000</c:v>
                </c:pt>
                <c:pt idx="11">
                  <c:v>2000</c:v>
                </c:pt>
                <c:pt idx="12">
                  <c:v>2000</c:v>
                </c:pt>
                <c:pt idx="13">
                  <c:v>2000</c:v>
                </c:pt>
                <c:pt idx="14">
                  <c:v>2000</c:v>
                </c:pt>
                <c:pt idx="15">
                  <c:v>2000</c:v>
                </c:pt>
                <c:pt idx="16">
                  <c:v>2000</c:v>
                </c:pt>
                <c:pt idx="17">
                  <c:v>1480.51</c:v>
                </c:pt>
                <c:pt idx="18">
                  <c:v>1126.5</c:v>
                </c:pt>
                <c:pt idx="19">
                  <c:v>2000</c:v>
                </c:pt>
                <c:pt idx="20">
                  <c:v>1552.47</c:v>
                </c:pt>
                <c:pt idx="21">
                  <c:v>2000</c:v>
                </c:pt>
                <c:pt idx="22">
                  <c:v>1390.4280000000001</c:v>
                </c:pt>
                <c:pt idx="23">
                  <c:v>2000</c:v>
                </c:pt>
                <c:pt idx="24">
                  <c:v>2000</c:v>
                </c:pt>
                <c:pt idx="25">
                  <c:v>2000</c:v>
                </c:pt>
                <c:pt idx="26">
                  <c:v>2000</c:v>
                </c:pt>
                <c:pt idx="27">
                  <c:v>2000</c:v>
                </c:pt>
              </c:numCache>
            </c:numRef>
          </c:val>
          <c:smooth val="0"/>
          <c:extLst>
            <c:ext xmlns:c16="http://schemas.microsoft.com/office/drawing/2014/chart" uri="{C3380CC4-5D6E-409C-BE32-E72D297353CC}">
              <c16:uniqueId val="{00000000-A83B-4533-86AA-5E0E06B9167E}"/>
            </c:ext>
          </c:extLst>
        </c:ser>
        <c:ser>
          <c:idx val="1"/>
          <c:order val="1"/>
          <c:tx>
            <c:v>Deopth (Pred.)</c:v>
          </c:tx>
          <c:spPr>
            <a:ln w="19050" cap="rnd">
              <a:solidFill>
                <a:srgbClr val="FF0000"/>
              </a:solidFill>
              <a:round/>
            </a:ln>
            <a:effectLst/>
          </c:spPr>
          <c:marker>
            <c:symbol val="circle"/>
            <c:size val="5"/>
            <c:spPr>
              <a:solidFill>
                <a:srgbClr val="44546A"/>
              </a:solidFill>
              <a:ln w="19050">
                <a:solidFill>
                  <a:srgbClr val="FF0000"/>
                </a:solidFill>
              </a:ln>
              <a:effectLst/>
            </c:spPr>
          </c:marker>
          <c:val>
            <c:numRef>
              <c:f>'[error 2.14 2.xlsx]Sheet1'!$B$2:$B$29</c:f>
              <c:numCache>
                <c:formatCode>General</c:formatCode>
                <c:ptCount val="28"/>
                <c:pt idx="0">
                  <c:v>1465.3856666666666</c:v>
                </c:pt>
                <c:pt idx="1">
                  <c:v>902.85841666666647</c:v>
                </c:pt>
                <c:pt idx="2">
                  <c:v>2000</c:v>
                </c:pt>
                <c:pt idx="3">
                  <c:v>1559.4201666666665</c:v>
                </c:pt>
                <c:pt idx="4">
                  <c:v>1413.8914166666664</c:v>
                </c:pt>
                <c:pt idx="5">
                  <c:v>1076.2251666666664</c:v>
                </c:pt>
                <c:pt idx="6">
                  <c:v>1988.1296666666667</c:v>
                </c:pt>
                <c:pt idx="7">
                  <c:v>1684.4744166666665</c:v>
                </c:pt>
                <c:pt idx="8">
                  <c:v>1842.2557500000003</c:v>
                </c:pt>
                <c:pt idx="9">
                  <c:v>1601.8859999999995</c:v>
                </c:pt>
                <c:pt idx="10">
                  <c:v>1994.6805000000004</c:v>
                </c:pt>
                <c:pt idx="11">
                  <c:v>1788.3217499999996</c:v>
                </c:pt>
                <c:pt idx="12">
                  <c:v>1929.7855000000002</c:v>
                </c:pt>
                <c:pt idx="13">
                  <c:v>1914.2767499999995</c:v>
                </c:pt>
                <c:pt idx="14">
                  <c:v>2000</c:v>
                </c:pt>
                <c:pt idx="15">
                  <c:v>2000</c:v>
                </c:pt>
                <c:pt idx="16">
                  <c:v>1982.0180833333329</c:v>
                </c:pt>
                <c:pt idx="17">
                  <c:v>1437.9930833333328</c:v>
                </c:pt>
                <c:pt idx="18">
                  <c:v>1152.6635833333335</c:v>
                </c:pt>
                <c:pt idx="19">
                  <c:v>1913.3375833333334</c:v>
                </c:pt>
                <c:pt idx="20">
                  <c:v>1639.693583333333</c:v>
                </c:pt>
                <c:pt idx="21">
                  <c:v>1852.2775833333333</c:v>
                </c:pt>
                <c:pt idx="22">
                  <c:v>1472.5667500000002</c:v>
                </c:pt>
                <c:pt idx="23">
                  <c:v>2000</c:v>
                </c:pt>
                <c:pt idx="24">
                  <c:v>2000</c:v>
                </c:pt>
                <c:pt idx="25">
                  <c:v>2000</c:v>
                </c:pt>
                <c:pt idx="26">
                  <c:v>2000</c:v>
                </c:pt>
                <c:pt idx="27">
                  <c:v>2000</c:v>
                </c:pt>
              </c:numCache>
            </c:numRef>
          </c:val>
          <c:smooth val="0"/>
          <c:extLst>
            <c:ext xmlns:c16="http://schemas.microsoft.com/office/drawing/2014/chart" uri="{C3380CC4-5D6E-409C-BE32-E72D297353CC}">
              <c16:uniqueId val="{00000001-A83B-4533-86AA-5E0E06B9167E}"/>
            </c:ext>
          </c:extLst>
        </c:ser>
        <c:dLbls>
          <c:showLegendKey val="0"/>
          <c:showVal val="0"/>
          <c:showCatName val="0"/>
          <c:showSerName val="0"/>
          <c:showPercent val="0"/>
          <c:showBubbleSize val="0"/>
        </c:dLbls>
        <c:marker val="1"/>
        <c:smooth val="0"/>
        <c:axId val="620397224"/>
        <c:axId val="620397552"/>
      </c:lineChart>
      <c:catAx>
        <c:axId val="6203972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solidFill>
                      <a:sysClr val="windowText" lastClr="000000"/>
                    </a:solidFill>
                    <a:latin typeface="Times New Roman" panose="02020603050405020304" pitchFamily="18" charset="0"/>
                    <a:cs typeface="Times New Roman" panose="02020603050405020304" pitchFamily="18" charset="0"/>
                  </a:rPr>
                  <a:t>Test No.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20397552"/>
        <c:crosses val="autoZero"/>
        <c:auto val="1"/>
        <c:lblAlgn val="ctr"/>
        <c:lblOffset val="100"/>
        <c:tickMarkSkip val="2"/>
        <c:noMultiLvlLbl val="0"/>
      </c:catAx>
      <c:valAx>
        <c:axId val="620397552"/>
        <c:scaling>
          <c:orientation val="minMax"/>
          <c:max val="2200"/>
          <c:min val="8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depth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3175">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20397224"/>
        <c:crosses val="autoZero"/>
        <c:crossBetween val="between"/>
        <c:majorUnit val="250"/>
      </c:valAx>
      <c:spPr>
        <a:noFill/>
        <a:ln w="12700">
          <a:solidFill>
            <a:srgbClr val="826A47"/>
          </a:solidFill>
        </a:ln>
        <a:effectLst/>
      </c:spPr>
    </c:plotArea>
    <c:legend>
      <c:legendPos val="r"/>
      <c:legendEntry>
        <c:idx val="0"/>
        <c:txPr>
          <a:bodyPr rot="0" spcFirstLastPara="1" vertOverflow="ellipsis" vert="horz" wrap="square" anchor="ctr" anchorCtr="1"/>
          <a:lstStyle/>
          <a:p>
            <a:pPr>
              <a:defRPr sz="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800" b="0" i="0" u="none" strike="noStrike" kern="1200" baseline="0">
                <a:ln>
                  <a:noFill/>
                </a:ln>
                <a:solidFill>
                  <a:schemeClr val="tx1"/>
                </a:solidFill>
                <a:latin typeface="Times New Roman" panose="02020603050405020304" pitchFamily="18" charset="0"/>
                <a:ea typeface="+mn-ea"/>
                <a:cs typeface="Times New Roman" panose="02020603050405020304" pitchFamily="18" charset="0"/>
              </a:defRPr>
            </a:pPr>
            <a:endParaRPr lang="en-US"/>
          </a:p>
        </c:txPr>
      </c:legendEntry>
      <c:layout>
        <c:manualLayout>
          <c:xMode val="edge"/>
          <c:yMode val="edge"/>
          <c:x val="0.59788784278083418"/>
          <c:y val="0.70444605612229805"/>
          <c:w val="0.34060532190175807"/>
          <c:h val="0.15162146398366869"/>
        </c:manualLayout>
      </c:layout>
      <c:overlay val="0"/>
      <c:spPr>
        <a:solidFill>
          <a:schemeClr val="tx1">
            <a:alpha val="0"/>
          </a:schemeClr>
        </a:solidFill>
        <a:ln>
          <a:solidFill>
            <a:srgbClr val="44546A"/>
          </a:solid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826A47"/>
      </a:solidFill>
    </a:ln>
    <a:effectLst/>
  </c:spPr>
  <c:txPr>
    <a:bodyPr rot="0" vert="horz" anchor="t" anchorCtr="0"/>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167341397459272E-2"/>
          <c:y val="0.1066025073695379"/>
          <c:w val="0.89571411389144884"/>
          <c:h val="0.76243102826225595"/>
        </c:manualLayout>
      </c:layout>
      <c:lineChart>
        <c:grouping val="standard"/>
        <c:varyColors val="0"/>
        <c:ser>
          <c:idx val="0"/>
          <c:order val="0"/>
          <c:tx>
            <c:strRef>
              <c:f>'[matrix 2.xlsx]Angle M'!$I$30</c:f>
              <c:strCache>
                <c:ptCount val="1"/>
                <c:pt idx="0">
                  <c:v>angle (exp)</c:v>
                </c:pt>
              </c:strCache>
            </c:strRef>
          </c:tx>
          <c:spPr>
            <a:ln w="12700" cap="rnd">
              <a:solidFill>
                <a:schemeClr val="tx1"/>
              </a:solidFill>
              <a:prstDash val="dash"/>
              <a:round/>
            </a:ln>
            <a:effectLst>
              <a:outerShdw blurRad="50800" dist="50800" dir="5400000" sx="103000" sy="103000" algn="ctr" rotWithShape="0">
                <a:schemeClr val="bg1"/>
              </a:outerShdw>
            </a:effectLst>
          </c:spPr>
          <c:marker>
            <c:symbol val="x"/>
            <c:size val="4"/>
            <c:spPr>
              <a:solidFill>
                <a:schemeClr val="tx1"/>
              </a:solidFill>
              <a:ln w="38100">
                <a:solidFill>
                  <a:schemeClr val="tx1"/>
                </a:solidFill>
              </a:ln>
              <a:effectLst>
                <a:outerShdw blurRad="50800" dist="50800" dir="5400000" sx="103000" sy="103000" algn="ctr" rotWithShape="0">
                  <a:schemeClr val="bg1"/>
                </a:outerShdw>
              </a:effectLst>
            </c:spPr>
          </c:marker>
          <c:val>
            <c:numRef>
              <c:f>'[matrix 2.xlsx]Angle M'!$I$31:$I$60</c:f>
              <c:numCache>
                <c:formatCode>General</c:formatCode>
                <c:ptCount val="30"/>
                <c:pt idx="0">
                  <c:v>5.3170000000000002</c:v>
                </c:pt>
                <c:pt idx="1">
                  <c:v>7.1353330000000001</c:v>
                </c:pt>
                <c:pt idx="2">
                  <c:v>4.1829999999999998</c:v>
                </c:pt>
                <c:pt idx="3">
                  <c:v>5.3543333329999996</c:v>
                </c:pt>
                <c:pt idx="4">
                  <c:v>8.5609999999999999</c:v>
                </c:pt>
                <c:pt idx="5">
                  <c:v>8.3290000000000006</c:v>
                </c:pt>
                <c:pt idx="6">
                  <c:v>3.782333333</c:v>
                </c:pt>
                <c:pt idx="7">
                  <c:v>4.2236700000000003</c:v>
                </c:pt>
                <c:pt idx="8">
                  <c:v>3.746</c:v>
                </c:pt>
                <c:pt idx="9">
                  <c:v>4.0369999999999999</c:v>
                </c:pt>
                <c:pt idx="10">
                  <c:v>3.8746666670000001</c:v>
                </c:pt>
                <c:pt idx="11">
                  <c:v>4.8676700000000004</c:v>
                </c:pt>
                <c:pt idx="12">
                  <c:v>6.3053299999999997</c:v>
                </c:pt>
                <c:pt idx="13">
                  <c:v>3.9773333329999998</c:v>
                </c:pt>
                <c:pt idx="14">
                  <c:v>3.6943333329999999</c:v>
                </c:pt>
                <c:pt idx="15">
                  <c:v>3.6147</c:v>
                </c:pt>
                <c:pt idx="16">
                  <c:v>4.5986669999999998</c:v>
                </c:pt>
                <c:pt idx="17">
                  <c:v>4.6879999999999997</c:v>
                </c:pt>
                <c:pt idx="18">
                  <c:v>5.2255000000000003</c:v>
                </c:pt>
                <c:pt idx="19">
                  <c:v>2.8906666670000001</c:v>
                </c:pt>
                <c:pt idx="20">
                  <c:v>4.1619999999999999</c:v>
                </c:pt>
                <c:pt idx="21">
                  <c:v>3.6463333329999998</c:v>
                </c:pt>
                <c:pt idx="22">
                  <c:v>8.4863300000000006</c:v>
                </c:pt>
                <c:pt idx="23">
                  <c:v>5.8763300000000003</c:v>
                </c:pt>
                <c:pt idx="24">
                  <c:v>3.3555000000000001</c:v>
                </c:pt>
                <c:pt idx="25">
                  <c:v>3.3555000000000001</c:v>
                </c:pt>
                <c:pt idx="26">
                  <c:v>3.3555000000000001</c:v>
                </c:pt>
                <c:pt idx="27">
                  <c:v>3.3555000000000001</c:v>
                </c:pt>
              </c:numCache>
            </c:numRef>
          </c:val>
          <c:smooth val="0"/>
          <c:extLst>
            <c:ext xmlns:c16="http://schemas.microsoft.com/office/drawing/2014/chart" uri="{C3380CC4-5D6E-409C-BE32-E72D297353CC}">
              <c16:uniqueId val="{00000000-7FF4-446B-A957-4F33072C309D}"/>
            </c:ext>
          </c:extLst>
        </c:ser>
        <c:ser>
          <c:idx val="1"/>
          <c:order val="1"/>
          <c:tx>
            <c:strRef>
              <c:f>'[matrix 2.xlsx]Angle M'!$J$30</c:f>
              <c:strCache>
                <c:ptCount val="1"/>
                <c:pt idx="0">
                  <c:v> angle (pred.)</c:v>
                </c:pt>
              </c:strCache>
            </c:strRef>
          </c:tx>
          <c:spPr>
            <a:ln w="12700" cap="rnd">
              <a:solidFill>
                <a:srgbClr val="FF0000"/>
              </a:solidFill>
              <a:round/>
            </a:ln>
            <a:effectLst>
              <a:outerShdw blurRad="50800" dist="50800" dir="5400000" algn="ctr" rotWithShape="0">
                <a:schemeClr val="bg1"/>
              </a:outerShdw>
            </a:effectLst>
          </c:spPr>
          <c:marker>
            <c:symbol val="circle"/>
            <c:size val="4"/>
            <c:spPr>
              <a:solidFill>
                <a:srgbClr val="FF0000"/>
              </a:solidFill>
              <a:ln w="38100">
                <a:solidFill>
                  <a:srgbClr val="FF0000"/>
                </a:solidFill>
              </a:ln>
              <a:effectLst>
                <a:outerShdw blurRad="50800" dist="50800" dir="5400000" algn="ctr" rotWithShape="0">
                  <a:schemeClr val="bg1"/>
                </a:outerShdw>
              </a:effectLst>
            </c:spPr>
          </c:marker>
          <c:val>
            <c:numRef>
              <c:f>'[matrix 2.xlsx]Angle M'!$J$31:$J$60</c:f>
              <c:numCache>
                <c:formatCode>General</c:formatCode>
                <c:ptCount val="30"/>
                <c:pt idx="0">
                  <c:v>5.7434000000000003</c:v>
                </c:pt>
                <c:pt idx="1">
                  <c:v>6.9227600000000002</c:v>
                </c:pt>
                <c:pt idx="2">
                  <c:v>3.7250999999999999</c:v>
                </c:pt>
                <c:pt idx="3">
                  <c:v>5.5628900000000003</c:v>
                </c:pt>
                <c:pt idx="4">
                  <c:v>8.3973200000000006</c:v>
                </c:pt>
                <c:pt idx="5">
                  <c:v>7.8729399999999998</c:v>
                </c:pt>
                <c:pt idx="6">
                  <c:v>3.8177699999999999</c:v>
                </c:pt>
                <c:pt idx="7">
                  <c:v>3.9518200000000001</c:v>
                </c:pt>
                <c:pt idx="8">
                  <c:v>3.6915399999999998</c:v>
                </c:pt>
                <c:pt idx="9">
                  <c:v>3.8759999999999999</c:v>
                </c:pt>
                <c:pt idx="10">
                  <c:v>4.2051600000000002</c:v>
                </c:pt>
                <c:pt idx="11">
                  <c:v>5.0480499999999999</c:v>
                </c:pt>
                <c:pt idx="12">
                  <c:v>5.9712199999999998</c:v>
                </c:pt>
                <c:pt idx="13">
                  <c:v>4.4519299999999999</c:v>
                </c:pt>
                <c:pt idx="14">
                  <c:v>3.9236</c:v>
                </c:pt>
                <c:pt idx="15">
                  <c:v>3.0627399999999998</c:v>
                </c:pt>
                <c:pt idx="16">
                  <c:v>4.5385099999999996</c:v>
                </c:pt>
                <c:pt idx="17">
                  <c:v>4.8570200000000003</c:v>
                </c:pt>
                <c:pt idx="18">
                  <c:v>6.2210099999999997</c:v>
                </c:pt>
                <c:pt idx="19">
                  <c:v>2.81352</c:v>
                </c:pt>
                <c:pt idx="20">
                  <c:v>3.2709600000000001</c:v>
                </c:pt>
                <c:pt idx="21">
                  <c:v>3.9395699999999998</c:v>
                </c:pt>
                <c:pt idx="22">
                  <c:v>8.7062299999999997</c:v>
                </c:pt>
                <c:pt idx="23">
                  <c:v>5.7652900000000002</c:v>
                </c:pt>
                <c:pt idx="24">
                  <c:v>3.3555000000000001</c:v>
                </c:pt>
                <c:pt idx="25">
                  <c:v>3.3555000000000001</c:v>
                </c:pt>
                <c:pt idx="26">
                  <c:v>3.3555000000000001</c:v>
                </c:pt>
                <c:pt idx="27">
                  <c:v>3.3555000000000001</c:v>
                </c:pt>
              </c:numCache>
            </c:numRef>
          </c:val>
          <c:smooth val="0"/>
          <c:extLst>
            <c:ext xmlns:c16="http://schemas.microsoft.com/office/drawing/2014/chart" uri="{C3380CC4-5D6E-409C-BE32-E72D297353CC}">
              <c16:uniqueId val="{00000001-7FF4-446B-A957-4F33072C309D}"/>
            </c:ext>
          </c:extLst>
        </c:ser>
        <c:dLbls>
          <c:showLegendKey val="0"/>
          <c:showVal val="0"/>
          <c:showCatName val="0"/>
          <c:showSerName val="0"/>
          <c:showPercent val="0"/>
          <c:showBubbleSize val="0"/>
        </c:dLbls>
        <c:marker val="1"/>
        <c:smooth val="0"/>
        <c:axId val="585942992"/>
        <c:axId val="585946928"/>
      </c:lineChart>
      <c:catAx>
        <c:axId val="5859429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latin typeface="Times New Roman" panose="02020603050405020304" pitchFamily="18" charset="0"/>
                    <a:cs typeface="Times New Roman" panose="02020603050405020304" pitchFamily="18" charset="0"/>
                  </a:rPr>
                  <a:t>Test No.</a:t>
                </a:r>
              </a:p>
            </c:rich>
          </c:tx>
          <c:layout>
            <c:manualLayout>
              <c:xMode val="edge"/>
              <c:yMode val="edge"/>
              <c:x val="0.45017867530956535"/>
              <c:y val="0.8931365397594165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0"/>
        <c:majorTickMark val="out"/>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900" b="0" i="0" u="none" strike="noStrike" kern="1200" baseline="0">
                <a:solidFill>
                  <a:schemeClr val="tx1"/>
                </a:solidFill>
                <a:latin typeface="+mn-lt"/>
                <a:ea typeface="+mn-ea"/>
                <a:cs typeface="+mn-cs"/>
              </a:defRPr>
            </a:pPr>
            <a:endParaRPr lang="en-US"/>
          </a:p>
        </c:txPr>
        <c:crossAx val="585946928"/>
        <c:crosses val="autoZero"/>
        <c:auto val="1"/>
        <c:lblAlgn val="ctr"/>
        <c:lblOffset val="100"/>
        <c:tickMarkSkip val="1"/>
        <c:noMultiLvlLbl val="0"/>
      </c:catAx>
      <c:valAx>
        <c:axId val="585946928"/>
        <c:scaling>
          <c:orientation val="minMax"/>
          <c:max val="9"/>
          <c:min val="1"/>
        </c:scaling>
        <c:delete val="0"/>
        <c:axPos val="l"/>
        <c:numFmt formatCode="General"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en-US"/>
          </a:p>
        </c:txPr>
        <c:crossAx val="585942992"/>
        <c:crossesAt val="1"/>
        <c:crossBetween val="midCat"/>
        <c:majorUnit val="2"/>
      </c:valAx>
      <c:spPr>
        <a:noFill/>
        <a:ln>
          <a:solidFill>
            <a:schemeClr val="tx1"/>
          </a:solidFill>
        </a:ln>
        <a:effectLst/>
      </c:spPr>
    </c:plotArea>
    <c:legend>
      <c:legendPos val="r"/>
      <c:legendEntry>
        <c:idx val="0"/>
        <c:txPr>
          <a:bodyPr rot="0" spcFirstLastPara="1" vertOverflow="ellipsis" vert="horz" wrap="square" anchor="ctr" anchorCtr="1"/>
          <a:lstStyle/>
          <a:p>
            <a:pPr>
              <a:defRPr sz="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ayout>
        <c:manualLayout>
          <c:xMode val="edge"/>
          <c:yMode val="edge"/>
          <c:x val="0.42577381228171202"/>
          <c:y val="0.69707078486874707"/>
          <c:w val="0.57422618771828793"/>
          <c:h val="0.1562510936132983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826A47"/>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91825360220938"/>
          <c:y val="3.7351336764394075E-2"/>
          <c:w val="0.83940385186502353"/>
          <c:h val="0.88281181676665554"/>
        </c:manualLayout>
      </c:layout>
      <c:lineChart>
        <c:grouping val="standard"/>
        <c:varyColors val="0"/>
        <c:ser>
          <c:idx val="0"/>
          <c:order val="0"/>
          <c:tx>
            <c:v>Depth</c:v>
          </c:tx>
          <c:spPr>
            <a:ln w="12700" cap="rnd">
              <a:solidFill>
                <a:srgbClr val="4706EA"/>
              </a:solidFill>
              <a:prstDash val="solid"/>
              <a:round/>
            </a:ln>
            <a:effectLst/>
          </c:spPr>
          <c:marker>
            <c:symbol val="circle"/>
            <c:size val="3"/>
            <c:spPr>
              <a:solidFill>
                <a:srgbClr val="4706EA"/>
              </a:solidFill>
              <a:ln w="38100">
                <a:solidFill>
                  <a:srgbClr val="4706EA"/>
                </a:solidFill>
              </a:ln>
              <a:effectLst/>
            </c:spPr>
          </c:marker>
          <c:val>
            <c:numRef>
              <c:f>error!$M$2:$M$29</c:f>
              <c:numCache>
                <c:formatCode>General</c:formatCode>
                <c:ptCount val="28"/>
                <c:pt idx="0">
                  <c:v>-2.9962300000000002</c:v>
                </c:pt>
                <c:pt idx="1">
                  <c:v>-8.6983999999999995</c:v>
                </c:pt>
                <c:pt idx="2">
                  <c:v>0</c:v>
                </c:pt>
                <c:pt idx="3">
                  <c:v>5.513236</c:v>
                </c:pt>
                <c:pt idx="4">
                  <c:v>13.69</c:v>
                </c:pt>
                <c:pt idx="5">
                  <c:v>1.3815649999999999</c:v>
                </c:pt>
                <c:pt idx="6">
                  <c:v>-3.0739999999999998</c:v>
                </c:pt>
                <c:pt idx="7">
                  <c:v>7.2376880000000003</c:v>
                </c:pt>
                <c:pt idx="8">
                  <c:v>-7.0605000000000002</c:v>
                </c:pt>
                <c:pt idx="9">
                  <c:v>5.6596140000000004</c:v>
                </c:pt>
                <c:pt idx="10">
                  <c:v>0</c:v>
                </c:pt>
                <c:pt idx="11">
                  <c:v>-9.7569999999999997</c:v>
                </c:pt>
                <c:pt idx="12">
                  <c:v>-2.6840000000000002</c:v>
                </c:pt>
                <c:pt idx="13">
                  <c:v>-3.4594999999999998</c:v>
                </c:pt>
                <c:pt idx="14">
                  <c:v>0</c:v>
                </c:pt>
                <c:pt idx="15">
                  <c:v>0</c:v>
                </c:pt>
                <c:pt idx="16">
                  <c:v>0</c:v>
                </c:pt>
                <c:pt idx="17">
                  <c:v>-0.63761999999999996</c:v>
                </c:pt>
                <c:pt idx="18">
                  <c:v>5.2587659999999996</c:v>
                </c:pt>
                <c:pt idx="19">
                  <c:v>-2.6795</c:v>
                </c:pt>
                <c:pt idx="20">
                  <c:v>7.7489420000000004</c:v>
                </c:pt>
                <c:pt idx="21">
                  <c:v>-5.7324999999999999</c:v>
                </c:pt>
                <c:pt idx="22">
                  <c:v>-8.3101800000000008</c:v>
                </c:pt>
                <c:pt idx="23">
                  <c:v>0</c:v>
                </c:pt>
                <c:pt idx="24">
                  <c:v>0</c:v>
                </c:pt>
                <c:pt idx="25">
                  <c:v>0</c:v>
                </c:pt>
                <c:pt idx="26">
                  <c:v>0</c:v>
                </c:pt>
                <c:pt idx="27">
                  <c:v>0</c:v>
                </c:pt>
              </c:numCache>
            </c:numRef>
          </c:val>
          <c:smooth val="0"/>
          <c:extLst>
            <c:ext xmlns:c16="http://schemas.microsoft.com/office/drawing/2014/chart" uri="{C3380CC4-5D6E-409C-BE32-E72D297353CC}">
              <c16:uniqueId val="{00000000-8396-4654-A637-732A867D6DEF}"/>
            </c:ext>
          </c:extLst>
        </c:ser>
        <c:ser>
          <c:idx val="1"/>
          <c:order val="1"/>
          <c:tx>
            <c:v>Angle</c:v>
          </c:tx>
          <c:spPr>
            <a:ln w="12700" cap="rnd">
              <a:solidFill>
                <a:srgbClr val="FF0000"/>
              </a:solidFill>
              <a:prstDash val="sysDash"/>
              <a:round/>
            </a:ln>
            <a:effectLst/>
          </c:spPr>
          <c:marker>
            <c:symbol val="circle"/>
            <c:size val="3"/>
            <c:spPr>
              <a:solidFill>
                <a:srgbClr val="FF0000"/>
              </a:solidFill>
              <a:ln w="38100" cmpd="sng">
                <a:solidFill>
                  <a:srgbClr val="FF0000"/>
                </a:solidFill>
                <a:prstDash val="lgDash"/>
                <a:round/>
              </a:ln>
              <a:effectLst/>
            </c:spPr>
          </c:marker>
          <c:val>
            <c:numRef>
              <c:f>error!$N$2:$N$29</c:f>
              <c:numCache>
                <c:formatCode>General</c:formatCode>
                <c:ptCount val="28"/>
                <c:pt idx="0">
                  <c:v>8.0195600000000002</c:v>
                </c:pt>
                <c:pt idx="1">
                  <c:v>-2.9791599999999998</c:v>
                </c:pt>
                <c:pt idx="2">
                  <c:v>-10.9467</c:v>
                </c:pt>
                <c:pt idx="3">
                  <c:v>3.8951009999999999</c:v>
                </c:pt>
                <c:pt idx="4">
                  <c:v>-1.9119299999999999</c:v>
                </c:pt>
                <c:pt idx="5">
                  <c:v>-5.4755700000000003</c:v>
                </c:pt>
                <c:pt idx="6">
                  <c:v>0.93689999999999996</c:v>
                </c:pt>
                <c:pt idx="7">
                  <c:v>-6.43635</c:v>
                </c:pt>
                <c:pt idx="8">
                  <c:v>-1.4538199999999999</c:v>
                </c:pt>
                <c:pt idx="9">
                  <c:v>-3.9881099999999998</c:v>
                </c:pt>
                <c:pt idx="10">
                  <c:v>8.5295939999999995</c:v>
                </c:pt>
                <c:pt idx="11">
                  <c:v>3.7056740000000001</c:v>
                </c:pt>
                <c:pt idx="12">
                  <c:v>-5.2988499999999998</c:v>
                </c:pt>
                <c:pt idx="13">
                  <c:v>11.93253</c:v>
                </c:pt>
                <c:pt idx="14">
                  <c:v>6.2059009999999999</c:v>
                </c:pt>
                <c:pt idx="15">
                  <c:v>-15.2699</c:v>
                </c:pt>
                <c:pt idx="16">
                  <c:v>-1.3081400000000001</c:v>
                </c:pt>
                <c:pt idx="17">
                  <c:v>3.605375</c:v>
                </c:pt>
                <c:pt idx="18">
                  <c:v>19.050999999999998</c:v>
                </c:pt>
                <c:pt idx="19">
                  <c:v>-2.6688200000000002</c:v>
                </c:pt>
                <c:pt idx="20">
                  <c:v>-21.408899999999999</c:v>
                </c:pt>
                <c:pt idx="21">
                  <c:v>8.0419599999999996</c:v>
                </c:pt>
                <c:pt idx="22">
                  <c:v>2.5912259999999998</c:v>
                </c:pt>
                <c:pt idx="23">
                  <c:v>-1.88961</c:v>
                </c:pt>
                <c:pt idx="24">
                  <c:v>0</c:v>
                </c:pt>
                <c:pt idx="25">
                  <c:v>0</c:v>
                </c:pt>
                <c:pt idx="26">
                  <c:v>0</c:v>
                </c:pt>
                <c:pt idx="27">
                  <c:v>0</c:v>
                </c:pt>
              </c:numCache>
            </c:numRef>
          </c:val>
          <c:smooth val="0"/>
          <c:extLst>
            <c:ext xmlns:c16="http://schemas.microsoft.com/office/drawing/2014/chart" uri="{C3380CC4-5D6E-409C-BE32-E72D297353CC}">
              <c16:uniqueId val="{00000001-8396-4654-A637-732A867D6DEF}"/>
            </c:ext>
          </c:extLst>
        </c:ser>
        <c:ser>
          <c:idx val="2"/>
          <c:order val="2"/>
          <c:tx>
            <c:v>Top Model</c:v>
          </c:tx>
          <c:spPr>
            <a:ln w="12700" cap="rnd">
              <a:solidFill>
                <a:schemeClr val="tx1"/>
              </a:solidFill>
              <a:prstDash val="solid"/>
              <a:round/>
            </a:ln>
            <a:effectLst/>
          </c:spPr>
          <c:marker>
            <c:symbol val="circle"/>
            <c:size val="3"/>
            <c:spPr>
              <a:solidFill>
                <a:schemeClr val="tx1"/>
              </a:solidFill>
              <a:ln w="38100">
                <a:solidFill>
                  <a:schemeClr val="tx1"/>
                </a:solidFill>
              </a:ln>
              <a:effectLst/>
            </c:spPr>
          </c:marker>
          <c:val>
            <c:numRef>
              <c:f>error!$O$2:$O$29</c:f>
              <c:numCache>
                <c:formatCode>General</c:formatCode>
                <c:ptCount val="28"/>
                <c:pt idx="0">
                  <c:v>-2.5739999999999998</c:v>
                </c:pt>
                <c:pt idx="1">
                  <c:v>-0.22500000000000001</c:v>
                </c:pt>
                <c:pt idx="2">
                  <c:v>0.19719999999999999</c:v>
                </c:pt>
                <c:pt idx="3">
                  <c:v>0.63370000000000004</c:v>
                </c:pt>
                <c:pt idx="4">
                  <c:v>4.1364000000000001</c:v>
                </c:pt>
                <c:pt idx="5">
                  <c:v>-3.1659999999999999</c:v>
                </c:pt>
                <c:pt idx="6">
                  <c:v>-0.38400000000000001</c:v>
                </c:pt>
                <c:pt idx="7">
                  <c:v>0.64610000000000001</c:v>
                </c:pt>
                <c:pt idx="8">
                  <c:v>0.12640000000000001</c:v>
                </c:pt>
                <c:pt idx="9">
                  <c:v>-1.526</c:v>
                </c:pt>
                <c:pt idx="10">
                  <c:v>0.80759999999999998</c:v>
                </c:pt>
                <c:pt idx="11">
                  <c:v>-2.831</c:v>
                </c:pt>
                <c:pt idx="12">
                  <c:v>-2.4300000000000002</c:v>
                </c:pt>
                <c:pt idx="13">
                  <c:v>0.50460000000000005</c:v>
                </c:pt>
                <c:pt idx="14">
                  <c:v>0.86529999999999996</c:v>
                </c:pt>
                <c:pt idx="15">
                  <c:v>0.62090000000000001</c:v>
                </c:pt>
                <c:pt idx="16">
                  <c:v>-0.71199999999999997</c:v>
                </c:pt>
                <c:pt idx="17">
                  <c:v>2.1812</c:v>
                </c:pt>
                <c:pt idx="18">
                  <c:v>2.3218999999999999</c:v>
                </c:pt>
                <c:pt idx="19">
                  <c:v>-0.82</c:v>
                </c:pt>
                <c:pt idx="20">
                  <c:v>2.1088</c:v>
                </c:pt>
                <c:pt idx="21">
                  <c:v>-0.89800000000000002</c:v>
                </c:pt>
                <c:pt idx="22">
                  <c:v>-0.16700000000000001</c:v>
                </c:pt>
                <c:pt idx="23">
                  <c:v>1.2996000000000001</c:v>
                </c:pt>
                <c:pt idx="24">
                  <c:v>0</c:v>
                </c:pt>
                <c:pt idx="25">
                  <c:v>0</c:v>
                </c:pt>
                <c:pt idx="26">
                  <c:v>0</c:v>
                </c:pt>
                <c:pt idx="27">
                  <c:v>0</c:v>
                </c:pt>
              </c:numCache>
            </c:numRef>
          </c:val>
          <c:smooth val="0"/>
          <c:extLst>
            <c:ext xmlns:c16="http://schemas.microsoft.com/office/drawing/2014/chart" uri="{C3380CC4-5D6E-409C-BE32-E72D297353CC}">
              <c16:uniqueId val="{00000002-8396-4654-A637-732A867D6DEF}"/>
            </c:ext>
          </c:extLst>
        </c:ser>
        <c:dLbls>
          <c:showLegendKey val="0"/>
          <c:showVal val="0"/>
          <c:showCatName val="0"/>
          <c:showSerName val="0"/>
          <c:showPercent val="0"/>
          <c:showBubbleSize val="0"/>
        </c:dLbls>
        <c:marker val="1"/>
        <c:smooth val="0"/>
        <c:axId val="662232656"/>
        <c:axId val="662233312"/>
      </c:lineChart>
      <c:catAx>
        <c:axId val="66223265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662233312"/>
        <c:crosses val="autoZero"/>
        <c:auto val="1"/>
        <c:lblAlgn val="ctr"/>
        <c:lblOffset val="100"/>
        <c:tickLblSkip val="2"/>
        <c:tickMarkSkip val="2"/>
        <c:noMultiLvlLbl val="0"/>
      </c:catAx>
      <c:valAx>
        <c:axId val="662233312"/>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662232656"/>
        <c:crosses val="autoZero"/>
        <c:crossBetween val="between"/>
      </c:valAx>
      <c:spPr>
        <a:noFill/>
        <a:ln w="15875">
          <a:solidFill>
            <a:schemeClr val="tx1"/>
          </a:solidFill>
        </a:ln>
        <a:effectLst/>
      </c:spPr>
    </c:plotArea>
    <c:legend>
      <c:legendPos val="r"/>
      <c:layout>
        <c:manualLayout>
          <c:xMode val="edge"/>
          <c:yMode val="edge"/>
          <c:x val="8.0297474696310114E-2"/>
          <c:y val="0.80315659699044373"/>
          <c:w val="0.83824000652000363"/>
          <c:h val="8.6837280016962545E-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solidFill>
        <a:srgbClr val="826A47"/>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solidFill>
            <a:srgbClr val="826A47"/>
          </a:solidFill>
        </a:ln>
        <a:effectLst/>
        <a:sp3d>
          <a:contourClr>
            <a:srgbClr val="826A47"/>
          </a:contourClr>
        </a:sp3d>
      </c:spPr>
    </c:sideWall>
    <c:backWall>
      <c:thickness val="0"/>
      <c:spPr>
        <a:noFill/>
        <a:ln>
          <a:solidFill>
            <a:srgbClr val="826A47"/>
          </a:solidFill>
        </a:ln>
        <a:effectLst/>
        <a:sp3d>
          <a:contourClr>
            <a:srgbClr val="826A47"/>
          </a:contourClr>
        </a:sp3d>
      </c:spPr>
    </c:backWall>
    <c:plotArea>
      <c:layout>
        <c:manualLayout>
          <c:layoutTarget val="inner"/>
          <c:xMode val="edge"/>
          <c:yMode val="edge"/>
          <c:x val="0.16179179214433972"/>
          <c:y val="0.14920071510020508"/>
          <c:w val="0.73253023752289759"/>
          <c:h val="0.51954139935918464"/>
        </c:manualLayout>
      </c:layout>
      <c:bar3DChart>
        <c:barDir val="col"/>
        <c:grouping val="clustered"/>
        <c:varyColors val="0"/>
        <c:ser>
          <c:idx val="0"/>
          <c:order val="0"/>
          <c:tx>
            <c:strRef>
              <c:f>Sheet1!$B$11</c:f>
              <c:strCache>
                <c:ptCount val="1"/>
                <c:pt idx="0">
                  <c:v> Model Depth</c:v>
                </c:pt>
              </c:strCache>
            </c:strRef>
          </c:tx>
          <c:spPr>
            <a:solidFill>
              <a:srgbClr val="826A47"/>
            </a:solidFill>
            <a:ln>
              <a:solidFill>
                <a:srgbClr val="826A47"/>
              </a:solidFill>
            </a:ln>
            <a:effectLst>
              <a:outerShdw blurRad="57150" dist="19050" dir="5400000" algn="ctr" rotWithShape="0">
                <a:srgbClr val="000000">
                  <a:alpha val="63000"/>
                </a:srgbClr>
              </a:outerShdw>
            </a:effectLst>
            <a:sp3d>
              <a:contourClr>
                <a:srgbClr val="826A47"/>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Sheet1!$C$11:$E$11</c:f>
              <c:numCache>
                <c:formatCode>General</c:formatCode>
                <c:ptCount val="3"/>
                <c:pt idx="0">
                  <c:v>2142</c:v>
                </c:pt>
                <c:pt idx="1">
                  <c:v>2042</c:v>
                </c:pt>
                <c:pt idx="2">
                  <c:v>1995</c:v>
                </c:pt>
              </c:numCache>
            </c:numRef>
          </c:val>
          <c:extLst>
            <c:ext xmlns:c16="http://schemas.microsoft.com/office/drawing/2014/chart" uri="{C3380CC4-5D6E-409C-BE32-E72D297353CC}">
              <c16:uniqueId val="{00000000-C913-408D-B3C4-0133CC9B942E}"/>
            </c:ext>
          </c:extLst>
        </c:ser>
        <c:ser>
          <c:idx val="1"/>
          <c:order val="1"/>
          <c:tx>
            <c:strRef>
              <c:f>Sheet1!$B$12</c:f>
              <c:strCache>
                <c:ptCount val="1"/>
                <c:pt idx="0">
                  <c:v>Exp. Depth</c:v>
                </c:pt>
              </c:strCache>
            </c:strRef>
          </c:tx>
          <c:spPr>
            <a:solidFill>
              <a:srgbClr val="011423"/>
            </a:solidFill>
            <a:ln>
              <a:noFill/>
            </a:ln>
            <a:effectLst>
              <a:outerShdw blurRad="57150" dist="19050" dir="5400000" algn="ctr" rotWithShape="0">
                <a:srgbClr val="000000">
                  <a:alpha val="63000"/>
                </a:srgbClr>
              </a:outerShdw>
            </a:effectLst>
            <a:sp3d/>
          </c:spPr>
          <c:invertIfNegative val="0"/>
          <c:dLbls>
            <c:dLbl>
              <c:idx val="0"/>
              <c:layout>
                <c:manualLayout>
                  <c:x val="1.732574326756502E-2"/>
                  <c:y val="3.66049407446709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913-408D-B3C4-0133CC9B942E}"/>
                </c:ext>
              </c:extLst>
            </c:dLbl>
            <c:dLbl>
              <c:idx val="1"/>
              <c:layout>
                <c:manualLayout>
                  <c:x val="1.9363905507072274E-2"/>
                  <c:y val="7.33251726412943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913-408D-B3C4-0133CC9B942E}"/>
                </c:ext>
              </c:extLst>
            </c:dLbl>
            <c:dLbl>
              <c:idx val="2"/>
              <c:layout>
                <c:manualLayout>
                  <c:x val="9.9004247243227785E-3"/>
                  <c:y val="7.3209881489342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913-408D-B3C4-0133CC9B942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Sheet1!$C$12:$E$12</c:f>
              <c:numCache>
                <c:formatCode>General</c:formatCode>
                <c:ptCount val="3"/>
                <c:pt idx="0">
                  <c:v>2000</c:v>
                </c:pt>
                <c:pt idx="1">
                  <c:v>1968</c:v>
                </c:pt>
                <c:pt idx="2">
                  <c:v>2000</c:v>
                </c:pt>
              </c:numCache>
            </c:numRef>
          </c:val>
          <c:extLst>
            <c:ext xmlns:c16="http://schemas.microsoft.com/office/drawing/2014/chart" uri="{C3380CC4-5D6E-409C-BE32-E72D297353CC}">
              <c16:uniqueId val="{00000004-C913-408D-B3C4-0133CC9B942E}"/>
            </c:ext>
          </c:extLst>
        </c:ser>
        <c:ser>
          <c:idx val="3"/>
          <c:order val="3"/>
          <c:tx>
            <c:strRef>
              <c:f>Sheet1!$B$14</c:f>
              <c:strCache>
                <c:ptCount val="1"/>
                <c:pt idx="0">
                  <c:v>Model Top</c:v>
                </c:pt>
              </c:strCache>
            </c:strRef>
          </c:tx>
          <c:spPr>
            <a:solidFill>
              <a:srgbClr val="9A8669"/>
            </a:solidFill>
            <a:ln>
              <a:noFill/>
            </a:ln>
            <a:effectLst>
              <a:outerShdw blurRad="57150" dist="19050" dir="5400000" algn="ctr" rotWithShape="0">
                <a:srgbClr val="000000">
                  <a:alpha val="63000"/>
                </a:srgbClr>
              </a:outerShdw>
            </a:effectLst>
            <a:sp3d/>
          </c:spPr>
          <c:invertIfNegative val="0"/>
          <c:dLbls>
            <c:dLbl>
              <c:idx val="2"/>
              <c:layout>
                <c:manualLayout>
                  <c:x val="-2.475106181080717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913-408D-B3C4-0133CC9B942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Sheet1!$C$14:$E$14</c:f>
              <c:numCache>
                <c:formatCode>General</c:formatCode>
                <c:ptCount val="3"/>
                <c:pt idx="0">
                  <c:v>377</c:v>
                </c:pt>
                <c:pt idx="1">
                  <c:v>371</c:v>
                </c:pt>
                <c:pt idx="2">
                  <c:v>358</c:v>
                </c:pt>
              </c:numCache>
            </c:numRef>
          </c:val>
          <c:shape val="cylinder"/>
          <c:extLst>
            <c:ext xmlns:c16="http://schemas.microsoft.com/office/drawing/2014/chart" uri="{C3380CC4-5D6E-409C-BE32-E72D297353CC}">
              <c16:uniqueId val="{00000006-C913-408D-B3C4-0133CC9B942E}"/>
            </c:ext>
          </c:extLst>
        </c:ser>
        <c:ser>
          <c:idx val="4"/>
          <c:order val="4"/>
          <c:tx>
            <c:strRef>
              <c:f>Sheet1!$B$15</c:f>
              <c:strCache>
                <c:ptCount val="1"/>
                <c:pt idx="0">
                  <c:v>Exp. Top</c:v>
                </c:pt>
              </c:strCache>
            </c:strRef>
          </c:tx>
          <c:spPr>
            <a:solidFill>
              <a:srgbClr val="011423"/>
            </a:solidFill>
            <a:ln>
              <a:noFill/>
            </a:ln>
            <a:effectLst>
              <a:outerShdw blurRad="57150" dist="19050" dir="5400000" algn="ctr" rotWithShape="0">
                <a:srgbClr val="000000">
                  <a:alpha val="63000"/>
                </a:srgbClr>
              </a:outerShdw>
            </a:effectLst>
            <a:sp3d/>
          </c:spPr>
          <c:invertIfNegative val="0"/>
          <c:dLbls>
            <c:dLbl>
              <c:idx val="0"/>
              <c:layout>
                <c:manualLayout>
                  <c:x val="2.469295788778432E-2"/>
                  <c:y val="-3.70216080604176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913-408D-B3C4-0133CC9B942E}"/>
                </c:ext>
              </c:extLst>
            </c:dLbl>
            <c:dLbl>
              <c:idx val="1"/>
              <c:layout>
                <c:manualLayout>
                  <c:x val="2.7156397282216478E-2"/>
                  <c:y val="3.66049407446706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913-408D-B3C4-0133CC9B942E}"/>
                </c:ext>
              </c:extLst>
            </c:dLbl>
            <c:dLbl>
              <c:idx val="2"/>
              <c:layout>
                <c:manualLayout>
                  <c:x val="2.9773773346146809E-2"/>
                  <c:y val="-3.70430471220878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913-408D-B3C4-0133CC9B942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Sheet1!$C$15:$E$15</c:f>
              <c:numCache>
                <c:formatCode>General</c:formatCode>
                <c:ptCount val="3"/>
                <c:pt idx="0">
                  <c:v>359.27100000000002</c:v>
                </c:pt>
                <c:pt idx="1">
                  <c:v>386.76799999999997</c:v>
                </c:pt>
                <c:pt idx="2">
                  <c:v>387.387</c:v>
                </c:pt>
              </c:numCache>
            </c:numRef>
          </c:val>
          <c:shape val="cylinder"/>
          <c:extLst>
            <c:ext xmlns:c16="http://schemas.microsoft.com/office/drawing/2014/chart" uri="{C3380CC4-5D6E-409C-BE32-E72D297353CC}">
              <c16:uniqueId val="{0000000A-C913-408D-B3C4-0133CC9B942E}"/>
            </c:ext>
          </c:extLst>
        </c:ser>
        <c:dLbls>
          <c:showLegendKey val="0"/>
          <c:showVal val="1"/>
          <c:showCatName val="0"/>
          <c:showSerName val="0"/>
          <c:showPercent val="0"/>
          <c:showBubbleSize val="0"/>
        </c:dLbls>
        <c:gapWidth val="150"/>
        <c:shape val="box"/>
        <c:axId val="612333064"/>
        <c:axId val="612362944"/>
        <c:axId val="0"/>
        <c:extLst>
          <c:ext xmlns:c15="http://schemas.microsoft.com/office/drawing/2012/chart" uri="{02D57815-91ED-43cb-92C2-25804820EDAC}">
            <c15:filteredBarSeries>
              <c15:ser>
                <c:idx val="2"/>
                <c:order val="2"/>
                <c:tx>
                  <c:strRef>
                    <c:extLst>
                      <c:ext uri="{02D57815-91ED-43cb-92C2-25804820EDAC}">
                        <c15:formulaRef>
                          <c15:sqref>Sheet1!$B$13</c15:sqref>
                        </c15:formulaRef>
                      </c:ext>
                    </c:extLst>
                    <c:strCache>
                      <c:ptCount val="1"/>
                      <c:pt idx="0">
                        <c:v>Error %</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c:ext uri="{02D57815-91ED-43cb-92C2-25804820EDAC}">
                        <c15:formulaRef>
                          <c15:sqref>Sheet1!$C$13:$E$13</c15:sqref>
                        </c15:formulaRef>
                      </c:ext>
                    </c:extLst>
                    <c:numCache>
                      <c:formatCode>General</c:formatCode>
                      <c:ptCount val="3"/>
                      <c:pt idx="0">
                        <c:v>7.1</c:v>
                      </c:pt>
                      <c:pt idx="1">
                        <c:v>3.76</c:v>
                      </c:pt>
                      <c:pt idx="2">
                        <c:v>0.25</c:v>
                      </c:pt>
                    </c:numCache>
                  </c:numRef>
                </c:val>
                <c:shape val="cylinder"/>
                <c:extLst>
                  <c:ext xmlns:c16="http://schemas.microsoft.com/office/drawing/2014/chart" uri="{C3380CC4-5D6E-409C-BE32-E72D297353CC}">
                    <c16:uniqueId val="{0000000B-C913-408D-B3C4-0133CC9B942E}"/>
                  </c:ext>
                </c:extLst>
              </c15:ser>
            </c15:filteredBarSeries>
          </c:ext>
        </c:extLst>
      </c:bar3DChart>
      <c:catAx>
        <c:axId val="61233306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362944"/>
        <c:crosses val="autoZero"/>
        <c:auto val="1"/>
        <c:lblAlgn val="ctr"/>
        <c:lblOffset val="100"/>
        <c:noMultiLvlLbl val="0"/>
      </c:catAx>
      <c:valAx>
        <c:axId val="612362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333064"/>
        <c:crosses val="autoZero"/>
        <c:crossBetween val="between"/>
      </c:valAx>
      <c:spPr>
        <a:noFill/>
        <a:ln>
          <a:noFill/>
        </a:ln>
        <a:effectLst/>
      </c:spPr>
    </c:plotArea>
    <c:legend>
      <c:legendPos val="b"/>
      <c:legendEntry>
        <c:idx val="3"/>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ayout>
        <c:manualLayout>
          <c:xMode val="edge"/>
          <c:yMode val="edge"/>
          <c:x val="0.3034265179317564"/>
          <c:y val="0.72741372393828674"/>
          <c:w val="0.5239130098757937"/>
          <c:h val="0.189549022584107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dirty="0">
                <a:solidFill>
                  <a:schemeClr val="tx1"/>
                </a:solidFill>
                <a:latin typeface="Times New Roman" panose="02020603050405020304" pitchFamily="18" charset="0"/>
                <a:cs typeface="Times New Roman" panose="02020603050405020304" pitchFamily="18" charset="0"/>
              </a:rPr>
              <a:t>Taper angle </a:t>
            </a:r>
            <a:r>
              <a:rPr lang="en-US" altLang="en-US" sz="1400" b="1" i="0" u="none" strike="noStrike" kern="1200" baseline="0" dirty="0">
                <a:solidFill>
                  <a:schemeClr val="tx1"/>
                </a:solidFill>
                <a:latin typeface="Times New Roman" panose="02020603050405020304" pitchFamily="18" charset="0"/>
                <a:cs typeface="Times New Roman" panose="02020603050405020304" pitchFamily="18" charset="0"/>
              </a:rPr>
              <a:t>optimization</a:t>
            </a:r>
            <a:endParaRPr lang="en-US"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solidFill>
          <a:srgbClr val="F8F5F2"/>
        </a:solidFill>
        <a:ln>
          <a:noFill/>
        </a:ln>
        <a:effectLst/>
        <a:sp3d/>
      </c:spPr>
    </c:sideWall>
    <c:backWall>
      <c:thickness val="0"/>
      <c:spPr>
        <a:noFill/>
        <a:ln>
          <a:noFill/>
        </a:ln>
        <a:effectLst/>
        <a:sp3d/>
      </c:spPr>
    </c:backWall>
    <c:plotArea>
      <c:layout>
        <c:manualLayout>
          <c:layoutTarget val="inner"/>
          <c:xMode val="edge"/>
          <c:yMode val="edge"/>
          <c:x val="6.7012359757097587E-2"/>
          <c:y val="0.17307042257661068"/>
          <c:w val="0.9022340902111472"/>
          <c:h val="0.6119406220560506"/>
        </c:manualLayout>
      </c:layout>
      <c:bar3DChart>
        <c:barDir val="col"/>
        <c:grouping val="clustered"/>
        <c:varyColors val="0"/>
        <c:ser>
          <c:idx val="0"/>
          <c:order val="0"/>
          <c:tx>
            <c:strRef>
              <c:f>Sheet1!$B$8</c:f>
              <c:strCache>
                <c:ptCount val="1"/>
                <c:pt idx="0">
                  <c:v>Model</c:v>
                </c:pt>
              </c:strCache>
            </c:strRef>
          </c:tx>
          <c:spPr>
            <a:solidFill>
              <a:srgbClr val="011423"/>
            </a:solidFill>
            <a:ln>
              <a:noFill/>
            </a:ln>
            <a:effectLst>
              <a:outerShdw blurRad="57150" dist="19050" dir="5400000" algn="ctr" rotWithShape="0">
                <a:srgbClr val="000000">
                  <a:alpha val="63000"/>
                </a:srgbClr>
              </a:outerShdw>
            </a:effectLst>
            <a:sp3d/>
          </c:spPr>
          <c:invertIfNegative val="0"/>
          <c:dPt>
            <c:idx val="1"/>
            <c:invertIfNegative val="0"/>
            <c:bubble3D val="0"/>
            <c:extLst>
              <c:ext xmlns:c16="http://schemas.microsoft.com/office/drawing/2014/chart" uri="{C3380CC4-5D6E-409C-BE32-E72D297353CC}">
                <c16:uniqueId val="{00000000-A5D9-4857-94D1-95C29116427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Sheet1!$C$8:$E$8</c:f>
              <c:numCache>
                <c:formatCode>General</c:formatCode>
                <c:ptCount val="3"/>
                <c:pt idx="0">
                  <c:v>2.8</c:v>
                </c:pt>
                <c:pt idx="1">
                  <c:v>3.9</c:v>
                </c:pt>
                <c:pt idx="2">
                  <c:v>3</c:v>
                </c:pt>
              </c:numCache>
            </c:numRef>
          </c:val>
          <c:extLst>
            <c:ext xmlns:c16="http://schemas.microsoft.com/office/drawing/2014/chart" uri="{C3380CC4-5D6E-409C-BE32-E72D297353CC}">
              <c16:uniqueId val="{00000001-A5D9-4857-94D1-95C291164275}"/>
            </c:ext>
          </c:extLst>
        </c:ser>
        <c:ser>
          <c:idx val="1"/>
          <c:order val="1"/>
          <c:tx>
            <c:strRef>
              <c:f>Sheet1!$B$9</c:f>
              <c:strCache>
                <c:ptCount val="1"/>
                <c:pt idx="0">
                  <c:v>Exp.</c:v>
                </c:pt>
              </c:strCache>
            </c:strRef>
          </c:tx>
          <c:spPr>
            <a:solidFill>
              <a:srgbClr val="9A8669"/>
            </a:soli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Sheet1!$C$9:$E$9</c:f>
              <c:numCache>
                <c:formatCode>General</c:formatCode>
                <c:ptCount val="3"/>
                <c:pt idx="0">
                  <c:v>2.7120000000000002</c:v>
                </c:pt>
                <c:pt idx="1">
                  <c:v>3.5190000000000001</c:v>
                </c:pt>
                <c:pt idx="2">
                  <c:v>3.1259999999999999</c:v>
                </c:pt>
              </c:numCache>
            </c:numRef>
          </c:val>
          <c:extLst>
            <c:ext xmlns:c16="http://schemas.microsoft.com/office/drawing/2014/chart" uri="{C3380CC4-5D6E-409C-BE32-E72D297353CC}">
              <c16:uniqueId val="{00000002-A5D9-4857-94D1-95C291164275}"/>
            </c:ext>
          </c:extLst>
        </c:ser>
        <c:ser>
          <c:idx val="2"/>
          <c:order val="2"/>
          <c:tx>
            <c:strRef>
              <c:f>Sheet1!$B$10</c:f>
              <c:strCache>
                <c:ptCount val="1"/>
                <c:pt idx="0">
                  <c:v>Error %</c:v>
                </c:pt>
              </c:strCache>
            </c:strRef>
          </c:tx>
          <c:spPr>
            <a:solidFill>
              <a:srgbClr val="DBCEC1"/>
            </a:soli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Sheet1!$C$10:$E$10</c:f>
              <c:numCache>
                <c:formatCode>General</c:formatCode>
                <c:ptCount val="3"/>
                <c:pt idx="0">
                  <c:v>3.24</c:v>
                </c:pt>
                <c:pt idx="1">
                  <c:v>10.82</c:v>
                </c:pt>
                <c:pt idx="2">
                  <c:v>4.03</c:v>
                </c:pt>
              </c:numCache>
            </c:numRef>
          </c:val>
          <c:extLst>
            <c:ext xmlns:c16="http://schemas.microsoft.com/office/drawing/2014/chart" uri="{C3380CC4-5D6E-409C-BE32-E72D297353CC}">
              <c16:uniqueId val="{00000003-A5D9-4857-94D1-95C291164275}"/>
            </c:ext>
          </c:extLst>
        </c:ser>
        <c:dLbls>
          <c:showLegendKey val="0"/>
          <c:showVal val="1"/>
          <c:showCatName val="0"/>
          <c:showSerName val="0"/>
          <c:showPercent val="0"/>
          <c:showBubbleSize val="0"/>
        </c:dLbls>
        <c:gapWidth val="150"/>
        <c:shape val="box"/>
        <c:axId val="612383104"/>
        <c:axId val="612383464"/>
        <c:axId val="0"/>
      </c:bar3DChart>
      <c:catAx>
        <c:axId val="612383104"/>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dirty="0">
                    <a:solidFill>
                      <a:schemeClr val="tx1"/>
                    </a:solidFill>
                    <a:latin typeface="Times New Roman" panose="02020603050405020304" pitchFamily="18" charset="0"/>
                    <a:cs typeface="Times New Roman" panose="02020603050405020304" pitchFamily="18" charset="0"/>
                  </a:rPr>
                  <a:t>Test NO. </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383464"/>
        <c:crosses val="autoZero"/>
        <c:auto val="1"/>
        <c:lblAlgn val="ctr"/>
        <c:lblOffset val="100"/>
        <c:noMultiLvlLbl val="0"/>
      </c:catAx>
      <c:valAx>
        <c:axId val="6123834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solidFill>
                      <a:schemeClr val="tx1"/>
                    </a:solidFill>
                    <a:latin typeface="Times New Roman" panose="02020603050405020304" pitchFamily="18" charset="0"/>
                    <a:cs typeface="Times New Roman" panose="02020603050405020304" pitchFamily="18" charset="0"/>
                  </a:rPr>
                  <a:t>taper angle </a:t>
                </a:r>
              </a:p>
            </c:rich>
          </c:tx>
          <c:layout>
            <c:manualLayout>
              <c:xMode val="edge"/>
              <c:yMode val="edge"/>
              <c:x val="1.5523307959432424E-2"/>
              <c:y val="0.39666942060153504"/>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383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900"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900"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900"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1600"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900"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2023-04-30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1675267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F08FC7D2-309F-4B1D-AF63-DB3D4B544859}" type="slidenum">
              <a:rPr lang="ko-KR" altLang="en-US" smtClean="0"/>
              <a:t>23</a:t>
            </a:fld>
            <a:endParaRPr lang="ko-KR" altLang="en-US"/>
          </a:p>
        </p:txBody>
      </p:sp>
    </p:spTree>
    <p:extLst>
      <p:ext uri="{BB962C8B-B14F-4D97-AF65-F5344CB8AC3E}">
        <p14:creationId xmlns:p14="http://schemas.microsoft.com/office/powerpoint/2010/main" val="19927296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 Id="rId9"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 Id="rId9"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 Id="rId9"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 Id="rId9"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 Id="rId9"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 Id="rId9"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 Id="rId9"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 Id="rId9"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 Id="rId9"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 Id="rId9"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 Id="rId9"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 Id="rId9"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13" name="Graphic 3">
            <a:hlinkClick r:id="rId2"/>
            <a:extLst>
              <a:ext uri="{FF2B5EF4-FFF2-40B4-BE49-F238E27FC236}">
                <a16:creationId xmlns:a16="http://schemas.microsoft.com/office/drawing/2014/main" id="{181A1FD2-25AE-41BB-ADA6-1F9215674EC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16" name="TextBox 15">
            <a:hlinkClick r:id="rId5"/>
            <a:extLst>
              <a:ext uri="{FF2B5EF4-FFF2-40B4-BE49-F238E27FC236}">
                <a16:creationId xmlns:a16="http://schemas.microsoft.com/office/drawing/2014/main" id="{CE3E7946-6B90-4A40-AC0E-4748BA734EB6}"/>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 name="그림 2">
            <a:extLst>
              <a:ext uri="{FF2B5EF4-FFF2-40B4-BE49-F238E27FC236}">
                <a16:creationId xmlns:a16="http://schemas.microsoft.com/office/drawing/2014/main" id="{C6FCA9EA-8F2A-4BC5-AE8B-2B76A072B5B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7066024" y="0"/>
            <a:ext cx="5125975" cy="2276452"/>
          </a:xfrm>
          <a:prstGeom prst="rect">
            <a:avLst/>
          </a:prstGeom>
        </p:spPr>
      </p:pic>
      <p:pic>
        <p:nvPicPr>
          <p:cNvPr id="8" name="그림 7">
            <a:extLst>
              <a:ext uri="{FF2B5EF4-FFF2-40B4-BE49-F238E27FC236}">
                <a16:creationId xmlns:a16="http://schemas.microsoft.com/office/drawing/2014/main" id="{17FEF3A9-ABB2-4EA9-9B81-E5166F1AE1A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3983"/>
          <a:stretch/>
        </p:blipFill>
        <p:spPr>
          <a:xfrm flipV="1">
            <a:off x="0" y="-2"/>
            <a:ext cx="4915681" cy="1984444"/>
          </a:xfrm>
          <a:prstGeom prst="rect">
            <a:avLst/>
          </a:prstGeom>
        </p:spPr>
      </p:pic>
      <p:pic>
        <p:nvPicPr>
          <p:cNvPr id="18" name="그림 17">
            <a:extLst>
              <a:ext uri="{FF2B5EF4-FFF2-40B4-BE49-F238E27FC236}">
                <a16:creationId xmlns:a16="http://schemas.microsoft.com/office/drawing/2014/main" id="{5AA7CA1D-6E91-4F69-A38C-565CFF60528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36742" r="43744"/>
          <a:stretch/>
        </p:blipFill>
        <p:spPr>
          <a:xfrm>
            <a:off x="9426661" y="0"/>
            <a:ext cx="2765339" cy="2733472"/>
          </a:xfrm>
          <a:prstGeom prst="rect">
            <a:avLst/>
          </a:prstGeom>
        </p:spPr>
      </p:pic>
      <p:pic>
        <p:nvPicPr>
          <p:cNvPr id="20" name="그림 19">
            <a:extLst>
              <a:ext uri="{FF2B5EF4-FFF2-40B4-BE49-F238E27FC236}">
                <a16:creationId xmlns:a16="http://schemas.microsoft.com/office/drawing/2014/main" id="{6CEF9FED-55C0-4D6F-8A2C-570B43976DD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6829"/>
          <a:stretch/>
        </p:blipFill>
        <p:spPr>
          <a:xfrm flipH="1">
            <a:off x="7066024" y="4708187"/>
            <a:ext cx="5125974" cy="2149813"/>
          </a:xfrm>
          <a:prstGeom prst="rect">
            <a:avLst/>
          </a:prstGeom>
        </p:spPr>
      </p:pic>
      <p:pic>
        <p:nvPicPr>
          <p:cNvPr id="21" name="그림 20">
            <a:extLst>
              <a:ext uri="{FF2B5EF4-FFF2-40B4-BE49-F238E27FC236}">
                <a16:creationId xmlns:a16="http://schemas.microsoft.com/office/drawing/2014/main" id="{4B5BC531-3C69-40BB-A3AE-3F5533F63C2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4280170"/>
            <a:ext cx="5804599" cy="2577830"/>
          </a:xfrm>
          <a:prstGeom prst="rect">
            <a:avLst/>
          </a:prstGeom>
        </p:spPr>
      </p:pic>
      <p:pic>
        <p:nvPicPr>
          <p:cNvPr id="22" name="그림 21">
            <a:extLst>
              <a:ext uri="{FF2B5EF4-FFF2-40B4-BE49-F238E27FC236}">
                <a16:creationId xmlns:a16="http://schemas.microsoft.com/office/drawing/2014/main" id="{9A67CAC6-F5F5-44F8-9C20-BAC43D841C17}"/>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40958" b="20171"/>
          <a:stretch/>
        </p:blipFill>
        <p:spPr>
          <a:xfrm>
            <a:off x="0" y="3408521"/>
            <a:ext cx="2902299" cy="3449479"/>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sp>
        <p:nvSpPr>
          <p:cNvPr id="14" name="그림 개체 틀 17">
            <a:extLst>
              <a:ext uri="{FF2B5EF4-FFF2-40B4-BE49-F238E27FC236}">
                <a16:creationId xmlns:a16="http://schemas.microsoft.com/office/drawing/2014/main" id="{9C0597D4-661E-4239-84B1-FDAF883C6854}"/>
              </a:ext>
            </a:extLst>
          </p:cNvPr>
          <p:cNvSpPr>
            <a:spLocks noGrp="1"/>
          </p:cNvSpPr>
          <p:nvPr>
            <p:ph type="pic" sz="quarter" idx="11" hasCustomPrompt="1"/>
          </p:nvPr>
        </p:nvSpPr>
        <p:spPr>
          <a:xfrm>
            <a:off x="1031771" y="3535385"/>
            <a:ext cx="2533858" cy="2533856"/>
          </a:xfrm>
          <a:prstGeom prst="ellipse">
            <a:avLst/>
          </a:prstGeom>
          <a:pattFill prst="pct10">
            <a:fgClr>
              <a:schemeClr val="bg1">
                <a:lumMod val="75000"/>
              </a:schemeClr>
            </a:fgClr>
            <a:bgClr>
              <a:schemeClr val="bg1">
                <a:lumMod val="95000"/>
              </a:schemeClr>
            </a:bgClr>
          </a:pattFill>
        </p:spPr>
        <p:txBody>
          <a:bodyPr tIns="828000" anchor="ctr" anchorCtr="1"/>
          <a:lstStyle>
            <a:lvl1pPr>
              <a:defRPr lang="ko-KR" altLang="en-US" sz="1800" dirty="0"/>
            </a:lvl1pPr>
          </a:lstStyle>
          <a:p>
            <a:pPr marL="0" lvl="0" indent="0">
              <a:buNone/>
            </a:pPr>
            <a:r>
              <a:rPr lang="en-US" altLang="ko-KR" dirty="0"/>
              <a:t>Click icon to add picture</a:t>
            </a:r>
            <a:endParaRPr lang="ko-KR" altLang="en-US" dirty="0"/>
          </a:p>
        </p:txBody>
      </p:sp>
      <p:pic>
        <p:nvPicPr>
          <p:cNvPr id="17" name="Graphic 3">
            <a:hlinkClick r:id="rId2"/>
            <a:extLst>
              <a:ext uri="{FF2B5EF4-FFF2-40B4-BE49-F238E27FC236}">
                <a16:creationId xmlns:a16="http://schemas.microsoft.com/office/drawing/2014/main" id="{EEE195C7-AB4F-4CDA-823A-103CF436F19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18" name="TextBox 17">
            <a:hlinkClick r:id="rId5"/>
            <a:extLst>
              <a:ext uri="{FF2B5EF4-FFF2-40B4-BE49-F238E27FC236}">
                <a16:creationId xmlns:a16="http://schemas.microsoft.com/office/drawing/2014/main" id="{19DDF98F-FE95-4018-9D3E-803F01ED3A4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2" name="그림 21">
            <a:extLst>
              <a:ext uri="{FF2B5EF4-FFF2-40B4-BE49-F238E27FC236}">
                <a16:creationId xmlns:a16="http://schemas.microsoft.com/office/drawing/2014/main" id="{FC4A5D15-795B-40F8-B9FB-3CCFA441CF5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8275523" y="0"/>
            <a:ext cx="3916477" cy="1739312"/>
          </a:xfrm>
          <a:prstGeom prst="rect">
            <a:avLst/>
          </a:prstGeom>
        </p:spPr>
      </p:pic>
      <p:pic>
        <p:nvPicPr>
          <p:cNvPr id="24" name="그림 23">
            <a:extLst>
              <a:ext uri="{FF2B5EF4-FFF2-40B4-BE49-F238E27FC236}">
                <a16:creationId xmlns:a16="http://schemas.microsoft.com/office/drawing/2014/main" id="{2AF3C178-8E17-480A-AAAA-097CFB7E09D9}"/>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3983"/>
          <a:stretch/>
        </p:blipFill>
        <p:spPr>
          <a:xfrm flipV="1">
            <a:off x="1" y="-2"/>
            <a:ext cx="3249038" cy="1311626"/>
          </a:xfrm>
          <a:prstGeom prst="rect">
            <a:avLst/>
          </a:prstGeom>
        </p:spPr>
      </p:pic>
      <p:pic>
        <p:nvPicPr>
          <p:cNvPr id="25" name="그림 24">
            <a:extLst>
              <a:ext uri="{FF2B5EF4-FFF2-40B4-BE49-F238E27FC236}">
                <a16:creationId xmlns:a16="http://schemas.microsoft.com/office/drawing/2014/main" id="{53692668-EA11-42C5-A5CA-3355B2DD9756}"/>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36742" r="43744"/>
          <a:stretch/>
        </p:blipFill>
        <p:spPr>
          <a:xfrm>
            <a:off x="10125434" y="0"/>
            <a:ext cx="2066566" cy="2042751"/>
          </a:xfrm>
          <a:prstGeom prst="rect">
            <a:avLst/>
          </a:prstGeom>
        </p:spPr>
      </p:pic>
      <p:pic>
        <p:nvPicPr>
          <p:cNvPr id="26" name="그림 25">
            <a:extLst>
              <a:ext uri="{FF2B5EF4-FFF2-40B4-BE49-F238E27FC236}">
                <a16:creationId xmlns:a16="http://schemas.microsoft.com/office/drawing/2014/main" id="{06A923B4-0E38-468D-B39A-65510BCD2F31}"/>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6829"/>
          <a:stretch/>
        </p:blipFill>
        <p:spPr>
          <a:xfrm flipH="1">
            <a:off x="8803968" y="5437073"/>
            <a:ext cx="3388032" cy="1420927"/>
          </a:xfrm>
          <a:prstGeom prst="rect">
            <a:avLst/>
          </a:prstGeom>
        </p:spPr>
      </p:pic>
      <p:pic>
        <p:nvPicPr>
          <p:cNvPr id="27" name="그림 26">
            <a:extLst>
              <a:ext uri="{FF2B5EF4-FFF2-40B4-BE49-F238E27FC236}">
                <a16:creationId xmlns:a16="http://schemas.microsoft.com/office/drawing/2014/main" id="{38B78207-F88F-4AE9-AD88-823629770E2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4888420"/>
            <a:ext cx="4434976" cy="1969579"/>
          </a:xfrm>
          <a:prstGeom prst="rect">
            <a:avLst/>
          </a:prstGeom>
        </p:spPr>
      </p:pic>
      <p:pic>
        <p:nvPicPr>
          <p:cNvPr id="28" name="그림 27">
            <a:extLst>
              <a:ext uri="{FF2B5EF4-FFF2-40B4-BE49-F238E27FC236}">
                <a16:creationId xmlns:a16="http://schemas.microsoft.com/office/drawing/2014/main" id="{5E00FAA8-25EF-441B-AF12-FCD1D4CF30E6}"/>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40958" b="20171"/>
          <a:stretch/>
        </p:blipFill>
        <p:spPr>
          <a:xfrm>
            <a:off x="0" y="4280170"/>
            <a:ext cx="2168917" cy="2577830"/>
          </a:xfrm>
          <a:prstGeom prst="rect">
            <a:avLst/>
          </a:prstGeom>
        </p:spPr>
      </p:pic>
    </p:spTree>
    <p:extLst>
      <p:ext uri="{BB962C8B-B14F-4D97-AF65-F5344CB8AC3E}">
        <p14:creationId xmlns:p14="http://schemas.microsoft.com/office/powerpoint/2010/main" val="36527544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14" name="그림 개체 틀 4">
            <a:extLst>
              <a:ext uri="{FF2B5EF4-FFF2-40B4-BE49-F238E27FC236}">
                <a16:creationId xmlns:a16="http://schemas.microsoft.com/office/drawing/2014/main" id="{24597657-C6A6-4582-951F-CB75E340CF63}"/>
              </a:ext>
            </a:extLst>
          </p:cNvPr>
          <p:cNvSpPr>
            <a:spLocks noGrp="1"/>
          </p:cNvSpPr>
          <p:nvPr>
            <p:ph type="pic" sz="quarter" idx="10" hasCustomPrompt="1"/>
          </p:nvPr>
        </p:nvSpPr>
        <p:spPr>
          <a:xfrm>
            <a:off x="1473202" y="945723"/>
            <a:ext cx="3149598" cy="4966554"/>
          </a:xfrm>
          <a:prstGeom prst="roundRect">
            <a:avLst>
              <a:gd name="adj" fmla="val 50000"/>
            </a:avLst>
          </a:prstGeom>
          <a:pattFill prst="pct10">
            <a:fgClr>
              <a:schemeClr val="bg1">
                <a:lumMod val="75000"/>
              </a:schemeClr>
            </a:fgClr>
            <a:bgClr>
              <a:schemeClr val="bg1">
                <a:lumMod val="95000"/>
              </a:schemeClr>
            </a:bgClr>
          </a:pattFill>
        </p:spPr>
        <p:txBody>
          <a:bodyPr tIns="828000" anchor="ctr" anchorCtr="1"/>
          <a:lstStyle>
            <a:lvl1pPr>
              <a:defRPr lang="ko-KR" altLang="en-US" sz="1800" dirty="0"/>
            </a:lvl1pPr>
          </a:lstStyle>
          <a:p>
            <a:pPr marL="0" lvl="0" indent="0">
              <a:buNone/>
            </a:pPr>
            <a:r>
              <a:rPr lang="en-US" altLang="ko-KR" dirty="0"/>
              <a:t>Click icon to add picture</a:t>
            </a:r>
            <a:endParaRPr lang="ko-KR" altLang="en-US" dirty="0"/>
          </a:p>
        </p:txBody>
      </p:sp>
      <p:pic>
        <p:nvPicPr>
          <p:cNvPr id="17" name="Graphic 3">
            <a:hlinkClick r:id="rId2"/>
            <a:extLst>
              <a:ext uri="{FF2B5EF4-FFF2-40B4-BE49-F238E27FC236}">
                <a16:creationId xmlns:a16="http://schemas.microsoft.com/office/drawing/2014/main" id="{C8218BFB-1A33-49CE-B710-24B1868206E0}"/>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18" name="TextBox 17">
            <a:hlinkClick r:id="rId5"/>
            <a:extLst>
              <a:ext uri="{FF2B5EF4-FFF2-40B4-BE49-F238E27FC236}">
                <a16:creationId xmlns:a16="http://schemas.microsoft.com/office/drawing/2014/main" id="{8825AC10-D769-4519-85DE-11EA5C93E04C}"/>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2" name="그림 21">
            <a:extLst>
              <a:ext uri="{FF2B5EF4-FFF2-40B4-BE49-F238E27FC236}">
                <a16:creationId xmlns:a16="http://schemas.microsoft.com/office/drawing/2014/main" id="{79F84389-53BD-41FD-A9CB-11F935FA611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8275523" y="0"/>
            <a:ext cx="3916477" cy="1739312"/>
          </a:xfrm>
          <a:prstGeom prst="rect">
            <a:avLst/>
          </a:prstGeom>
        </p:spPr>
      </p:pic>
      <p:pic>
        <p:nvPicPr>
          <p:cNvPr id="24" name="그림 23">
            <a:extLst>
              <a:ext uri="{FF2B5EF4-FFF2-40B4-BE49-F238E27FC236}">
                <a16:creationId xmlns:a16="http://schemas.microsoft.com/office/drawing/2014/main" id="{32C91E8F-2E41-43B1-815F-3F50BED48FA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3983"/>
          <a:stretch/>
        </p:blipFill>
        <p:spPr>
          <a:xfrm flipV="1">
            <a:off x="1" y="-2"/>
            <a:ext cx="3249038" cy="1311626"/>
          </a:xfrm>
          <a:prstGeom prst="rect">
            <a:avLst/>
          </a:prstGeom>
        </p:spPr>
      </p:pic>
      <p:pic>
        <p:nvPicPr>
          <p:cNvPr id="25" name="그림 24">
            <a:extLst>
              <a:ext uri="{FF2B5EF4-FFF2-40B4-BE49-F238E27FC236}">
                <a16:creationId xmlns:a16="http://schemas.microsoft.com/office/drawing/2014/main" id="{DAB778E0-60A1-40C9-BBE6-AA77B3B87C4C}"/>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36742" r="43744"/>
          <a:stretch/>
        </p:blipFill>
        <p:spPr>
          <a:xfrm>
            <a:off x="10125434" y="0"/>
            <a:ext cx="2066566" cy="2042751"/>
          </a:xfrm>
          <a:prstGeom prst="rect">
            <a:avLst/>
          </a:prstGeom>
        </p:spPr>
      </p:pic>
      <p:pic>
        <p:nvPicPr>
          <p:cNvPr id="26" name="그림 25">
            <a:extLst>
              <a:ext uri="{FF2B5EF4-FFF2-40B4-BE49-F238E27FC236}">
                <a16:creationId xmlns:a16="http://schemas.microsoft.com/office/drawing/2014/main" id="{AEF44127-5C1A-4CB5-8E3F-344567923BA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6829"/>
          <a:stretch/>
        </p:blipFill>
        <p:spPr>
          <a:xfrm flipH="1">
            <a:off x="8803968" y="5437073"/>
            <a:ext cx="3388032" cy="1420927"/>
          </a:xfrm>
          <a:prstGeom prst="rect">
            <a:avLst/>
          </a:prstGeom>
        </p:spPr>
      </p:pic>
      <p:pic>
        <p:nvPicPr>
          <p:cNvPr id="27" name="그림 26">
            <a:extLst>
              <a:ext uri="{FF2B5EF4-FFF2-40B4-BE49-F238E27FC236}">
                <a16:creationId xmlns:a16="http://schemas.microsoft.com/office/drawing/2014/main" id="{77079897-4CC7-4E72-BE0A-248B7F4A7CB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4888420"/>
            <a:ext cx="4434976" cy="1969579"/>
          </a:xfrm>
          <a:prstGeom prst="rect">
            <a:avLst/>
          </a:prstGeom>
        </p:spPr>
      </p:pic>
      <p:pic>
        <p:nvPicPr>
          <p:cNvPr id="28" name="그림 27">
            <a:extLst>
              <a:ext uri="{FF2B5EF4-FFF2-40B4-BE49-F238E27FC236}">
                <a16:creationId xmlns:a16="http://schemas.microsoft.com/office/drawing/2014/main" id="{72BE1FE3-0084-4433-8017-714DC96E02A1}"/>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40958" b="20171"/>
          <a:stretch/>
        </p:blipFill>
        <p:spPr>
          <a:xfrm>
            <a:off x="0" y="4280170"/>
            <a:ext cx="2168917" cy="2577830"/>
          </a:xfrm>
          <a:prstGeom prst="rect">
            <a:avLst/>
          </a:prstGeom>
        </p:spPr>
      </p:pic>
    </p:spTree>
    <p:extLst>
      <p:ext uri="{BB962C8B-B14F-4D97-AF65-F5344CB8AC3E}">
        <p14:creationId xmlns:p14="http://schemas.microsoft.com/office/powerpoint/2010/main" val="1933475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7" name="Graphic 3">
            <a:hlinkClick r:id="rId2"/>
            <a:extLst>
              <a:ext uri="{FF2B5EF4-FFF2-40B4-BE49-F238E27FC236}">
                <a16:creationId xmlns:a16="http://schemas.microsoft.com/office/drawing/2014/main" id="{B46EDD68-287C-4CDB-8B6A-47EFE773014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18" name="TextBox 17">
            <a:hlinkClick r:id="rId5"/>
            <a:extLst>
              <a:ext uri="{FF2B5EF4-FFF2-40B4-BE49-F238E27FC236}">
                <a16:creationId xmlns:a16="http://schemas.microsoft.com/office/drawing/2014/main" id="{2B8425DF-B40F-46E1-AE74-6C0DB4283A58}"/>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
        <p:nvSpPr>
          <p:cNvPr id="22" name="그림 개체 틀 11">
            <a:extLst>
              <a:ext uri="{FF2B5EF4-FFF2-40B4-BE49-F238E27FC236}">
                <a16:creationId xmlns:a16="http://schemas.microsoft.com/office/drawing/2014/main" id="{9A99FFCA-3292-463C-BF5E-EE273DF67AE4}"/>
              </a:ext>
            </a:extLst>
          </p:cNvPr>
          <p:cNvSpPr>
            <a:spLocks noGrp="1"/>
          </p:cNvSpPr>
          <p:nvPr>
            <p:ph type="pic" sz="quarter" idx="10" hasCustomPrompt="1"/>
          </p:nvPr>
        </p:nvSpPr>
        <p:spPr>
          <a:xfrm>
            <a:off x="8106339" y="1081213"/>
            <a:ext cx="2211845" cy="4839816"/>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27" name="그림 26">
            <a:extLst>
              <a:ext uri="{FF2B5EF4-FFF2-40B4-BE49-F238E27FC236}">
                <a16:creationId xmlns:a16="http://schemas.microsoft.com/office/drawing/2014/main" id="{69CB2026-EE91-488B-BFD9-DCB0D195602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8275523" y="0"/>
            <a:ext cx="3916477" cy="1739312"/>
          </a:xfrm>
          <a:prstGeom prst="rect">
            <a:avLst/>
          </a:prstGeom>
        </p:spPr>
      </p:pic>
      <p:pic>
        <p:nvPicPr>
          <p:cNvPr id="28" name="그림 27">
            <a:extLst>
              <a:ext uri="{FF2B5EF4-FFF2-40B4-BE49-F238E27FC236}">
                <a16:creationId xmlns:a16="http://schemas.microsoft.com/office/drawing/2014/main" id="{0DE63A3E-F09D-44B7-9FA0-B82579C765C0}"/>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3983"/>
          <a:stretch/>
        </p:blipFill>
        <p:spPr>
          <a:xfrm flipV="1">
            <a:off x="1" y="-2"/>
            <a:ext cx="3249038" cy="1311626"/>
          </a:xfrm>
          <a:prstGeom prst="rect">
            <a:avLst/>
          </a:prstGeom>
        </p:spPr>
      </p:pic>
      <p:pic>
        <p:nvPicPr>
          <p:cNvPr id="29" name="그림 28">
            <a:extLst>
              <a:ext uri="{FF2B5EF4-FFF2-40B4-BE49-F238E27FC236}">
                <a16:creationId xmlns:a16="http://schemas.microsoft.com/office/drawing/2014/main" id="{7E0FA17D-6054-4683-BA1F-ACD29972FF0C}"/>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36742" r="43744"/>
          <a:stretch/>
        </p:blipFill>
        <p:spPr>
          <a:xfrm>
            <a:off x="10125434" y="0"/>
            <a:ext cx="2066566" cy="2042751"/>
          </a:xfrm>
          <a:prstGeom prst="rect">
            <a:avLst/>
          </a:prstGeom>
        </p:spPr>
      </p:pic>
      <p:pic>
        <p:nvPicPr>
          <p:cNvPr id="30" name="그림 29">
            <a:extLst>
              <a:ext uri="{FF2B5EF4-FFF2-40B4-BE49-F238E27FC236}">
                <a16:creationId xmlns:a16="http://schemas.microsoft.com/office/drawing/2014/main" id="{3107F310-6BF1-4959-926B-5392CBBED1C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6829"/>
          <a:stretch/>
        </p:blipFill>
        <p:spPr>
          <a:xfrm flipH="1">
            <a:off x="8803968" y="5437073"/>
            <a:ext cx="3388032" cy="1420927"/>
          </a:xfrm>
          <a:prstGeom prst="rect">
            <a:avLst/>
          </a:prstGeom>
        </p:spPr>
      </p:pic>
      <p:pic>
        <p:nvPicPr>
          <p:cNvPr id="31" name="그림 30">
            <a:extLst>
              <a:ext uri="{FF2B5EF4-FFF2-40B4-BE49-F238E27FC236}">
                <a16:creationId xmlns:a16="http://schemas.microsoft.com/office/drawing/2014/main" id="{B310DCF4-8F2A-431D-AFFF-B66D5B4EC3A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4888420"/>
            <a:ext cx="4434976" cy="1969579"/>
          </a:xfrm>
          <a:prstGeom prst="rect">
            <a:avLst/>
          </a:prstGeom>
        </p:spPr>
      </p:pic>
      <p:pic>
        <p:nvPicPr>
          <p:cNvPr id="32" name="그림 31">
            <a:extLst>
              <a:ext uri="{FF2B5EF4-FFF2-40B4-BE49-F238E27FC236}">
                <a16:creationId xmlns:a16="http://schemas.microsoft.com/office/drawing/2014/main" id="{AC4C35CB-6F77-4A84-B166-9DC93FDC35F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40958" b="20171"/>
          <a:stretch/>
        </p:blipFill>
        <p:spPr>
          <a:xfrm>
            <a:off x="0" y="4280170"/>
            <a:ext cx="2168917" cy="2577830"/>
          </a:xfrm>
          <a:prstGeom prst="rect">
            <a:avLst/>
          </a:prstGeom>
        </p:spPr>
      </p:pic>
    </p:spTree>
    <p:extLst>
      <p:ext uri="{BB962C8B-B14F-4D97-AF65-F5344CB8AC3E}">
        <p14:creationId xmlns:p14="http://schemas.microsoft.com/office/powerpoint/2010/main" val="2600209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pic>
        <p:nvPicPr>
          <p:cNvPr id="17" name="Graphic 3">
            <a:hlinkClick r:id="rId2"/>
            <a:extLst>
              <a:ext uri="{FF2B5EF4-FFF2-40B4-BE49-F238E27FC236}">
                <a16:creationId xmlns:a16="http://schemas.microsoft.com/office/drawing/2014/main" id="{64CD0ED8-2B13-4078-940D-64A76A2369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18" name="TextBox 17">
            <a:hlinkClick r:id="rId5"/>
            <a:extLst>
              <a:ext uri="{FF2B5EF4-FFF2-40B4-BE49-F238E27FC236}">
                <a16:creationId xmlns:a16="http://schemas.microsoft.com/office/drawing/2014/main" id="{FA1486CB-8688-4F10-B3AC-A1C0F9800EE2}"/>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
        <p:nvSpPr>
          <p:cNvPr id="22" name="그림 개체 틀 5">
            <a:extLst>
              <a:ext uri="{FF2B5EF4-FFF2-40B4-BE49-F238E27FC236}">
                <a16:creationId xmlns:a16="http://schemas.microsoft.com/office/drawing/2014/main" id="{3D8A267E-C7D3-4394-AAB2-E7763C65A84A}"/>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24" name="그림 23">
            <a:extLst>
              <a:ext uri="{FF2B5EF4-FFF2-40B4-BE49-F238E27FC236}">
                <a16:creationId xmlns:a16="http://schemas.microsoft.com/office/drawing/2014/main" id="{9B9A4245-E522-4F26-B68F-0F5707EC0AE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8275523" y="0"/>
            <a:ext cx="3916477" cy="1739312"/>
          </a:xfrm>
          <a:prstGeom prst="rect">
            <a:avLst/>
          </a:prstGeom>
        </p:spPr>
      </p:pic>
      <p:pic>
        <p:nvPicPr>
          <p:cNvPr id="25" name="그림 24">
            <a:extLst>
              <a:ext uri="{FF2B5EF4-FFF2-40B4-BE49-F238E27FC236}">
                <a16:creationId xmlns:a16="http://schemas.microsoft.com/office/drawing/2014/main" id="{6EF55775-E3C2-49D6-ACB7-3ADF756BB52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3983"/>
          <a:stretch/>
        </p:blipFill>
        <p:spPr>
          <a:xfrm flipV="1">
            <a:off x="1" y="-2"/>
            <a:ext cx="3249038" cy="1311626"/>
          </a:xfrm>
          <a:prstGeom prst="rect">
            <a:avLst/>
          </a:prstGeom>
        </p:spPr>
      </p:pic>
      <p:pic>
        <p:nvPicPr>
          <p:cNvPr id="26" name="그림 25">
            <a:extLst>
              <a:ext uri="{FF2B5EF4-FFF2-40B4-BE49-F238E27FC236}">
                <a16:creationId xmlns:a16="http://schemas.microsoft.com/office/drawing/2014/main" id="{1FBB1114-5009-47F9-991F-8B535246F2B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36742" r="43744"/>
          <a:stretch/>
        </p:blipFill>
        <p:spPr>
          <a:xfrm>
            <a:off x="10125434" y="0"/>
            <a:ext cx="2066566" cy="2042751"/>
          </a:xfrm>
          <a:prstGeom prst="rect">
            <a:avLst/>
          </a:prstGeom>
        </p:spPr>
      </p:pic>
      <p:pic>
        <p:nvPicPr>
          <p:cNvPr id="27" name="그림 26">
            <a:extLst>
              <a:ext uri="{FF2B5EF4-FFF2-40B4-BE49-F238E27FC236}">
                <a16:creationId xmlns:a16="http://schemas.microsoft.com/office/drawing/2014/main" id="{745E7875-EE24-462F-9B68-3E8AF177F2D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6829"/>
          <a:stretch/>
        </p:blipFill>
        <p:spPr>
          <a:xfrm flipH="1">
            <a:off x="8803968" y="5437073"/>
            <a:ext cx="3388032" cy="1420927"/>
          </a:xfrm>
          <a:prstGeom prst="rect">
            <a:avLst/>
          </a:prstGeom>
        </p:spPr>
      </p:pic>
      <p:pic>
        <p:nvPicPr>
          <p:cNvPr id="28" name="그림 27">
            <a:extLst>
              <a:ext uri="{FF2B5EF4-FFF2-40B4-BE49-F238E27FC236}">
                <a16:creationId xmlns:a16="http://schemas.microsoft.com/office/drawing/2014/main" id="{A80777E6-8119-4AC5-8FB2-644E6755427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4888420"/>
            <a:ext cx="4434976" cy="1969579"/>
          </a:xfrm>
          <a:prstGeom prst="rect">
            <a:avLst/>
          </a:prstGeom>
        </p:spPr>
      </p:pic>
      <p:pic>
        <p:nvPicPr>
          <p:cNvPr id="29" name="그림 28">
            <a:extLst>
              <a:ext uri="{FF2B5EF4-FFF2-40B4-BE49-F238E27FC236}">
                <a16:creationId xmlns:a16="http://schemas.microsoft.com/office/drawing/2014/main" id="{59C93F6E-818E-450C-BDEA-AE3D9F11DC1E}"/>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40958" b="20171"/>
          <a:stretch/>
        </p:blipFill>
        <p:spPr>
          <a:xfrm>
            <a:off x="0" y="4280170"/>
            <a:ext cx="2168917" cy="2577830"/>
          </a:xfrm>
          <a:prstGeom prst="rect">
            <a:avLst/>
          </a:prstGeom>
        </p:spPr>
      </p:pic>
    </p:spTree>
    <p:extLst>
      <p:ext uri="{BB962C8B-B14F-4D97-AF65-F5344CB8AC3E}">
        <p14:creationId xmlns:p14="http://schemas.microsoft.com/office/powerpoint/2010/main" val="3810056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24" name="Graphic 3">
            <a:hlinkClick r:id="rId2"/>
            <a:extLst>
              <a:ext uri="{FF2B5EF4-FFF2-40B4-BE49-F238E27FC236}">
                <a16:creationId xmlns:a16="http://schemas.microsoft.com/office/drawing/2014/main" id="{485A87EC-3BBE-4CF8-83F7-C2911E038FE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25" name="TextBox 24">
            <a:hlinkClick r:id="rId5"/>
            <a:extLst>
              <a:ext uri="{FF2B5EF4-FFF2-40B4-BE49-F238E27FC236}">
                <a16:creationId xmlns:a16="http://schemas.microsoft.com/office/drawing/2014/main" id="{9DF2E047-3CB9-4D55-94E7-53AC39A3F300}"/>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
        <p:nvSpPr>
          <p:cNvPr id="26" name="그림 개체 틀 8">
            <a:extLst>
              <a:ext uri="{FF2B5EF4-FFF2-40B4-BE49-F238E27FC236}">
                <a16:creationId xmlns:a16="http://schemas.microsoft.com/office/drawing/2014/main" id="{877C7D6A-DDE8-4A19-9D6C-411C069909D1}"/>
              </a:ext>
            </a:extLst>
          </p:cNvPr>
          <p:cNvSpPr>
            <a:spLocks noGrp="1"/>
          </p:cNvSpPr>
          <p:nvPr>
            <p:ph type="pic" sz="quarter" idx="10" hasCustomPrompt="1"/>
          </p:nvPr>
        </p:nvSpPr>
        <p:spPr>
          <a:xfrm>
            <a:off x="4592931" y="838318"/>
            <a:ext cx="6746582" cy="4597400"/>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27" name="그림 26">
            <a:extLst>
              <a:ext uri="{FF2B5EF4-FFF2-40B4-BE49-F238E27FC236}">
                <a16:creationId xmlns:a16="http://schemas.microsoft.com/office/drawing/2014/main" id="{10495932-C69A-4386-968A-F4083683499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8275523" y="0"/>
            <a:ext cx="3916477" cy="1739312"/>
          </a:xfrm>
          <a:prstGeom prst="rect">
            <a:avLst/>
          </a:prstGeom>
        </p:spPr>
      </p:pic>
      <p:pic>
        <p:nvPicPr>
          <p:cNvPr id="28" name="그림 27">
            <a:extLst>
              <a:ext uri="{FF2B5EF4-FFF2-40B4-BE49-F238E27FC236}">
                <a16:creationId xmlns:a16="http://schemas.microsoft.com/office/drawing/2014/main" id="{8880E791-108F-48F1-B138-AFFDF13F735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3983"/>
          <a:stretch/>
        </p:blipFill>
        <p:spPr>
          <a:xfrm flipV="1">
            <a:off x="1" y="-2"/>
            <a:ext cx="3249038" cy="1311626"/>
          </a:xfrm>
          <a:prstGeom prst="rect">
            <a:avLst/>
          </a:prstGeom>
        </p:spPr>
      </p:pic>
      <p:pic>
        <p:nvPicPr>
          <p:cNvPr id="29" name="그림 28">
            <a:extLst>
              <a:ext uri="{FF2B5EF4-FFF2-40B4-BE49-F238E27FC236}">
                <a16:creationId xmlns:a16="http://schemas.microsoft.com/office/drawing/2014/main" id="{D4DAD3C5-28C7-495C-968C-88487A6B557E}"/>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36742" r="43744"/>
          <a:stretch/>
        </p:blipFill>
        <p:spPr>
          <a:xfrm>
            <a:off x="10125434" y="0"/>
            <a:ext cx="2066566" cy="2042751"/>
          </a:xfrm>
          <a:prstGeom prst="rect">
            <a:avLst/>
          </a:prstGeom>
        </p:spPr>
      </p:pic>
      <p:pic>
        <p:nvPicPr>
          <p:cNvPr id="30" name="그림 29">
            <a:extLst>
              <a:ext uri="{FF2B5EF4-FFF2-40B4-BE49-F238E27FC236}">
                <a16:creationId xmlns:a16="http://schemas.microsoft.com/office/drawing/2014/main" id="{61D348E0-EF45-4E66-9DE7-581D5D21468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6829"/>
          <a:stretch/>
        </p:blipFill>
        <p:spPr>
          <a:xfrm flipH="1">
            <a:off x="8803968" y="5437073"/>
            <a:ext cx="3388032" cy="1420927"/>
          </a:xfrm>
          <a:prstGeom prst="rect">
            <a:avLst/>
          </a:prstGeom>
        </p:spPr>
      </p:pic>
      <p:pic>
        <p:nvPicPr>
          <p:cNvPr id="31" name="그림 30">
            <a:extLst>
              <a:ext uri="{FF2B5EF4-FFF2-40B4-BE49-F238E27FC236}">
                <a16:creationId xmlns:a16="http://schemas.microsoft.com/office/drawing/2014/main" id="{06CF021D-2E7F-4ADA-AA5F-2D2FAB6FE13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4888420"/>
            <a:ext cx="4434976" cy="1969579"/>
          </a:xfrm>
          <a:prstGeom prst="rect">
            <a:avLst/>
          </a:prstGeom>
        </p:spPr>
      </p:pic>
      <p:pic>
        <p:nvPicPr>
          <p:cNvPr id="32" name="그림 31">
            <a:extLst>
              <a:ext uri="{FF2B5EF4-FFF2-40B4-BE49-F238E27FC236}">
                <a16:creationId xmlns:a16="http://schemas.microsoft.com/office/drawing/2014/main" id="{C7B7C6DE-1371-441B-A167-57D166BA51FE}"/>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40958" b="20171"/>
          <a:stretch/>
        </p:blipFill>
        <p:spPr>
          <a:xfrm>
            <a:off x="0" y="4280170"/>
            <a:ext cx="2168917" cy="2577830"/>
          </a:xfrm>
          <a:prstGeom prst="rect">
            <a:avLst/>
          </a:prstGeom>
        </p:spPr>
      </p:pic>
    </p:spTree>
    <p:extLst>
      <p:ext uri="{BB962C8B-B14F-4D97-AF65-F5344CB8AC3E}">
        <p14:creationId xmlns:p14="http://schemas.microsoft.com/office/powerpoint/2010/main" val="18381713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3E6156A1-ABC4-40D9-89AB-72D70D16763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9" name="TextBox 8">
            <a:hlinkClick r:id="rId5"/>
            <a:extLst>
              <a:ext uri="{FF2B5EF4-FFF2-40B4-BE49-F238E27FC236}">
                <a16:creationId xmlns:a16="http://schemas.microsoft.com/office/drawing/2014/main" id="{B8502026-D708-4A67-B0C3-742A13859B1A}"/>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PTMON custom">
    <p:spTree>
      <p:nvGrpSpPr>
        <p:cNvPr id="1" name=""/>
        <p:cNvGrpSpPr/>
        <p:nvPr/>
      </p:nvGrpSpPr>
      <p:grpSpPr>
        <a:xfrm>
          <a:off x="0" y="0"/>
          <a:ext cx="0" cy="0"/>
          <a:chOff x="0" y="0"/>
          <a:chExt cx="0" cy="0"/>
        </a:xfrm>
      </p:grpSpPr>
      <p:pic>
        <p:nvPicPr>
          <p:cNvPr id="6" name="Graphic 3">
            <a:hlinkClick r:id="rId2"/>
            <a:extLst>
              <a:ext uri="{FF2B5EF4-FFF2-40B4-BE49-F238E27FC236}">
                <a16:creationId xmlns:a16="http://schemas.microsoft.com/office/drawing/2014/main" id="{F78C25BA-313F-40BE-B50E-B2380EEF278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7" name="TextBox 6">
            <a:hlinkClick r:id="rId5"/>
            <a:extLst>
              <a:ext uri="{FF2B5EF4-FFF2-40B4-BE49-F238E27FC236}">
                <a16:creationId xmlns:a16="http://schemas.microsoft.com/office/drawing/2014/main" id="{74BB5249-5CB2-4548-A150-C3D07B88AA5B}"/>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0BE286-33B7-5A31-1E49-2006322C704B}"/>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Date Placeholder 1">
            <a:extLst>
              <a:ext uri="{FF2B5EF4-FFF2-40B4-BE49-F238E27FC236}">
                <a16:creationId xmlns:a16="http://schemas.microsoft.com/office/drawing/2014/main" id="{5556217A-B183-6FBF-D163-F57B4120EEBE}"/>
              </a:ext>
            </a:extLst>
          </p:cNvPr>
          <p:cNvSpPr>
            <a:spLocks noGrp="1"/>
          </p:cNvSpPr>
          <p:nvPr>
            <p:ph type="dt" sz="half" idx="10"/>
          </p:nvPr>
        </p:nvSpPr>
        <p:spPr/>
        <p:txBody>
          <a:bodyPr/>
          <a:lstStyle>
            <a:lvl1pPr>
              <a:defRPr/>
            </a:lvl1pPr>
          </a:lstStyle>
          <a:p>
            <a:pPr>
              <a:defRPr/>
            </a:pPr>
            <a:fld id="{2994BECB-6C63-4C6F-9CF2-BB911F1ED60C}" type="datetime1">
              <a:rPr lang="en-US"/>
              <a:pPr>
                <a:defRPr/>
              </a:pPr>
              <a:t>4/30/2023</a:t>
            </a:fld>
            <a:endParaRPr lang="en-US" dirty="0"/>
          </a:p>
        </p:txBody>
      </p:sp>
      <p:sp>
        <p:nvSpPr>
          <p:cNvPr id="4" name="Footer Placeholder 2">
            <a:extLst>
              <a:ext uri="{FF2B5EF4-FFF2-40B4-BE49-F238E27FC236}">
                <a16:creationId xmlns:a16="http://schemas.microsoft.com/office/drawing/2014/main" id="{8FCE3709-A26D-9932-F980-02578BB9DC9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B0726110-91A3-C843-64EC-F50D615B653D}"/>
              </a:ext>
            </a:extLst>
          </p:cNvPr>
          <p:cNvSpPr>
            <a:spLocks noGrp="1"/>
          </p:cNvSpPr>
          <p:nvPr>
            <p:ph type="sldNum" sz="quarter" idx="12"/>
          </p:nvPr>
        </p:nvSpPr>
        <p:spPr/>
        <p:txBody>
          <a:bodyPr/>
          <a:lstStyle>
            <a:lvl1pPr>
              <a:defRPr/>
            </a:lvl1pPr>
          </a:lstStyle>
          <a:p>
            <a:pPr>
              <a:defRPr/>
            </a:pPr>
            <a:fld id="{7D42B74C-186D-44B2-B9AA-18A59A8B5B58}" type="slidenum">
              <a:rPr lang="en-US"/>
              <a:pPr>
                <a:defRPr/>
              </a:pPr>
              <a:t>‹#›</a:t>
            </a:fld>
            <a:endParaRPr lang="en-US" dirty="0"/>
          </a:p>
        </p:txBody>
      </p:sp>
    </p:spTree>
    <p:extLst>
      <p:ext uri="{BB962C8B-B14F-4D97-AF65-F5344CB8AC3E}">
        <p14:creationId xmlns:p14="http://schemas.microsoft.com/office/powerpoint/2010/main" val="2355403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14" name="Graphic 3">
            <a:hlinkClick r:id="rId2"/>
            <a:extLst>
              <a:ext uri="{FF2B5EF4-FFF2-40B4-BE49-F238E27FC236}">
                <a16:creationId xmlns:a16="http://schemas.microsoft.com/office/drawing/2014/main" id="{8EAC89C0-6998-43B5-8114-E2E795503A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15" name="TextBox 14">
            <a:hlinkClick r:id="rId5"/>
            <a:extLst>
              <a:ext uri="{FF2B5EF4-FFF2-40B4-BE49-F238E27FC236}">
                <a16:creationId xmlns:a16="http://schemas.microsoft.com/office/drawing/2014/main" id="{758F0847-5CA2-4A8F-8A82-A8F332EE99A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13F71733-B838-4B59-B7D4-B8081CA9455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8275523" y="0"/>
            <a:ext cx="3916477" cy="1739312"/>
          </a:xfrm>
          <a:prstGeom prst="rect">
            <a:avLst/>
          </a:prstGeom>
        </p:spPr>
      </p:pic>
      <p:pic>
        <p:nvPicPr>
          <p:cNvPr id="18" name="그림 17">
            <a:extLst>
              <a:ext uri="{FF2B5EF4-FFF2-40B4-BE49-F238E27FC236}">
                <a16:creationId xmlns:a16="http://schemas.microsoft.com/office/drawing/2014/main" id="{2549E083-78A7-4A7C-9357-EC0F89C49ED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3983"/>
          <a:stretch/>
        </p:blipFill>
        <p:spPr>
          <a:xfrm flipV="1">
            <a:off x="1" y="-2"/>
            <a:ext cx="3249038" cy="1311626"/>
          </a:xfrm>
          <a:prstGeom prst="rect">
            <a:avLst/>
          </a:prstGeom>
        </p:spPr>
      </p:pic>
      <p:pic>
        <p:nvPicPr>
          <p:cNvPr id="21" name="그림 20">
            <a:extLst>
              <a:ext uri="{FF2B5EF4-FFF2-40B4-BE49-F238E27FC236}">
                <a16:creationId xmlns:a16="http://schemas.microsoft.com/office/drawing/2014/main" id="{F9BE18DB-0AC1-411A-8E7A-6D6144FAC42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36742" r="43744"/>
          <a:stretch/>
        </p:blipFill>
        <p:spPr>
          <a:xfrm>
            <a:off x="10125434" y="0"/>
            <a:ext cx="2066566" cy="2042751"/>
          </a:xfrm>
          <a:prstGeom prst="rect">
            <a:avLst/>
          </a:prstGeom>
        </p:spPr>
      </p:pic>
      <p:pic>
        <p:nvPicPr>
          <p:cNvPr id="22" name="그림 21">
            <a:extLst>
              <a:ext uri="{FF2B5EF4-FFF2-40B4-BE49-F238E27FC236}">
                <a16:creationId xmlns:a16="http://schemas.microsoft.com/office/drawing/2014/main" id="{BF682747-A05B-46BE-AF46-242EDC40FB3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6829"/>
          <a:stretch/>
        </p:blipFill>
        <p:spPr>
          <a:xfrm flipH="1">
            <a:off x="8803968" y="5437073"/>
            <a:ext cx="3388032" cy="1420927"/>
          </a:xfrm>
          <a:prstGeom prst="rect">
            <a:avLst/>
          </a:prstGeom>
        </p:spPr>
      </p:pic>
      <p:pic>
        <p:nvPicPr>
          <p:cNvPr id="24" name="그림 23">
            <a:extLst>
              <a:ext uri="{FF2B5EF4-FFF2-40B4-BE49-F238E27FC236}">
                <a16:creationId xmlns:a16="http://schemas.microsoft.com/office/drawing/2014/main" id="{DB77302A-D2EC-4433-9F02-CE23AD6E1FD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4888420"/>
            <a:ext cx="4434976" cy="1969579"/>
          </a:xfrm>
          <a:prstGeom prst="rect">
            <a:avLst/>
          </a:prstGeom>
        </p:spPr>
      </p:pic>
      <p:pic>
        <p:nvPicPr>
          <p:cNvPr id="25" name="그림 24">
            <a:extLst>
              <a:ext uri="{FF2B5EF4-FFF2-40B4-BE49-F238E27FC236}">
                <a16:creationId xmlns:a16="http://schemas.microsoft.com/office/drawing/2014/main" id="{11C7B5AF-95CB-48D8-BA96-B053D623801B}"/>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40958" b="20171"/>
          <a:stretch/>
        </p:blipFill>
        <p:spPr>
          <a:xfrm>
            <a:off x="0" y="4280170"/>
            <a:ext cx="2168917" cy="2577830"/>
          </a:xfrm>
          <a:prstGeom prst="rect">
            <a:avLst/>
          </a:prstGeom>
        </p:spPr>
      </p:pic>
    </p:spTree>
    <p:extLst>
      <p:ext uri="{BB962C8B-B14F-4D97-AF65-F5344CB8AC3E}">
        <p14:creationId xmlns:p14="http://schemas.microsoft.com/office/powerpoint/2010/main" val="17808423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sp>
        <p:nvSpPr>
          <p:cNvPr id="14" name="그림 개체 틀 4">
            <a:extLst>
              <a:ext uri="{FF2B5EF4-FFF2-40B4-BE49-F238E27FC236}">
                <a16:creationId xmlns:a16="http://schemas.microsoft.com/office/drawing/2014/main" id="{BB9CAF0E-73AC-409A-8364-FAFF9CA45FBD}"/>
              </a:ext>
            </a:extLst>
          </p:cNvPr>
          <p:cNvSpPr>
            <a:spLocks noGrp="1"/>
          </p:cNvSpPr>
          <p:nvPr>
            <p:ph type="pic" sz="quarter" idx="10" hasCustomPrompt="1"/>
          </p:nvPr>
        </p:nvSpPr>
        <p:spPr>
          <a:xfrm>
            <a:off x="8118974" y="0"/>
            <a:ext cx="4073026" cy="6858000"/>
          </a:xfrm>
          <a:prstGeom prst="rect">
            <a:avLst/>
          </a:prstGeom>
          <a:pattFill prst="pct10">
            <a:fgClr>
              <a:schemeClr val="bg1">
                <a:lumMod val="75000"/>
              </a:schemeClr>
            </a:fgClr>
            <a:bgClr>
              <a:schemeClr val="bg1">
                <a:lumMod val="95000"/>
              </a:schemeClr>
            </a:bgClr>
          </a:pattFill>
        </p:spPr>
        <p:txBody>
          <a:bodyPr tIns="828000" anchor="ctr" anchorCtr="1"/>
          <a:lstStyle>
            <a:lvl1pPr>
              <a:defRPr lang="ko-KR" altLang="en-US" sz="1800" dirty="0"/>
            </a:lvl1pPr>
          </a:lstStyle>
          <a:p>
            <a:pPr marL="0" lvl="0" indent="0">
              <a:buNone/>
            </a:pPr>
            <a:r>
              <a:rPr lang="en-US" altLang="ko-KR" dirty="0"/>
              <a:t>Click icon to add picture</a:t>
            </a:r>
            <a:endParaRPr lang="ko-KR" altLang="en-US" dirty="0"/>
          </a:p>
        </p:txBody>
      </p:sp>
      <p:pic>
        <p:nvPicPr>
          <p:cNvPr id="10" name="Graphic 3">
            <a:hlinkClick r:id="rId2"/>
            <a:extLst>
              <a:ext uri="{FF2B5EF4-FFF2-40B4-BE49-F238E27FC236}">
                <a16:creationId xmlns:a16="http://schemas.microsoft.com/office/drawing/2014/main" id="{3BB0DBF1-93A0-44E8-A73B-25EAFF87804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15" name="TextBox 14">
            <a:hlinkClick r:id="rId5"/>
            <a:extLst>
              <a:ext uri="{FF2B5EF4-FFF2-40B4-BE49-F238E27FC236}">
                <a16:creationId xmlns:a16="http://schemas.microsoft.com/office/drawing/2014/main" id="{35334167-A460-46E3-8B8B-B2D30B59C2AA}"/>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림 17">
            <a:extLst>
              <a:ext uri="{FF2B5EF4-FFF2-40B4-BE49-F238E27FC236}">
                <a16:creationId xmlns:a16="http://schemas.microsoft.com/office/drawing/2014/main" id="{0C49C327-7034-4858-BAA8-FC9D8EFCA13A}"/>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3983"/>
          <a:stretch/>
        </p:blipFill>
        <p:spPr>
          <a:xfrm flipV="1">
            <a:off x="1" y="-2"/>
            <a:ext cx="3249038" cy="1311626"/>
          </a:xfrm>
          <a:prstGeom prst="rect">
            <a:avLst/>
          </a:prstGeom>
        </p:spPr>
      </p:pic>
      <p:pic>
        <p:nvPicPr>
          <p:cNvPr id="22" name="그림 21">
            <a:extLst>
              <a:ext uri="{FF2B5EF4-FFF2-40B4-BE49-F238E27FC236}">
                <a16:creationId xmlns:a16="http://schemas.microsoft.com/office/drawing/2014/main" id="{48857428-42E8-4727-A82C-CB7D1DC581D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0" y="4888420"/>
            <a:ext cx="4434976" cy="1969579"/>
          </a:xfrm>
          <a:prstGeom prst="rect">
            <a:avLst/>
          </a:prstGeom>
        </p:spPr>
      </p:pic>
      <p:pic>
        <p:nvPicPr>
          <p:cNvPr id="24" name="그림 23">
            <a:extLst>
              <a:ext uri="{FF2B5EF4-FFF2-40B4-BE49-F238E27FC236}">
                <a16:creationId xmlns:a16="http://schemas.microsoft.com/office/drawing/2014/main" id="{43CCBC0F-D9CA-4373-9C79-2F4A66FDCEE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40958" b="20171"/>
          <a:stretch/>
        </p:blipFill>
        <p:spPr>
          <a:xfrm>
            <a:off x="0" y="4280170"/>
            <a:ext cx="2168917" cy="2577830"/>
          </a:xfrm>
          <a:prstGeom prst="rect">
            <a:avLst/>
          </a:prstGeom>
        </p:spPr>
      </p:pic>
    </p:spTree>
    <p:extLst>
      <p:ext uri="{BB962C8B-B14F-4D97-AF65-F5344CB8AC3E}">
        <p14:creationId xmlns:p14="http://schemas.microsoft.com/office/powerpoint/2010/main" val="28035783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sp>
        <p:nvSpPr>
          <p:cNvPr id="14" name="그림 개체 틀 4">
            <a:extLst>
              <a:ext uri="{FF2B5EF4-FFF2-40B4-BE49-F238E27FC236}">
                <a16:creationId xmlns:a16="http://schemas.microsoft.com/office/drawing/2014/main" id="{B95422ED-D5FF-48D4-9187-50F620F3AEA6}"/>
              </a:ext>
            </a:extLst>
          </p:cNvPr>
          <p:cNvSpPr>
            <a:spLocks noGrp="1"/>
          </p:cNvSpPr>
          <p:nvPr>
            <p:ph type="pic" sz="quarter" idx="10" hasCustomPrompt="1"/>
          </p:nvPr>
        </p:nvSpPr>
        <p:spPr>
          <a:xfrm>
            <a:off x="774095" y="870857"/>
            <a:ext cx="4547810" cy="5116286"/>
          </a:xfrm>
          <a:prstGeom prst="rect">
            <a:avLst/>
          </a:prstGeom>
          <a:pattFill prst="pct10">
            <a:fgClr>
              <a:schemeClr val="bg1">
                <a:lumMod val="75000"/>
              </a:schemeClr>
            </a:fgClr>
            <a:bgClr>
              <a:schemeClr val="bg1">
                <a:lumMod val="95000"/>
              </a:schemeClr>
            </a:bgClr>
          </a:pattFill>
        </p:spPr>
        <p:txBody>
          <a:bodyPr tIns="828000" anchor="ctr" anchorCtr="1"/>
          <a:lstStyle>
            <a:lvl1pPr>
              <a:defRPr lang="ko-KR" altLang="en-US" sz="1800" dirty="0"/>
            </a:lvl1pPr>
          </a:lstStyle>
          <a:p>
            <a:pPr marL="0" lvl="0" indent="0">
              <a:buNone/>
            </a:pPr>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id="{ED754CD1-A56F-465A-9251-ADE7E3CFB24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12" name="TextBox 11">
            <a:hlinkClick r:id="rId5"/>
            <a:extLst>
              <a:ext uri="{FF2B5EF4-FFF2-40B4-BE49-F238E27FC236}">
                <a16:creationId xmlns:a16="http://schemas.microsoft.com/office/drawing/2014/main" id="{90E5B7AC-9EA1-4F44-8688-05B3688BB4C9}"/>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3" name="그림 12">
            <a:extLst>
              <a:ext uri="{FF2B5EF4-FFF2-40B4-BE49-F238E27FC236}">
                <a16:creationId xmlns:a16="http://schemas.microsoft.com/office/drawing/2014/main" id="{896EE0B0-E153-48F1-A4B5-187666AA922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8275523" y="0"/>
            <a:ext cx="3916477" cy="1739312"/>
          </a:xfrm>
          <a:prstGeom prst="rect">
            <a:avLst/>
          </a:prstGeom>
        </p:spPr>
      </p:pic>
      <p:pic>
        <p:nvPicPr>
          <p:cNvPr id="15" name="그림 14">
            <a:extLst>
              <a:ext uri="{FF2B5EF4-FFF2-40B4-BE49-F238E27FC236}">
                <a16:creationId xmlns:a16="http://schemas.microsoft.com/office/drawing/2014/main" id="{9C1E6B15-FF37-45F5-8C41-923191D6A192}"/>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3983"/>
          <a:stretch/>
        </p:blipFill>
        <p:spPr>
          <a:xfrm flipV="1">
            <a:off x="1" y="-2"/>
            <a:ext cx="3249038" cy="1311626"/>
          </a:xfrm>
          <a:prstGeom prst="rect">
            <a:avLst/>
          </a:prstGeom>
        </p:spPr>
      </p:pic>
      <p:pic>
        <p:nvPicPr>
          <p:cNvPr id="16" name="그림 15">
            <a:extLst>
              <a:ext uri="{FF2B5EF4-FFF2-40B4-BE49-F238E27FC236}">
                <a16:creationId xmlns:a16="http://schemas.microsoft.com/office/drawing/2014/main" id="{0DBC9162-B8C8-4A63-B7A1-ADF098F2F745}"/>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36742" r="43744"/>
          <a:stretch/>
        </p:blipFill>
        <p:spPr>
          <a:xfrm>
            <a:off x="10125434" y="0"/>
            <a:ext cx="2066566" cy="2042751"/>
          </a:xfrm>
          <a:prstGeom prst="rect">
            <a:avLst/>
          </a:prstGeom>
        </p:spPr>
      </p:pic>
      <p:pic>
        <p:nvPicPr>
          <p:cNvPr id="17" name="그림 16">
            <a:extLst>
              <a:ext uri="{FF2B5EF4-FFF2-40B4-BE49-F238E27FC236}">
                <a16:creationId xmlns:a16="http://schemas.microsoft.com/office/drawing/2014/main" id="{487AFBAF-AE92-400D-AA5C-C92A136C73B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6829"/>
          <a:stretch/>
        </p:blipFill>
        <p:spPr>
          <a:xfrm flipH="1">
            <a:off x="8803968" y="5437073"/>
            <a:ext cx="3388032" cy="1420927"/>
          </a:xfrm>
          <a:prstGeom prst="rect">
            <a:avLst/>
          </a:prstGeom>
        </p:spPr>
      </p:pic>
      <p:pic>
        <p:nvPicPr>
          <p:cNvPr id="18" name="그림 17">
            <a:extLst>
              <a:ext uri="{FF2B5EF4-FFF2-40B4-BE49-F238E27FC236}">
                <a16:creationId xmlns:a16="http://schemas.microsoft.com/office/drawing/2014/main" id="{CC492393-F817-4A16-81BB-7D0292A0661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4888420"/>
            <a:ext cx="4434976" cy="1969579"/>
          </a:xfrm>
          <a:prstGeom prst="rect">
            <a:avLst/>
          </a:prstGeom>
        </p:spPr>
      </p:pic>
      <p:pic>
        <p:nvPicPr>
          <p:cNvPr id="19" name="그림 18">
            <a:extLst>
              <a:ext uri="{FF2B5EF4-FFF2-40B4-BE49-F238E27FC236}">
                <a16:creationId xmlns:a16="http://schemas.microsoft.com/office/drawing/2014/main" id="{F6D9EDE6-B332-470F-951D-56CCE4BE5B05}"/>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40958" b="20171"/>
          <a:stretch/>
        </p:blipFill>
        <p:spPr>
          <a:xfrm>
            <a:off x="0" y="4280170"/>
            <a:ext cx="2168917" cy="2577830"/>
          </a:xfrm>
          <a:prstGeom prst="rect">
            <a:avLst/>
          </a:prstGeom>
        </p:spPr>
      </p:pic>
    </p:spTree>
    <p:extLst>
      <p:ext uri="{BB962C8B-B14F-4D97-AF65-F5344CB8AC3E}">
        <p14:creationId xmlns:p14="http://schemas.microsoft.com/office/powerpoint/2010/main" val="42387069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14" name="그림 개체 틀 4">
            <a:extLst>
              <a:ext uri="{FF2B5EF4-FFF2-40B4-BE49-F238E27FC236}">
                <a16:creationId xmlns:a16="http://schemas.microsoft.com/office/drawing/2014/main" id="{E97A859B-CDD1-4669-A1E3-13AE36D3AC00}"/>
              </a:ext>
            </a:extLst>
          </p:cNvPr>
          <p:cNvSpPr>
            <a:spLocks noGrp="1"/>
          </p:cNvSpPr>
          <p:nvPr>
            <p:ph type="pic" sz="quarter" idx="10" hasCustomPrompt="1"/>
          </p:nvPr>
        </p:nvSpPr>
        <p:spPr>
          <a:xfrm>
            <a:off x="3921460" y="0"/>
            <a:ext cx="4349080" cy="6858000"/>
          </a:xfrm>
          <a:prstGeom prst="rect">
            <a:avLst/>
          </a:prstGeom>
          <a:pattFill prst="pct10">
            <a:fgClr>
              <a:schemeClr val="bg1">
                <a:lumMod val="75000"/>
              </a:schemeClr>
            </a:fgClr>
            <a:bgClr>
              <a:schemeClr val="bg1">
                <a:lumMod val="95000"/>
              </a:schemeClr>
            </a:bgClr>
          </a:pattFill>
        </p:spPr>
        <p:txBody>
          <a:bodyPr tIns="828000" anchor="ctr" anchorCtr="1"/>
          <a:lstStyle>
            <a:lvl1pPr>
              <a:defRPr lang="ko-KR" altLang="en-US" sz="1800" dirty="0"/>
            </a:lvl1pPr>
          </a:lstStyle>
          <a:p>
            <a:pPr marL="0" lvl="0" indent="0">
              <a:buNone/>
            </a:pPr>
            <a:r>
              <a:rPr lang="en-US" altLang="ko-KR" dirty="0"/>
              <a:t>Click icon to add picture</a:t>
            </a:r>
            <a:endParaRPr lang="ko-KR" altLang="en-US" dirty="0"/>
          </a:p>
        </p:txBody>
      </p:sp>
      <p:pic>
        <p:nvPicPr>
          <p:cNvPr id="17" name="Graphic 3">
            <a:hlinkClick r:id="rId2"/>
            <a:extLst>
              <a:ext uri="{FF2B5EF4-FFF2-40B4-BE49-F238E27FC236}">
                <a16:creationId xmlns:a16="http://schemas.microsoft.com/office/drawing/2014/main" id="{29DBA4E9-2C99-4278-9591-D8E5FE4A4EE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18" name="TextBox 17">
            <a:hlinkClick r:id="rId5"/>
            <a:extLst>
              <a:ext uri="{FF2B5EF4-FFF2-40B4-BE49-F238E27FC236}">
                <a16:creationId xmlns:a16="http://schemas.microsoft.com/office/drawing/2014/main" id="{A102282B-2CD6-416D-9915-F97803AAB50A}"/>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9" name="그림 18">
            <a:extLst>
              <a:ext uri="{FF2B5EF4-FFF2-40B4-BE49-F238E27FC236}">
                <a16:creationId xmlns:a16="http://schemas.microsoft.com/office/drawing/2014/main" id="{8462BBB1-078B-42A4-A792-263526C6B50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8275523" y="0"/>
            <a:ext cx="3916477" cy="1739312"/>
          </a:xfrm>
          <a:prstGeom prst="rect">
            <a:avLst/>
          </a:prstGeom>
        </p:spPr>
      </p:pic>
      <p:pic>
        <p:nvPicPr>
          <p:cNvPr id="21" name="그림 20">
            <a:extLst>
              <a:ext uri="{FF2B5EF4-FFF2-40B4-BE49-F238E27FC236}">
                <a16:creationId xmlns:a16="http://schemas.microsoft.com/office/drawing/2014/main" id="{306E5C6F-8C86-4AB3-A60E-2CE64C9F7AC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3983"/>
          <a:stretch/>
        </p:blipFill>
        <p:spPr>
          <a:xfrm flipV="1">
            <a:off x="1" y="-2"/>
            <a:ext cx="3249038" cy="1311626"/>
          </a:xfrm>
          <a:prstGeom prst="rect">
            <a:avLst/>
          </a:prstGeom>
        </p:spPr>
      </p:pic>
      <p:pic>
        <p:nvPicPr>
          <p:cNvPr id="22" name="그림 21">
            <a:extLst>
              <a:ext uri="{FF2B5EF4-FFF2-40B4-BE49-F238E27FC236}">
                <a16:creationId xmlns:a16="http://schemas.microsoft.com/office/drawing/2014/main" id="{D681AC10-D316-4658-8E6C-322AC925212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36742" r="43744"/>
          <a:stretch/>
        </p:blipFill>
        <p:spPr>
          <a:xfrm>
            <a:off x="10125434" y="0"/>
            <a:ext cx="2066566" cy="2042751"/>
          </a:xfrm>
          <a:prstGeom prst="rect">
            <a:avLst/>
          </a:prstGeom>
        </p:spPr>
      </p:pic>
      <p:pic>
        <p:nvPicPr>
          <p:cNvPr id="24" name="그림 23">
            <a:extLst>
              <a:ext uri="{FF2B5EF4-FFF2-40B4-BE49-F238E27FC236}">
                <a16:creationId xmlns:a16="http://schemas.microsoft.com/office/drawing/2014/main" id="{B88653B1-9DDC-472A-B8BB-C614B344F39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6829"/>
          <a:stretch/>
        </p:blipFill>
        <p:spPr>
          <a:xfrm flipH="1">
            <a:off x="8803968" y="5437073"/>
            <a:ext cx="3388032" cy="1420927"/>
          </a:xfrm>
          <a:prstGeom prst="rect">
            <a:avLst/>
          </a:prstGeom>
        </p:spPr>
      </p:pic>
      <p:pic>
        <p:nvPicPr>
          <p:cNvPr id="25" name="그림 24">
            <a:extLst>
              <a:ext uri="{FF2B5EF4-FFF2-40B4-BE49-F238E27FC236}">
                <a16:creationId xmlns:a16="http://schemas.microsoft.com/office/drawing/2014/main" id="{3F4E6374-4EC6-4AB8-B266-4A8A73A62F0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4888420"/>
            <a:ext cx="4434976" cy="1969579"/>
          </a:xfrm>
          <a:prstGeom prst="rect">
            <a:avLst/>
          </a:prstGeom>
        </p:spPr>
      </p:pic>
      <p:pic>
        <p:nvPicPr>
          <p:cNvPr id="26" name="그림 25">
            <a:extLst>
              <a:ext uri="{FF2B5EF4-FFF2-40B4-BE49-F238E27FC236}">
                <a16:creationId xmlns:a16="http://schemas.microsoft.com/office/drawing/2014/main" id="{DA944E45-A3BB-48BA-882C-0367FE79ACB2}"/>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40958" b="20171"/>
          <a:stretch/>
        </p:blipFill>
        <p:spPr>
          <a:xfrm>
            <a:off x="0" y="4280170"/>
            <a:ext cx="2168917" cy="2577830"/>
          </a:xfrm>
          <a:prstGeom prst="rect">
            <a:avLst/>
          </a:prstGeom>
        </p:spPr>
      </p:pic>
    </p:spTree>
    <p:extLst>
      <p:ext uri="{BB962C8B-B14F-4D97-AF65-F5344CB8AC3E}">
        <p14:creationId xmlns:p14="http://schemas.microsoft.com/office/powerpoint/2010/main" val="1970688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sp>
        <p:nvSpPr>
          <p:cNvPr id="14" name="그림 개체 틀 4">
            <a:extLst>
              <a:ext uri="{FF2B5EF4-FFF2-40B4-BE49-F238E27FC236}">
                <a16:creationId xmlns:a16="http://schemas.microsoft.com/office/drawing/2014/main" id="{2DFACFE7-D20A-4809-B144-3D5CCFBF9071}"/>
              </a:ext>
            </a:extLst>
          </p:cNvPr>
          <p:cNvSpPr>
            <a:spLocks noGrp="1"/>
          </p:cNvSpPr>
          <p:nvPr>
            <p:ph type="pic" sz="quarter" idx="13" hasCustomPrompt="1"/>
          </p:nvPr>
        </p:nvSpPr>
        <p:spPr>
          <a:xfrm>
            <a:off x="0" y="0"/>
            <a:ext cx="6096000" cy="6858000"/>
          </a:xfrm>
          <a:prstGeom prst="rect">
            <a:avLst/>
          </a:prstGeom>
          <a:pattFill prst="pct10">
            <a:fgClr>
              <a:schemeClr val="bg1">
                <a:lumMod val="75000"/>
              </a:schemeClr>
            </a:fgClr>
            <a:bgClr>
              <a:schemeClr val="bg1">
                <a:lumMod val="95000"/>
              </a:schemeClr>
            </a:bgClr>
          </a:pattFill>
        </p:spPr>
        <p:txBody>
          <a:bodyPr tIns="828000" anchor="ctr" anchorCtr="1"/>
          <a:lstStyle>
            <a:lvl1pPr>
              <a:defRPr lang="ko-KR" altLang="en-US" sz="1800" dirty="0"/>
            </a:lvl1pPr>
          </a:lstStyle>
          <a:p>
            <a:pPr marL="0" lvl="0" indent="0">
              <a:buNone/>
            </a:pPr>
            <a:r>
              <a:rPr lang="en-US" altLang="ko-KR" dirty="0"/>
              <a:t>Click icon to add picture</a:t>
            </a:r>
            <a:endParaRPr lang="ko-KR" altLang="en-US" dirty="0"/>
          </a:p>
        </p:txBody>
      </p:sp>
      <p:pic>
        <p:nvPicPr>
          <p:cNvPr id="9" name="Graphic 3">
            <a:hlinkClick r:id="rId2"/>
            <a:extLst>
              <a:ext uri="{FF2B5EF4-FFF2-40B4-BE49-F238E27FC236}">
                <a16:creationId xmlns:a16="http://schemas.microsoft.com/office/drawing/2014/main" id="{EA324708-3D4F-4DA7-B0F9-1842E93DE17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10" name="TextBox 9">
            <a:hlinkClick r:id="rId5"/>
            <a:extLst>
              <a:ext uri="{FF2B5EF4-FFF2-40B4-BE49-F238E27FC236}">
                <a16:creationId xmlns:a16="http://schemas.microsoft.com/office/drawing/2014/main" id="{0FEB66D7-A568-4A94-B68C-23BB0144CD1D}"/>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1" name="그림 10">
            <a:extLst>
              <a:ext uri="{FF2B5EF4-FFF2-40B4-BE49-F238E27FC236}">
                <a16:creationId xmlns:a16="http://schemas.microsoft.com/office/drawing/2014/main" id="{7BC0EE14-D19F-41C6-BEA1-6E04DF76C89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8275523" y="0"/>
            <a:ext cx="3916477" cy="1739312"/>
          </a:xfrm>
          <a:prstGeom prst="rect">
            <a:avLst/>
          </a:prstGeom>
        </p:spPr>
      </p:pic>
      <p:pic>
        <p:nvPicPr>
          <p:cNvPr id="13" name="그림 12">
            <a:extLst>
              <a:ext uri="{FF2B5EF4-FFF2-40B4-BE49-F238E27FC236}">
                <a16:creationId xmlns:a16="http://schemas.microsoft.com/office/drawing/2014/main" id="{FBAB9E74-EAF4-4AD2-A243-5BCE8E26FE0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36742" r="43744"/>
          <a:stretch/>
        </p:blipFill>
        <p:spPr>
          <a:xfrm>
            <a:off x="10125434" y="0"/>
            <a:ext cx="2066566" cy="2042751"/>
          </a:xfrm>
          <a:prstGeom prst="rect">
            <a:avLst/>
          </a:prstGeom>
        </p:spPr>
      </p:pic>
      <p:pic>
        <p:nvPicPr>
          <p:cNvPr id="15" name="그림 14">
            <a:extLst>
              <a:ext uri="{FF2B5EF4-FFF2-40B4-BE49-F238E27FC236}">
                <a16:creationId xmlns:a16="http://schemas.microsoft.com/office/drawing/2014/main" id="{BD6532C4-C9FB-4974-BCE5-4D17C1BFAC55}"/>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6829"/>
          <a:stretch/>
        </p:blipFill>
        <p:spPr>
          <a:xfrm flipH="1">
            <a:off x="8803968" y="5437073"/>
            <a:ext cx="3388032" cy="1420927"/>
          </a:xfrm>
          <a:prstGeom prst="rect">
            <a:avLst/>
          </a:prstGeom>
        </p:spPr>
      </p:pic>
    </p:spTree>
    <p:extLst>
      <p:ext uri="{BB962C8B-B14F-4D97-AF65-F5344CB8AC3E}">
        <p14:creationId xmlns:p14="http://schemas.microsoft.com/office/powerpoint/2010/main" val="12782946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sp>
        <p:nvSpPr>
          <p:cNvPr id="14" name="그림 개체 틀 4">
            <a:extLst>
              <a:ext uri="{FF2B5EF4-FFF2-40B4-BE49-F238E27FC236}">
                <a16:creationId xmlns:a16="http://schemas.microsoft.com/office/drawing/2014/main" id="{35727EDF-7538-472D-AC1D-DDC3AFD092C7}"/>
              </a:ext>
            </a:extLst>
          </p:cNvPr>
          <p:cNvSpPr>
            <a:spLocks noGrp="1"/>
          </p:cNvSpPr>
          <p:nvPr>
            <p:ph type="pic" sz="quarter" idx="13" hasCustomPrompt="1"/>
          </p:nvPr>
        </p:nvSpPr>
        <p:spPr>
          <a:xfrm>
            <a:off x="6096000" y="0"/>
            <a:ext cx="6096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800"/>
            </a:lvl1pPr>
          </a:lstStyle>
          <a:p>
            <a:r>
              <a:rPr lang="en-US" altLang="ko-KR" dirty="0"/>
              <a:t>Click icon to add picture</a:t>
            </a:r>
            <a:endParaRPr lang="ko-KR" altLang="en-US" dirty="0"/>
          </a:p>
        </p:txBody>
      </p:sp>
      <p:sp>
        <p:nvSpPr>
          <p:cNvPr id="15" name="그림 개체 틀 17">
            <a:extLst>
              <a:ext uri="{FF2B5EF4-FFF2-40B4-BE49-F238E27FC236}">
                <a16:creationId xmlns:a16="http://schemas.microsoft.com/office/drawing/2014/main" id="{658AD2AF-E92F-493A-AF01-C18A74CB1DAC}"/>
              </a:ext>
            </a:extLst>
          </p:cNvPr>
          <p:cNvSpPr>
            <a:spLocks noGrp="1"/>
          </p:cNvSpPr>
          <p:nvPr>
            <p:ph type="pic" sz="quarter" idx="11" hasCustomPrompt="1"/>
          </p:nvPr>
        </p:nvSpPr>
        <p:spPr>
          <a:xfrm>
            <a:off x="1781071" y="1287029"/>
            <a:ext cx="2533858" cy="2533856"/>
          </a:xfrm>
          <a:prstGeom prst="rect">
            <a:avLst/>
          </a:prstGeom>
          <a:pattFill prst="pct10">
            <a:fgClr>
              <a:schemeClr val="bg1">
                <a:lumMod val="75000"/>
              </a:schemeClr>
            </a:fgClr>
            <a:bgClr>
              <a:schemeClr val="bg1">
                <a:lumMod val="95000"/>
              </a:schemeClr>
            </a:bgClr>
          </a:pattFill>
        </p:spPr>
        <p:txBody>
          <a:bodyPr tIns="828000" anchor="ctr" anchorCtr="1"/>
          <a:lstStyle>
            <a:lvl1pPr>
              <a:defRPr lang="ko-KR" altLang="en-US" sz="1800" dirty="0"/>
            </a:lvl1pPr>
          </a:lstStyle>
          <a:p>
            <a:pPr marL="0" lvl="0" indent="0">
              <a:buNone/>
            </a:pPr>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id="{FD583372-4404-47C2-B185-7525B9C507C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18" name="TextBox 17">
            <a:hlinkClick r:id="rId5"/>
            <a:extLst>
              <a:ext uri="{FF2B5EF4-FFF2-40B4-BE49-F238E27FC236}">
                <a16:creationId xmlns:a16="http://schemas.microsoft.com/office/drawing/2014/main" id="{585A76AA-60FC-4BA1-94F2-120C4ECF222C}"/>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1" name="그림 20">
            <a:extLst>
              <a:ext uri="{FF2B5EF4-FFF2-40B4-BE49-F238E27FC236}">
                <a16:creationId xmlns:a16="http://schemas.microsoft.com/office/drawing/2014/main" id="{850A37BD-BB24-4E7B-A6B9-A1FAC7D25E5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3983"/>
          <a:stretch/>
        </p:blipFill>
        <p:spPr>
          <a:xfrm flipV="1">
            <a:off x="1" y="-2"/>
            <a:ext cx="3249038" cy="1311626"/>
          </a:xfrm>
          <a:prstGeom prst="rect">
            <a:avLst/>
          </a:prstGeom>
        </p:spPr>
      </p:pic>
      <p:pic>
        <p:nvPicPr>
          <p:cNvPr id="25" name="그림 24">
            <a:extLst>
              <a:ext uri="{FF2B5EF4-FFF2-40B4-BE49-F238E27FC236}">
                <a16:creationId xmlns:a16="http://schemas.microsoft.com/office/drawing/2014/main" id="{352837F8-E7E5-4AA2-8E8A-B86085DF498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0" y="4888420"/>
            <a:ext cx="4434976" cy="1969579"/>
          </a:xfrm>
          <a:prstGeom prst="rect">
            <a:avLst/>
          </a:prstGeom>
        </p:spPr>
      </p:pic>
      <p:pic>
        <p:nvPicPr>
          <p:cNvPr id="26" name="그림 25">
            <a:extLst>
              <a:ext uri="{FF2B5EF4-FFF2-40B4-BE49-F238E27FC236}">
                <a16:creationId xmlns:a16="http://schemas.microsoft.com/office/drawing/2014/main" id="{4478F6F2-6B2B-40F7-9DD4-DB3362BADDA5}"/>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40958" b="20171"/>
          <a:stretch/>
        </p:blipFill>
        <p:spPr>
          <a:xfrm>
            <a:off x="0" y="4280170"/>
            <a:ext cx="2168917" cy="2577830"/>
          </a:xfrm>
          <a:prstGeom prst="rect">
            <a:avLst/>
          </a:prstGeom>
        </p:spPr>
      </p:pic>
    </p:spTree>
    <p:extLst>
      <p:ext uri="{BB962C8B-B14F-4D97-AF65-F5344CB8AC3E}">
        <p14:creationId xmlns:p14="http://schemas.microsoft.com/office/powerpoint/2010/main" val="24215952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14" name="그림 개체 틀 7">
            <a:extLst>
              <a:ext uri="{FF2B5EF4-FFF2-40B4-BE49-F238E27FC236}">
                <a16:creationId xmlns:a16="http://schemas.microsoft.com/office/drawing/2014/main" id="{37B11E38-910A-49D2-94C3-6067B5A499CF}"/>
              </a:ext>
            </a:extLst>
          </p:cNvPr>
          <p:cNvSpPr>
            <a:spLocks noGrp="1"/>
          </p:cNvSpPr>
          <p:nvPr>
            <p:ph type="pic" sz="quarter" idx="11" hasCustomPrompt="1"/>
          </p:nvPr>
        </p:nvSpPr>
        <p:spPr>
          <a:xfrm>
            <a:off x="4775201" y="1139371"/>
            <a:ext cx="7416800" cy="4579258"/>
          </a:xfrm>
          <a:prstGeom prst="rect">
            <a:avLst/>
          </a:prstGeom>
          <a:pattFill prst="pct10">
            <a:fgClr>
              <a:schemeClr val="bg1">
                <a:lumMod val="75000"/>
              </a:schemeClr>
            </a:fgClr>
            <a:bgClr>
              <a:schemeClr val="bg1">
                <a:lumMod val="95000"/>
              </a:schemeClr>
            </a:bgClr>
          </a:pattFill>
        </p:spPr>
        <p:txBody>
          <a:bodyPr tIns="828000" anchor="ctr" anchorCtr="1"/>
          <a:lstStyle>
            <a:lvl1pPr>
              <a:defRPr lang="ko-KR" altLang="en-US" sz="1800" dirty="0"/>
            </a:lvl1pPr>
          </a:lstStyle>
          <a:p>
            <a:pPr marL="0" lvl="0" indent="0">
              <a:buNone/>
            </a:pPr>
            <a:r>
              <a:rPr lang="en-US" altLang="ko-KR" dirty="0"/>
              <a:t>Click icon to add picture</a:t>
            </a:r>
            <a:endParaRPr lang="ko-KR" altLang="en-US" dirty="0"/>
          </a:p>
        </p:txBody>
      </p:sp>
      <p:pic>
        <p:nvPicPr>
          <p:cNvPr id="10" name="Graphic 3">
            <a:hlinkClick r:id="rId2"/>
            <a:extLst>
              <a:ext uri="{FF2B5EF4-FFF2-40B4-BE49-F238E27FC236}">
                <a16:creationId xmlns:a16="http://schemas.microsoft.com/office/drawing/2014/main" id="{E6280994-D456-4AC6-B2AA-7B1B4874DEA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11" name="TextBox 10">
            <a:hlinkClick r:id="rId5"/>
            <a:extLst>
              <a:ext uri="{FF2B5EF4-FFF2-40B4-BE49-F238E27FC236}">
                <a16:creationId xmlns:a16="http://schemas.microsoft.com/office/drawing/2014/main" id="{61361750-D5B0-4984-8D0E-2C384B40D72F}"/>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2609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sp>
        <p:nvSpPr>
          <p:cNvPr id="14" name="그림 개체 틀 4">
            <a:extLst>
              <a:ext uri="{FF2B5EF4-FFF2-40B4-BE49-F238E27FC236}">
                <a16:creationId xmlns:a16="http://schemas.microsoft.com/office/drawing/2014/main" id="{F23A6E83-627A-4577-8D82-F3A716C443C6}"/>
              </a:ext>
            </a:extLst>
          </p:cNvPr>
          <p:cNvSpPr>
            <a:spLocks noGrp="1"/>
          </p:cNvSpPr>
          <p:nvPr>
            <p:ph type="pic" sz="quarter" idx="14" hasCustomPrompt="1"/>
          </p:nvPr>
        </p:nvSpPr>
        <p:spPr>
          <a:xfrm>
            <a:off x="0" y="0"/>
            <a:ext cx="12192000" cy="3000375"/>
          </a:xfrm>
          <a:prstGeom prst="rect">
            <a:avLst/>
          </a:prstGeom>
          <a:pattFill prst="pct10">
            <a:fgClr>
              <a:schemeClr val="bg1">
                <a:lumMod val="75000"/>
              </a:schemeClr>
            </a:fgClr>
            <a:bgClr>
              <a:schemeClr val="bg1">
                <a:lumMod val="95000"/>
              </a:schemeClr>
            </a:bgClr>
          </a:pattFill>
        </p:spPr>
        <p:txBody>
          <a:bodyPr tIns="828000" anchor="ctr" anchorCtr="1"/>
          <a:lstStyle>
            <a:lvl1pPr>
              <a:defRPr lang="ko-KR" altLang="en-US" sz="1800" dirty="0"/>
            </a:lvl1pPr>
          </a:lstStyle>
          <a:p>
            <a:pPr marL="0" lvl="0" indent="0">
              <a:buNone/>
            </a:pPr>
            <a:r>
              <a:rPr lang="en-US" altLang="ko-KR" dirty="0"/>
              <a:t>Click icon to add picture</a:t>
            </a:r>
            <a:endParaRPr lang="ko-KR" altLang="en-US" dirty="0"/>
          </a:p>
        </p:txBody>
      </p:sp>
      <p:sp>
        <p:nvSpPr>
          <p:cNvPr id="15" name="그림 개체 틀 4">
            <a:extLst>
              <a:ext uri="{FF2B5EF4-FFF2-40B4-BE49-F238E27FC236}">
                <a16:creationId xmlns:a16="http://schemas.microsoft.com/office/drawing/2014/main" id="{AC7AB4EF-3244-4E9A-A0CC-20C0FC159149}"/>
              </a:ext>
            </a:extLst>
          </p:cNvPr>
          <p:cNvSpPr>
            <a:spLocks noGrp="1"/>
          </p:cNvSpPr>
          <p:nvPr>
            <p:ph type="pic" sz="quarter" idx="15" hasCustomPrompt="1"/>
          </p:nvPr>
        </p:nvSpPr>
        <p:spPr>
          <a:xfrm>
            <a:off x="7135131" y="3543483"/>
            <a:ext cx="4542519" cy="2843984"/>
          </a:xfrm>
          <a:prstGeom prst="rect">
            <a:avLst/>
          </a:prstGeom>
          <a:pattFill prst="pct10">
            <a:fgClr>
              <a:schemeClr val="bg1">
                <a:lumMod val="75000"/>
              </a:schemeClr>
            </a:fgClr>
            <a:bgClr>
              <a:schemeClr val="bg1">
                <a:lumMod val="95000"/>
              </a:schemeClr>
            </a:bgClr>
          </a:pattFill>
        </p:spPr>
        <p:txBody>
          <a:bodyPr tIns="828000" anchor="ctr" anchorCtr="1"/>
          <a:lstStyle>
            <a:lvl1pPr>
              <a:defRPr lang="ko-KR" altLang="en-US" sz="1800" dirty="0"/>
            </a:lvl1pPr>
          </a:lstStyle>
          <a:p>
            <a:pPr marL="0" lvl="0" indent="0">
              <a:buNone/>
            </a:pPr>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id="{2671584D-814F-4846-94FE-1E950C689F4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17" name="TextBox 16">
            <a:hlinkClick r:id="rId5"/>
            <a:extLst>
              <a:ext uri="{FF2B5EF4-FFF2-40B4-BE49-F238E27FC236}">
                <a16:creationId xmlns:a16="http://schemas.microsoft.com/office/drawing/2014/main" id="{058BB30A-B9C0-4A16-A73A-029B8E9140C3}"/>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4" name="그림 23">
            <a:extLst>
              <a:ext uri="{FF2B5EF4-FFF2-40B4-BE49-F238E27FC236}">
                <a16:creationId xmlns:a16="http://schemas.microsoft.com/office/drawing/2014/main" id="{C6505097-0B20-42DE-AD97-B729597A8A0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6829"/>
          <a:stretch/>
        </p:blipFill>
        <p:spPr>
          <a:xfrm flipH="1">
            <a:off x="8803968" y="5437073"/>
            <a:ext cx="3388032" cy="1420927"/>
          </a:xfrm>
          <a:prstGeom prst="rect">
            <a:avLst/>
          </a:prstGeom>
        </p:spPr>
      </p:pic>
      <p:pic>
        <p:nvPicPr>
          <p:cNvPr id="25" name="그림 24">
            <a:extLst>
              <a:ext uri="{FF2B5EF4-FFF2-40B4-BE49-F238E27FC236}">
                <a16:creationId xmlns:a16="http://schemas.microsoft.com/office/drawing/2014/main" id="{CAB11F44-2D2D-44B9-BA34-DE0F106D038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0" y="4888420"/>
            <a:ext cx="4434976" cy="1969579"/>
          </a:xfrm>
          <a:prstGeom prst="rect">
            <a:avLst/>
          </a:prstGeom>
        </p:spPr>
      </p:pic>
      <p:pic>
        <p:nvPicPr>
          <p:cNvPr id="26" name="그림 25">
            <a:extLst>
              <a:ext uri="{FF2B5EF4-FFF2-40B4-BE49-F238E27FC236}">
                <a16:creationId xmlns:a16="http://schemas.microsoft.com/office/drawing/2014/main" id="{3B76B7F4-AFF7-4657-94A3-BA233722509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40958" b="20171"/>
          <a:stretch/>
        </p:blipFill>
        <p:spPr>
          <a:xfrm>
            <a:off x="0" y="4280170"/>
            <a:ext cx="2168917" cy="2577830"/>
          </a:xfrm>
          <a:prstGeom prst="rect">
            <a:avLst/>
          </a:prstGeom>
        </p:spPr>
      </p:pic>
    </p:spTree>
    <p:extLst>
      <p:ext uri="{BB962C8B-B14F-4D97-AF65-F5344CB8AC3E}">
        <p14:creationId xmlns:p14="http://schemas.microsoft.com/office/powerpoint/2010/main" val="533708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5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687" r:id="rId15"/>
    <p:sldLayoutId id="2147483664" r:id="rId16"/>
    <p:sldLayoutId id="2147483701" r:id="rId17"/>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21.pn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23.emf"/><Relationship Id="rId10" Type="http://schemas.openxmlformats.org/officeDocument/2006/relationships/image" Target="../media/image14.png"/><Relationship Id="rId4" Type="http://schemas.openxmlformats.org/officeDocument/2006/relationships/image" Target="../media/image22.emf"/><Relationship Id="rId9" Type="http://schemas.openxmlformats.org/officeDocument/2006/relationships/image" Target="../media/image13.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1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5.jpe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24.jpeg"/><Relationship Id="rId1" Type="http://schemas.openxmlformats.org/officeDocument/2006/relationships/slideLayout" Target="../slideLayouts/slideLayout16.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26.jpe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png"/><Relationship Id="rId7" Type="http://schemas.openxmlformats.org/officeDocument/2006/relationships/image" Target="../media/image13.svg"/><Relationship Id="rId2" Type="http://schemas.openxmlformats.org/officeDocument/2006/relationships/image" Target="../media/image27.emf"/><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0.png"/><Relationship Id="rId7" Type="http://schemas.openxmlformats.org/officeDocument/2006/relationships/image" Target="../media/image13.svg"/><Relationship Id="rId2" Type="http://schemas.openxmlformats.org/officeDocument/2006/relationships/image" Target="../media/image29.emf"/><Relationship Id="rId1" Type="http://schemas.openxmlformats.org/officeDocument/2006/relationships/slideLayout" Target="../slideLayouts/slideLayout1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2.emf"/><Relationship Id="rId7" Type="http://schemas.openxmlformats.org/officeDocument/2006/relationships/image" Target="../media/image13.sv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1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34.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35.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wdp"/><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7.png"/><Relationship Id="rId5" Type="http://schemas.openxmlformats.org/officeDocument/2006/relationships/image" Target="../media/image13.svg"/><Relationship Id="rId10" Type="http://schemas.openxmlformats.org/officeDocument/2006/relationships/image" Target="../media/image36.png"/><Relationship Id="rId4" Type="http://schemas.openxmlformats.org/officeDocument/2006/relationships/image" Target="../media/image12.png"/><Relationship Id="rId9" Type="http://schemas.openxmlformats.org/officeDocument/2006/relationships/image" Target="../media/image17.sv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chart" Target="../charts/chart2.xml"/><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chart" Target="../charts/chart1.xml"/><Relationship Id="rId1" Type="http://schemas.openxmlformats.org/officeDocument/2006/relationships/slideLayout" Target="../slideLayouts/slideLayout15.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chart" Target="../charts/chart4.xml"/><Relationship Id="rId10" Type="http://schemas.openxmlformats.org/officeDocument/2006/relationships/image" Target="../media/image14.png"/><Relationship Id="rId4" Type="http://schemas.openxmlformats.org/officeDocument/2006/relationships/chart" Target="../charts/chart3.xml"/><Relationship Id="rId9" Type="http://schemas.openxmlformats.org/officeDocument/2006/relationships/image" Target="../media/image13.svg"/></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16.xml"/><Relationship Id="rId6" Type="http://schemas.openxmlformats.org/officeDocument/2006/relationships/image" Target="../media/image13.svg"/><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직선 연결선 11">
            <a:extLst>
              <a:ext uri="{FF2B5EF4-FFF2-40B4-BE49-F238E27FC236}">
                <a16:creationId xmlns:a16="http://schemas.microsoft.com/office/drawing/2014/main" id="{627EF42E-1AC8-4E62-A657-BCAF6044FEC5}"/>
              </a:ext>
            </a:extLst>
          </p:cNvPr>
          <p:cNvCxnSpPr/>
          <p:nvPr/>
        </p:nvCxnSpPr>
        <p:spPr>
          <a:xfrm>
            <a:off x="3921939" y="4949755"/>
            <a:ext cx="4615542" cy="0"/>
          </a:xfrm>
          <a:prstGeom prst="line">
            <a:avLst/>
          </a:prstGeom>
          <a:ln>
            <a:solidFill>
              <a:srgbClr val="826A47"/>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FB507A7-2789-D9AE-9D69-7BDF0E02299E}"/>
              </a:ext>
            </a:extLst>
          </p:cNvPr>
          <p:cNvSpPr txBox="1"/>
          <p:nvPr/>
        </p:nvSpPr>
        <p:spPr>
          <a:xfrm>
            <a:off x="364563" y="2259058"/>
            <a:ext cx="11458322" cy="1508105"/>
          </a:xfrm>
          <a:prstGeom prst="rect">
            <a:avLst/>
          </a:prstGeom>
          <a:noFill/>
        </p:spPr>
        <p:txBody>
          <a:bodyPr wrap="square" rtlCol="0">
            <a:spAutoFit/>
          </a:bodyPr>
          <a:lstStyle/>
          <a:p>
            <a:pPr algn="ctr"/>
            <a:r>
              <a:rPr lang="en-US" sz="2800" b="1" cap="none" dirty="0">
                <a:solidFill>
                  <a:schemeClr val="tx1">
                    <a:lumMod val="85000"/>
                    <a:lumOff val="15000"/>
                  </a:schemeClr>
                </a:solidFill>
                <a:latin typeface="Book Antiqua" panose="02040602050305030304" pitchFamily="18" charset="0"/>
                <a:cs typeface="Times New Roman" panose="02020603050405020304" pitchFamily="18" charset="0"/>
              </a:rPr>
              <a:t>Mathematical modeling based on response-surface methodology </a:t>
            </a:r>
          </a:p>
          <a:p>
            <a:pPr algn="ctr"/>
            <a:r>
              <a:rPr lang="en-US" sz="2800" b="1" cap="none" dirty="0">
                <a:solidFill>
                  <a:schemeClr val="tx1">
                    <a:lumMod val="85000"/>
                    <a:lumOff val="15000"/>
                  </a:schemeClr>
                </a:solidFill>
                <a:latin typeface="Book Antiqua" panose="02040602050305030304" pitchFamily="18" charset="0"/>
                <a:cs typeface="Times New Roman" panose="02020603050405020304" pitchFamily="18" charset="0"/>
              </a:rPr>
              <a:t>(RSM), experimental investigation and optimization for the laser cutting process</a:t>
            </a:r>
            <a:r>
              <a:rPr lang="en-US" sz="3600" b="1" cap="none" dirty="0">
                <a:solidFill>
                  <a:schemeClr val="tx1">
                    <a:lumMod val="85000"/>
                    <a:lumOff val="15000"/>
                  </a:schemeClr>
                </a:solidFill>
                <a:latin typeface="Rockwell" panose="02060603020205020403" pitchFamily="18" charset="0"/>
                <a:cs typeface="Times New Roman" panose="02020603050405020304" pitchFamily="18" charset="0"/>
              </a:rPr>
              <a:t>. </a:t>
            </a:r>
          </a:p>
        </p:txBody>
      </p:sp>
      <p:cxnSp>
        <p:nvCxnSpPr>
          <p:cNvPr id="3" name="직선 연결선 5">
            <a:extLst>
              <a:ext uri="{FF2B5EF4-FFF2-40B4-BE49-F238E27FC236}">
                <a16:creationId xmlns:a16="http://schemas.microsoft.com/office/drawing/2014/main" id="{7570A538-454A-DE51-BDBB-C5E86B99DE84}"/>
              </a:ext>
            </a:extLst>
          </p:cNvPr>
          <p:cNvCxnSpPr/>
          <p:nvPr/>
        </p:nvCxnSpPr>
        <p:spPr>
          <a:xfrm>
            <a:off x="3788229" y="3728403"/>
            <a:ext cx="4615542" cy="0"/>
          </a:xfrm>
          <a:prstGeom prst="line">
            <a:avLst/>
          </a:prstGeom>
          <a:ln>
            <a:solidFill>
              <a:srgbClr val="826A47"/>
            </a:solidFill>
          </a:ln>
        </p:spPr>
        <p:style>
          <a:lnRef idx="1">
            <a:schemeClr val="accent1"/>
          </a:lnRef>
          <a:fillRef idx="0">
            <a:schemeClr val="accent1"/>
          </a:fillRef>
          <a:effectRef idx="0">
            <a:schemeClr val="accent1"/>
          </a:effectRef>
          <a:fontRef idx="minor">
            <a:schemeClr val="tx1"/>
          </a:fontRef>
        </p:style>
      </p:cxnSp>
      <p:cxnSp>
        <p:nvCxnSpPr>
          <p:cNvPr id="4" name="직선 연결선 11">
            <a:extLst>
              <a:ext uri="{FF2B5EF4-FFF2-40B4-BE49-F238E27FC236}">
                <a16:creationId xmlns:a16="http://schemas.microsoft.com/office/drawing/2014/main" id="{801A88A6-2BC8-421F-A102-CB68208546F9}"/>
              </a:ext>
            </a:extLst>
          </p:cNvPr>
          <p:cNvCxnSpPr/>
          <p:nvPr/>
        </p:nvCxnSpPr>
        <p:spPr>
          <a:xfrm>
            <a:off x="3788229" y="5756676"/>
            <a:ext cx="4615542" cy="0"/>
          </a:xfrm>
          <a:prstGeom prst="line">
            <a:avLst/>
          </a:prstGeom>
          <a:ln>
            <a:solidFill>
              <a:srgbClr val="826A47"/>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4ABAB28-FC5C-9792-74BC-BD513BDA29CB}"/>
              </a:ext>
            </a:extLst>
          </p:cNvPr>
          <p:cNvSpPr txBox="1"/>
          <p:nvPr/>
        </p:nvSpPr>
        <p:spPr>
          <a:xfrm>
            <a:off x="3346657" y="712072"/>
            <a:ext cx="6093724" cy="1200329"/>
          </a:xfrm>
          <a:prstGeom prst="rect">
            <a:avLst/>
          </a:prstGeom>
          <a:noFill/>
        </p:spPr>
        <p:txBody>
          <a:bodyPr wrap="square">
            <a:spAutoFit/>
          </a:bodyPr>
          <a:lstStyle/>
          <a:p>
            <a:pPr algn="ctr"/>
            <a:r>
              <a:rPr lang="en-US" dirty="0">
                <a:solidFill>
                  <a:srgbClr val="826A47"/>
                </a:solidFill>
                <a:latin typeface="Times New Roman" panose="02020603050405020304" pitchFamily="18" charset="0"/>
                <a:cs typeface="Times New Roman" panose="02020603050405020304" pitchFamily="18" charset="0"/>
              </a:rPr>
              <a:t>Ministry of Higher Education &amp; Scientific Research</a:t>
            </a:r>
          </a:p>
          <a:p>
            <a:pPr algn="ctr"/>
            <a:r>
              <a:rPr lang="en-US" dirty="0">
                <a:solidFill>
                  <a:srgbClr val="826A47"/>
                </a:solidFill>
                <a:latin typeface="Times New Roman" panose="02020603050405020304" pitchFamily="18" charset="0"/>
                <a:cs typeface="Times New Roman" panose="02020603050405020304" pitchFamily="18" charset="0"/>
              </a:rPr>
              <a:t>University of Baghdad</a:t>
            </a:r>
          </a:p>
          <a:p>
            <a:pPr algn="ctr"/>
            <a:r>
              <a:rPr lang="en-US" sz="1800" dirty="0">
                <a:solidFill>
                  <a:srgbClr val="826A47"/>
                </a:solidFill>
                <a:effectLst/>
                <a:latin typeface="Book Antiqua" panose="02040602050305030304" pitchFamily="18" charset="0"/>
                <a:ea typeface="Book Antiqua" panose="02040602050305030304" pitchFamily="18" charset="0"/>
                <a:cs typeface="Times New Roman" panose="02020603050405020304" pitchFamily="18" charset="0"/>
              </a:rPr>
              <a:t>College of Engineering</a:t>
            </a:r>
            <a:endParaRPr lang="en-US" dirty="0">
              <a:solidFill>
                <a:srgbClr val="826A47"/>
              </a:solidFill>
              <a:latin typeface="Times New Roman" panose="02020603050405020304" pitchFamily="18" charset="0"/>
              <a:cs typeface="Times New Roman" panose="02020603050405020304" pitchFamily="18" charset="0"/>
            </a:endParaRPr>
          </a:p>
          <a:p>
            <a:pPr algn="ctr"/>
            <a:r>
              <a:rPr lang="en-US" dirty="0">
                <a:solidFill>
                  <a:srgbClr val="826A47"/>
                </a:solidFill>
                <a:latin typeface="Times New Roman" panose="02020603050405020304" pitchFamily="18" charset="0"/>
                <a:cs typeface="Times New Roman" panose="02020603050405020304" pitchFamily="18" charset="0"/>
              </a:rPr>
              <a:t>Mechanical</a:t>
            </a:r>
            <a:r>
              <a:rPr lang="ar-IQ" dirty="0">
                <a:solidFill>
                  <a:srgbClr val="826A47"/>
                </a:solidFill>
                <a:latin typeface="Times New Roman" panose="02020603050405020304" pitchFamily="18" charset="0"/>
                <a:cs typeface="Times New Roman" panose="02020603050405020304" pitchFamily="18" charset="0"/>
              </a:rPr>
              <a:t> </a:t>
            </a:r>
            <a:r>
              <a:rPr lang="en-US" dirty="0">
                <a:solidFill>
                  <a:srgbClr val="826A47"/>
                </a:solidFill>
                <a:latin typeface="Times New Roman" panose="02020603050405020304" pitchFamily="18" charset="0"/>
                <a:cs typeface="Times New Roman" panose="02020603050405020304" pitchFamily="18" charset="0"/>
              </a:rPr>
              <a:t>Engineering Department</a:t>
            </a:r>
          </a:p>
        </p:txBody>
      </p:sp>
      <p:pic>
        <p:nvPicPr>
          <p:cNvPr id="14" name="Picture 13">
            <a:extLst>
              <a:ext uri="{FF2B5EF4-FFF2-40B4-BE49-F238E27FC236}">
                <a16:creationId xmlns:a16="http://schemas.microsoft.com/office/drawing/2014/main" id="{0D7A01C4-0A1E-1CC4-0F38-095D3BB42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4062" y="121839"/>
            <a:ext cx="1623876" cy="1586286"/>
          </a:xfrm>
          <a:prstGeom prst="rect">
            <a:avLst/>
          </a:prstGeom>
        </p:spPr>
      </p:pic>
      <p:pic>
        <p:nvPicPr>
          <p:cNvPr id="16" name="Picture 15">
            <a:extLst>
              <a:ext uri="{FF2B5EF4-FFF2-40B4-BE49-F238E27FC236}">
                <a16:creationId xmlns:a16="http://schemas.microsoft.com/office/drawing/2014/main" id="{F53DD892-8CA7-A788-05EE-DBBD1E543D5D}"/>
              </a:ext>
            </a:extLst>
          </p:cNvPr>
          <p:cNvPicPr>
            <a:picLocks noChangeAspect="1"/>
          </p:cNvPicPr>
          <p:nvPr/>
        </p:nvPicPr>
        <p:blipFill>
          <a:blip r:embed="rId3"/>
          <a:stretch>
            <a:fillRect/>
          </a:stretch>
        </p:blipFill>
        <p:spPr>
          <a:xfrm>
            <a:off x="671346" y="260325"/>
            <a:ext cx="1516104" cy="14478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8" name="TextBox 17">
            <a:extLst>
              <a:ext uri="{FF2B5EF4-FFF2-40B4-BE49-F238E27FC236}">
                <a16:creationId xmlns:a16="http://schemas.microsoft.com/office/drawing/2014/main" id="{AE6A8F5B-2543-2853-7D6B-2383F8F90A72}"/>
              </a:ext>
            </a:extLst>
          </p:cNvPr>
          <p:cNvSpPr txBox="1"/>
          <p:nvPr/>
        </p:nvSpPr>
        <p:spPr>
          <a:xfrm>
            <a:off x="3921939" y="4142611"/>
            <a:ext cx="4615542" cy="1614288"/>
          </a:xfrm>
          <a:prstGeom prst="rect">
            <a:avLst/>
          </a:prstGeom>
          <a:noFill/>
        </p:spPr>
        <p:txBody>
          <a:bodyPr wrap="square">
            <a:spAutoFit/>
          </a:bodyPr>
          <a:lstStyle/>
          <a:p>
            <a:pPr algn="ctr" defTabSz="913486" eaLnBrk="1" fontAlgn="auto" hangingPunct="1">
              <a:lnSpc>
                <a:spcPct val="90000"/>
              </a:lnSpc>
              <a:spcBef>
                <a:spcPts val="1199"/>
              </a:spcBef>
              <a:spcAft>
                <a:spcPts val="0"/>
              </a:spcAft>
              <a:buClr>
                <a:srgbClr val="D34817">
                  <a:lumMod val="75000"/>
                </a:srgbClr>
              </a:buClr>
              <a:buSzPct val="85000"/>
              <a:defRPr/>
            </a:pPr>
            <a:r>
              <a:rPr lang="en-US" dirty="0">
                <a:solidFill>
                  <a:srgbClr val="826A47"/>
                </a:solidFill>
                <a:latin typeface="Andalus" panose="02020603050405020304" pitchFamily="18" charset="-78"/>
                <a:cs typeface="Andalus" panose="02020603050405020304" pitchFamily="18" charset="-78"/>
              </a:rPr>
              <a:t>By:</a:t>
            </a:r>
          </a:p>
          <a:p>
            <a:pPr algn="ctr" defTabSz="913486" eaLnBrk="1" fontAlgn="auto" hangingPunct="1">
              <a:lnSpc>
                <a:spcPct val="90000"/>
              </a:lnSpc>
              <a:spcBef>
                <a:spcPts val="1199"/>
              </a:spcBef>
              <a:spcAft>
                <a:spcPts val="0"/>
              </a:spcAft>
              <a:buClr>
                <a:srgbClr val="D34817">
                  <a:lumMod val="75000"/>
                </a:srgbClr>
              </a:buClr>
              <a:buSzPct val="85000"/>
              <a:defRPr/>
            </a:pPr>
            <a:r>
              <a:rPr lang="en-US" sz="2000" dirty="0">
                <a:solidFill>
                  <a:srgbClr val="826A47"/>
                </a:solidFill>
                <a:latin typeface="Andalus" panose="02020603050405020304" pitchFamily="18" charset="-78"/>
                <a:cs typeface="Andalus" panose="02020603050405020304" pitchFamily="18" charset="-78"/>
              </a:rPr>
              <a:t>Sura Sabah Hassan </a:t>
            </a:r>
          </a:p>
          <a:p>
            <a:pPr algn="ctr" defTabSz="913486" eaLnBrk="1" fontAlgn="auto" hangingPunct="1">
              <a:lnSpc>
                <a:spcPct val="90000"/>
              </a:lnSpc>
              <a:spcBef>
                <a:spcPts val="1199"/>
              </a:spcBef>
              <a:spcAft>
                <a:spcPts val="0"/>
              </a:spcAft>
              <a:buClr>
                <a:srgbClr val="D34817">
                  <a:lumMod val="75000"/>
                </a:srgbClr>
              </a:buClr>
              <a:buSzPct val="85000"/>
              <a:defRPr/>
            </a:pPr>
            <a:r>
              <a:rPr lang="en-US" dirty="0">
                <a:solidFill>
                  <a:srgbClr val="826A47"/>
                </a:solidFill>
                <a:latin typeface="Andalus" panose="02020603050405020304" pitchFamily="18" charset="-78"/>
                <a:cs typeface="Andalus" panose="02020603050405020304" pitchFamily="18" charset="-78"/>
              </a:rPr>
              <a:t>Supervised  by</a:t>
            </a:r>
            <a:r>
              <a:rPr lang="en-US" sz="1600" dirty="0">
                <a:solidFill>
                  <a:srgbClr val="826A47"/>
                </a:solidFill>
                <a:latin typeface="Andalus" panose="02020603050405020304" pitchFamily="18" charset="-78"/>
                <a:cs typeface="Andalus" panose="02020603050405020304" pitchFamily="18" charset="-78"/>
              </a:rPr>
              <a:t>:</a:t>
            </a:r>
          </a:p>
          <a:p>
            <a:pPr algn="ctr" defTabSz="913486" eaLnBrk="1" fontAlgn="auto" hangingPunct="1">
              <a:lnSpc>
                <a:spcPct val="90000"/>
              </a:lnSpc>
              <a:spcBef>
                <a:spcPts val="1199"/>
              </a:spcBef>
              <a:spcAft>
                <a:spcPts val="0"/>
              </a:spcAft>
              <a:buClr>
                <a:srgbClr val="D34817">
                  <a:lumMod val="75000"/>
                </a:srgbClr>
              </a:buClr>
              <a:buSzPct val="85000"/>
              <a:defRPr/>
            </a:pPr>
            <a:r>
              <a:rPr lang="en-US" sz="2000" dirty="0">
                <a:solidFill>
                  <a:srgbClr val="826A47"/>
                </a:solidFill>
                <a:latin typeface="Andalus" panose="02020603050405020304" pitchFamily="18" charset="-78"/>
                <a:cs typeface="Andalus" panose="02020603050405020304" pitchFamily="18" charset="-78"/>
              </a:rPr>
              <a:t>Assist .Prof.</a:t>
            </a:r>
            <a:r>
              <a:rPr lang="en-US" sz="2000" dirty="0">
                <a:solidFill>
                  <a:srgbClr val="826A47"/>
                </a:solidFill>
                <a:latin typeface="Roboto" panose="020B0604020202020204" pitchFamily="2" charset="0"/>
              </a:rPr>
              <a:t> </a:t>
            </a:r>
            <a:r>
              <a:rPr lang="en-US" sz="2000" dirty="0">
                <a:solidFill>
                  <a:srgbClr val="826A47"/>
                </a:solidFill>
                <a:latin typeface="Times New Roman" panose="02020603050405020304" pitchFamily="18" charset="0"/>
                <a:cs typeface="Times New Roman" panose="02020603050405020304" pitchFamily="18" charset="0"/>
              </a:rPr>
              <a:t>Basim Shaheen </a:t>
            </a:r>
            <a:r>
              <a:rPr lang="en-US" sz="2000" dirty="0" err="1">
                <a:solidFill>
                  <a:srgbClr val="826A47"/>
                </a:solidFill>
                <a:latin typeface="Times New Roman" panose="02020603050405020304" pitchFamily="18" charset="0"/>
                <a:cs typeface="Times New Roman" panose="02020603050405020304" pitchFamily="18" charset="0"/>
              </a:rPr>
              <a:t>Bachy</a:t>
            </a:r>
            <a:endParaRPr lang="en-US" sz="2000" dirty="0">
              <a:solidFill>
                <a:srgbClr val="826A4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514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0D16FA3F-2E9E-06B0-A884-DAE1763C13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945" y="3370919"/>
            <a:ext cx="4313238"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D36D3734-8C77-34A5-0CCC-212BEA505F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83" y="240040"/>
            <a:ext cx="4546600"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a:extLst>
              <a:ext uri="{FF2B5EF4-FFF2-40B4-BE49-F238E27FC236}">
                <a16:creationId xmlns:a16="http://schemas.microsoft.com/office/drawing/2014/main" id="{7E4FADC3-7AC7-0B21-3B16-6168131347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044" y="1147405"/>
            <a:ext cx="4313238"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9">
            <a:extLst>
              <a:ext uri="{FF2B5EF4-FFF2-40B4-BE49-F238E27FC236}">
                <a16:creationId xmlns:a16="http://schemas.microsoft.com/office/drawing/2014/main" id="{1C46251C-9C5A-59A2-1AD3-BDB452624BCF}"/>
              </a:ext>
            </a:extLst>
          </p:cNvPr>
          <p:cNvSpPr txBox="1">
            <a:spLocks noChangeArrowheads="1"/>
          </p:cNvSpPr>
          <p:nvPr/>
        </p:nvSpPr>
        <p:spPr bwMode="auto">
          <a:xfrm>
            <a:off x="1147643" y="2974127"/>
            <a:ext cx="4259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r>
              <a:rPr lang="en-US" altLang="en-US" b="1" i="1" dirty="0">
                <a:solidFill>
                  <a:srgbClr val="0A243D"/>
                </a:solidFill>
                <a:latin typeface="Times New Roman" panose="02020603050405020304" pitchFamily="18" charset="0"/>
                <a:cs typeface="Times New Roman" panose="02020603050405020304" pitchFamily="18" charset="0"/>
              </a:rPr>
              <a:t>Figure 3</a:t>
            </a:r>
            <a:r>
              <a:rPr lang="en-US" altLang="en-US" b="1" i="1" dirty="0">
                <a:solidFill>
                  <a:srgbClr val="44546A"/>
                </a:solidFill>
                <a:latin typeface="Times New Roman" panose="02020603050405020304" pitchFamily="18" charset="0"/>
                <a:cs typeface="Times New Roman" panose="02020603050405020304" pitchFamily="18" charset="0"/>
              </a:rPr>
              <a:t>. </a:t>
            </a:r>
            <a:r>
              <a:rPr lang="en-US" altLang="en-US" dirty="0">
                <a:solidFill>
                  <a:srgbClr val="44546A"/>
                </a:solidFill>
                <a:latin typeface="Times New Roman" panose="02020603050405020304" pitchFamily="18" charset="0"/>
                <a:cs typeface="Times New Roman" panose="02020603050405020304" pitchFamily="18" charset="0"/>
              </a:rPr>
              <a:t>Workpiece before the  process</a:t>
            </a:r>
          </a:p>
        </p:txBody>
      </p:sp>
      <p:sp>
        <p:nvSpPr>
          <p:cNvPr id="13" name="TextBox 11">
            <a:extLst>
              <a:ext uri="{FF2B5EF4-FFF2-40B4-BE49-F238E27FC236}">
                <a16:creationId xmlns:a16="http://schemas.microsoft.com/office/drawing/2014/main" id="{F8D4A60A-254D-5210-B044-146552AD5135}"/>
              </a:ext>
            </a:extLst>
          </p:cNvPr>
          <p:cNvSpPr txBox="1">
            <a:spLocks noChangeArrowheads="1"/>
          </p:cNvSpPr>
          <p:nvPr/>
        </p:nvSpPr>
        <p:spPr bwMode="auto">
          <a:xfrm>
            <a:off x="1584325" y="6264331"/>
            <a:ext cx="6097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r>
              <a:rPr lang="en-US" altLang="en-US" b="1" i="1" dirty="0">
                <a:solidFill>
                  <a:srgbClr val="0A243D"/>
                </a:solidFill>
                <a:latin typeface="Times New Roman" panose="02020603050405020304" pitchFamily="18" charset="0"/>
                <a:cs typeface="Times New Roman" panose="02020603050405020304" pitchFamily="18" charset="0"/>
              </a:rPr>
              <a:t> figure 4</a:t>
            </a:r>
            <a:r>
              <a:rPr lang="en-US" altLang="en-US" b="1" i="1" dirty="0">
                <a:solidFill>
                  <a:srgbClr val="44546A"/>
                </a:solidFill>
                <a:latin typeface="Times New Roman" panose="02020603050405020304" pitchFamily="18" charset="0"/>
                <a:cs typeface="Times New Roman" panose="02020603050405020304" pitchFamily="18" charset="0"/>
              </a:rPr>
              <a:t>. </a:t>
            </a:r>
            <a:r>
              <a:rPr lang="en-US" altLang="en-US" dirty="0">
                <a:solidFill>
                  <a:srgbClr val="44546A"/>
                </a:solidFill>
                <a:latin typeface="Times New Roman" panose="02020603050405020304" pitchFamily="18" charset="0"/>
                <a:cs typeface="Times New Roman" panose="02020603050405020304" pitchFamily="18" charset="0"/>
              </a:rPr>
              <a:t>Workpiece after the  process</a:t>
            </a:r>
          </a:p>
        </p:txBody>
      </p:sp>
      <p:sp>
        <p:nvSpPr>
          <p:cNvPr id="14" name="TextBox 13">
            <a:extLst>
              <a:ext uri="{FF2B5EF4-FFF2-40B4-BE49-F238E27FC236}">
                <a16:creationId xmlns:a16="http://schemas.microsoft.com/office/drawing/2014/main" id="{26B7F8C2-BC47-820A-0CB2-102326D2C852}"/>
              </a:ext>
            </a:extLst>
          </p:cNvPr>
          <p:cNvSpPr txBox="1">
            <a:spLocks noChangeArrowheads="1"/>
          </p:cNvSpPr>
          <p:nvPr/>
        </p:nvSpPr>
        <p:spPr bwMode="auto">
          <a:xfrm>
            <a:off x="7011818" y="6237427"/>
            <a:ext cx="7437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r>
              <a:rPr lang="en-US" altLang="en-US" b="1" i="1" dirty="0">
                <a:solidFill>
                  <a:srgbClr val="0A243D"/>
                </a:solidFill>
                <a:latin typeface="Times New Roman" panose="02020603050405020304" pitchFamily="18" charset="0"/>
              </a:rPr>
              <a:t> figure 5.</a:t>
            </a:r>
            <a:r>
              <a:rPr lang="en-US" altLang="en-US" dirty="0">
                <a:solidFill>
                  <a:srgbClr val="44546A"/>
                </a:solidFill>
                <a:latin typeface="Times New Roman" panose="02020603050405020304" pitchFamily="18" charset="0"/>
              </a:rPr>
              <a:t>The used fiber laser (50 w) machine</a:t>
            </a:r>
            <a:endParaRPr lang="en-US" altLang="en-US" dirty="0">
              <a:solidFill>
                <a:srgbClr val="44546A"/>
              </a:solidFill>
            </a:endParaRPr>
          </a:p>
        </p:txBody>
      </p:sp>
      <p:grpSp>
        <p:nvGrpSpPr>
          <p:cNvPr id="20" name="그룹 3">
            <a:extLst>
              <a:ext uri="{FF2B5EF4-FFF2-40B4-BE49-F238E27FC236}">
                <a16:creationId xmlns:a16="http://schemas.microsoft.com/office/drawing/2014/main" id="{3A9DE1F4-C0EA-2E65-C7F4-1814B98803AC}"/>
              </a:ext>
            </a:extLst>
          </p:cNvPr>
          <p:cNvGrpSpPr/>
          <p:nvPr/>
        </p:nvGrpSpPr>
        <p:grpSpPr>
          <a:xfrm rot="10800000">
            <a:off x="9216828" y="0"/>
            <a:ext cx="2975172" cy="1335186"/>
            <a:chOff x="0" y="4709688"/>
            <a:chExt cx="4571568" cy="2148312"/>
          </a:xfrm>
        </p:grpSpPr>
        <p:pic>
          <p:nvPicPr>
            <p:cNvPr id="21" name="그래픽 7">
              <a:extLst>
                <a:ext uri="{FF2B5EF4-FFF2-40B4-BE49-F238E27FC236}">
                  <a16:creationId xmlns:a16="http://schemas.microsoft.com/office/drawing/2014/main" id="{0147E96C-D34F-7B7A-5E8A-AF5E501193C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6271" b="30000"/>
            <a:stretch/>
          </p:blipFill>
          <p:spPr>
            <a:xfrm>
              <a:off x="111914" y="5245408"/>
              <a:ext cx="2252618" cy="1612592"/>
            </a:xfrm>
            <a:prstGeom prst="rect">
              <a:avLst/>
            </a:prstGeom>
          </p:spPr>
        </p:pic>
        <p:pic>
          <p:nvPicPr>
            <p:cNvPr id="22" name="그래픽 8">
              <a:extLst>
                <a:ext uri="{FF2B5EF4-FFF2-40B4-BE49-F238E27FC236}">
                  <a16:creationId xmlns:a16="http://schemas.microsoft.com/office/drawing/2014/main" id="{9DD5A515-CB5A-061A-F973-5CE6F45A084C}"/>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5601" b="32540"/>
            <a:stretch/>
          </p:blipFill>
          <p:spPr>
            <a:xfrm>
              <a:off x="111914" y="5285203"/>
              <a:ext cx="2027356" cy="1572797"/>
            </a:xfrm>
            <a:prstGeom prst="rect">
              <a:avLst/>
            </a:prstGeom>
          </p:spPr>
        </p:pic>
        <p:pic>
          <p:nvPicPr>
            <p:cNvPr id="23" name="그래픽 9">
              <a:extLst>
                <a:ext uri="{FF2B5EF4-FFF2-40B4-BE49-F238E27FC236}">
                  <a16:creationId xmlns:a16="http://schemas.microsoft.com/office/drawing/2014/main" id="{3FDC65E8-D09C-E4CA-D45E-156061CB38A5}"/>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35832" b="28571"/>
            <a:stretch/>
          </p:blipFill>
          <p:spPr>
            <a:xfrm>
              <a:off x="0" y="4746171"/>
              <a:ext cx="1366327" cy="2111829"/>
            </a:xfrm>
            <a:prstGeom prst="rect">
              <a:avLst/>
            </a:prstGeom>
          </p:spPr>
        </p:pic>
        <p:pic>
          <p:nvPicPr>
            <p:cNvPr id="24" name="그래픽 10">
              <a:extLst>
                <a:ext uri="{FF2B5EF4-FFF2-40B4-BE49-F238E27FC236}">
                  <a16:creationId xmlns:a16="http://schemas.microsoft.com/office/drawing/2014/main" id="{CFE628BA-7FB3-6FBE-7D49-BC9A27931B71}"/>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8704" t="-1" b="1631"/>
            <a:stretch/>
          </p:blipFill>
          <p:spPr>
            <a:xfrm>
              <a:off x="0" y="4709688"/>
              <a:ext cx="4571568" cy="2148312"/>
            </a:xfrm>
            <a:prstGeom prst="rect">
              <a:avLst/>
            </a:prstGeom>
          </p:spPr>
        </p:pic>
      </p:grpSp>
      <p:grpSp>
        <p:nvGrpSpPr>
          <p:cNvPr id="2" name="그룹 3">
            <a:extLst>
              <a:ext uri="{FF2B5EF4-FFF2-40B4-BE49-F238E27FC236}">
                <a16:creationId xmlns:a16="http://schemas.microsoft.com/office/drawing/2014/main" id="{D639DB7A-6E55-5597-C6B4-231926B1AF42}"/>
              </a:ext>
            </a:extLst>
          </p:cNvPr>
          <p:cNvGrpSpPr/>
          <p:nvPr/>
        </p:nvGrpSpPr>
        <p:grpSpPr>
          <a:xfrm>
            <a:off x="5058" y="5832560"/>
            <a:ext cx="3277274" cy="1025440"/>
            <a:chOff x="0" y="4709688"/>
            <a:chExt cx="4571568" cy="2148312"/>
          </a:xfrm>
        </p:grpSpPr>
        <p:pic>
          <p:nvPicPr>
            <p:cNvPr id="3" name="그래픽 7">
              <a:extLst>
                <a:ext uri="{FF2B5EF4-FFF2-40B4-BE49-F238E27FC236}">
                  <a16:creationId xmlns:a16="http://schemas.microsoft.com/office/drawing/2014/main" id="{2B75F697-1AAB-A5E1-0079-C88C330E42B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6271" b="30000"/>
            <a:stretch/>
          </p:blipFill>
          <p:spPr>
            <a:xfrm>
              <a:off x="111914" y="5245408"/>
              <a:ext cx="2252618" cy="1612592"/>
            </a:xfrm>
            <a:prstGeom prst="rect">
              <a:avLst/>
            </a:prstGeom>
          </p:spPr>
        </p:pic>
        <p:pic>
          <p:nvPicPr>
            <p:cNvPr id="4" name="그래픽 8">
              <a:extLst>
                <a:ext uri="{FF2B5EF4-FFF2-40B4-BE49-F238E27FC236}">
                  <a16:creationId xmlns:a16="http://schemas.microsoft.com/office/drawing/2014/main" id="{ADED5282-3932-E665-FEB9-7B09BC1B7F5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5601" b="32540"/>
            <a:stretch/>
          </p:blipFill>
          <p:spPr>
            <a:xfrm>
              <a:off x="111914" y="5285203"/>
              <a:ext cx="2027356" cy="1572797"/>
            </a:xfrm>
            <a:prstGeom prst="rect">
              <a:avLst/>
            </a:prstGeom>
          </p:spPr>
        </p:pic>
        <p:pic>
          <p:nvPicPr>
            <p:cNvPr id="5" name="그래픽 9">
              <a:extLst>
                <a:ext uri="{FF2B5EF4-FFF2-40B4-BE49-F238E27FC236}">
                  <a16:creationId xmlns:a16="http://schemas.microsoft.com/office/drawing/2014/main" id="{4A0F3B54-10CB-1A71-7206-94914481EE4A}"/>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35832" b="28571"/>
            <a:stretch/>
          </p:blipFill>
          <p:spPr>
            <a:xfrm>
              <a:off x="0" y="4746171"/>
              <a:ext cx="1366327" cy="2111829"/>
            </a:xfrm>
            <a:prstGeom prst="rect">
              <a:avLst/>
            </a:prstGeom>
          </p:spPr>
        </p:pic>
        <p:pic>
          <p:nvPicPr>
            <p:cNvPr id="6" name="그래픽 10">
              <a:extLst>
                <a:ext uri="{FF2B5EF4-FFF2-40B4-BE49-F238E27FC236}">
                  <a16:creationId xmlns:a16="http://schemas.microsoft.com/office/drawing/2014/main" id="{E79C819D-58C8-7376-112B-BB731E6A6A1E}"/>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8704" t="-1" b="1631"/>
            <a:stretch/>
          </p:blipFill>
          <p:spPr>
            <a:xfrm>
              <a:off x="0" y="4709688"/>
              <a:ext cx="4571568" cy="2148312"/>
            </a:xfrm>
            <a:prstGeom prst="rect">
              <a:avLst/>
            </a:prstGeom>
          </p:spPr>
        </p:pic>
      </p:grpSp>
    </p:spTree>
    <p:extLst>
      <p:ext uri="{BB962C8B-B14F-4D97-AF65-F5344CB8AC3E}">
        <p14:creationId xmlns:p14="http://schemas.microsoft.com/office/powerpoint/2010/main" val="1683388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a:extLst>
              <a:ext uri="{FF2B5EF4-FFF2-40B4-BE49-F238E27FC236}">
                <a16:creationId xmlns:a16="http://schemas.microsoft.com/office/drawing/2014/main" id="{7EF0DFAD-C085-44B2-9B2B-A9D8E01D8621}"/>
              </a:ext>
            </a:extLst>
          </p:cNvPr>
          <p:cNvSpPr/>
          <p:nvPr/>
        </p:nvSpPr>
        <p:spPr>
          <a:xfrm>
            <a:off x="2960914" y="1567543"/>
            <a:ext cx="6270172" cy="3722914"/>
          </a:xfrm>
          <a:prstGeom prst="rect">
            <a:avLst/>
          </a:pr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9" name="직사각형 8">
            <a:extLst>
              <a:ext uri="{FF2B5EF4-FFF2-40B4-BE49-F238E27FC236}">
                <a16:creationId xmlns:a16="http://schemas.microsoft.com/office/drawing/2014/main" id="{95D7949F-B95B-4159-B60B-5ED494C9B848}"/>
              </a:ext>
            </a:extLst>
          </p:cNvPr>
          <p:cNvSpPr/>
          <p:nvPr/>
        </p:nvSpPr>
        <p:spPr>
          <a:xfrm>
            <a:off x="3140400" y="1747800"/>
            <a:ext cx="5911200" cy="3362400"/>
          </a:xfrm>
          <a:prstGeom prst="rect">
            <a:avLst/>
          </a:prstGeom>
          <a:noFill/>
          <a:ln w="9525" cap="flat">
            <a:solidFill>
              <a:srgbClr val="826A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2" name="TextBox 1">
            <a:extLst>
              <a:ext uri="{FF2B5EF4-FFF2-40B4-BE49-F238E27FC236}">
                <a16:creationId xmlns:a16="http://schemas.microsoft.com/office/drawing/2014/main" id="{9114C83E-2902-4BCB-BCA1-D4B4764303D3}"/>
              </a:ext>
            </a:extLst>
          </p:cNvPr>
          <p:cNvSpPr txBox="1"/>
          <p:nvPr/>
        </p:nvSpPr>
        <p:spPr>
          <a:xfrm>
            <a:off x="3340955" y="2705725"/>
            <a:ext cx="5297689" cy="769441"/>
          </a:xfrm>
          <a:prstGeom prst="rect">
            <a:avLst/>
          </a:prstGeom>
          <a:noFill/>
        </p:spPr>
        <p:txBody>
          <a:bodyPr wrap="square" rtlCol="0">
            <a:spAutoFit/>
          </a:bodyPr>
          <a:lstStyle/>
          <a:p>
            <a:pPr algn="ctr">
              <a:defRPr/>
            </a:pPr>
            <a:r>
              <a:rPr lang="en-US" sz="4400" dirty="0">
                <a:solidFill>
                  <a:srgbClr val="44546A"/>
                </a:solidFill>
                <a:latin typeface="Elephant" panose="02020904090505020303" pitchFamily="18" charset="0"/>
              </a:rPr>
              <a:t> The Result</a:t>
            </a:r>
          </a:p>
        </p:txBody>
      </p:sp>
    </p:spTree>
    <p:extLst>
      <p:ext uri="{BB962C8B-B14F-4D97-AF65-F5344CB8AC3E}">
        <p14:creationId xmlns:p14="http://schemas.microsoft.com/office/powerpoint/2010/main" val="1774053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F777D6B-34C6-B537-82C1-CF9495602179}"/>
              </a:ext>
            </a:extLst>
          </p:cNvPr>
          <p:cNvGraphicFramePr>
            <a:graphicFrameLocks noGrp="1"/>
          </p:cNvGraphicFramePr>
          <p:nvPr>
            <p:extLst>
              <p:ext uri="{D42A27DB-BD31-4B8C-83A1-F6EECF244321}">
                <p14:modId xmlns:p14="http://schemas.microsoft.com/office/powerpoint/2010/main" val="1568251337"/>
              </p:ext>
            </p:extLst>
          </p:nvPr>
        </p:nvGraphicFramePr>
        <p:xfrm>
          <a:off x="4475353" y="101624"/>
          <a:ext cx="7134445" cy="6654752"/>
        </p:xfrm>
        <a:graphic>
          <a:graphicData uri="http://schemas.openxmlformats.org/drawingml/2006/table">
            <a:tbl>
              <a:tblPr firstRow="1" bandRow="1">
                <a:tableStyleId>{912C8C85-51F0-491E-9774-3900AFEF0FD7}</a:tableStyleId>
              </a:tblPr>
              <a:tblGrid>
                <a:gridCol w="851613">
                  <a:extLst>
                    <a:ext uri="{9D8B030D-6E8A-4147-A177-3AD203B41FA5}">
                      <a16:colId xmlns:a16="http://schemas.microsoft.com/office/drawing/2014/main" val="2335186362"/>
                    </a:ext>
                  </a:extLst>
                </a:gridCol>
                <a:gridCol w="685321">
                  <a:extLst>
                    <a:ext uri="{9D8B030D-6E8A-4147-A177-3AD203B41FA5}">
                      <a16:colId xmlns:a16="http://schemas.microsoft.com/office/drawing/2014/main" val="150095415"/>
                    </a:ext>
                  </a:extLst>
                </a:gridCol>
                <a:gridCol w="812943">
                  <a:extLst>
                    <a:ext uri="{9D8B030D-6E8A-4147-A177-3AD203B41FA5}">
                      <a16:colId xmlns:a16="http://schemas.microsoft.com/office/drawing/2014/main" val="2085370858"/>
                    </a:ext>
                  </a:extLst>
                </a:gridCol>
                <a:gridCol w="746847">
                  <a:extLst>
                    <a:ext uri="{9D8B030D-6E8A-4147-A177-3AD203B41FA5}">
                      <a16:colId xmlns:a16="http://schemas.microsoft.com/office/drawing/2014/main" val="2913592667"/>
                    </a:ext>
                  </a:extLst>
                </a:gridCol>
                <a:gridCol w="682124">
                  <a:extLst>
                    <a:ext uri="{9D8B030D-6E8A-4147-A177-3AD203B41FA5}">
                      <a16:colId xmlns:a16="http://schemas.microsoft.com/office/drawing/2014/main" val="3954820591"/>
                    </a:ext>
                  </a:extLst>
                </a:gridCol>
                <a:gridCol w="232253">
                  <a:extLst>
                    <a:ext uri="{9D8B030D-6E8A-4147-A177-3AD203B41FA5}">
                      <a16:colId xmlns:a16="http://schemas.microsoft.com/office/drawing/2014/main" val="2355976674"/>
                    </a:ext>
                  </a:extLst>
                </a:gridCol>
                <a:gridCol w="821933">
                  <a:extLst>
                    <a:ext uri="{9D8B030D-6E8A-4147-A177-3AD203B41FA5}">
                      <a16:colId xmlns:a16="http://schemas.microsoft.com/office/drawing/2014/main" val="436689487"/>
                    </a:ext>
                  </a:extLst>
                </a:gridCol>
                <a:gridCol w="678094">
                  <a:extLst>
                    <a:ext uri="{9D8B030D-6E8A-4147-A177-3AD203B41FA5}">
                      <a16:colId xmlns:a16="http://schemas.microsoft.com/office/drawing/2014/main" val="157385410"/>
                    </a:ext>
                  </a:extLst>
                </a:gridCol>
                <a:gridCol w="1623317">
                  <a:extLst>
                    <a:ext uri="{9D8B030D-6E8A-4147-A177-3AD203B41FA5}">
                      <a16:colId xmlns:a16="http://schemas.microsoft.com/office/drawing/2014/main" val="3242821504"/>
                    </a:ext>
                  </a:extLst>
                </a:gridCol>
              </a:tblGrid>
              <a:tr h="0">
                <a:tc>
                  <a:txBody>
                    <a:bodyPr/>
                    <a:lstStyle/>
                    <a:p>
                      <a:pPr marL="0" marR="0" indent="0" algn="just">
                        <a:lnSpc>
                          <a:spcPct val="150000"/>
                        </a:lnSpc>
                        <a:spcBef>
                          <a:spcPts val="0"/>
                        </a:spcBef>
                        <a:spcAft>
                          <a:spcPts val="0"/>
                        </a:spcAft>
                      </a:pPr>
                      <a:r>
                        <a:rPr lang="en-US" sz="1200" b="1" i="1" dirty="0">
                          <a:effectLst/>
                          <a:latin typeface="Book Antiqua" panose="02040602050305030304" pitchFamily="18" charset="0"/>
                        </a:rPr>
                        <a:t> </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lnL w="6350" cap="flat" cmpd="sng" algn="ctr">
                      <a:noFill/>
                      <a:prstDash val="solid"/>
                      <a:miter lim="800000"/>
                    </a:lnL>
                    <a:lnR>
                      <a:noFill/>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546A"/>
                    </a:solidFill>
                  </a:tcPr>
                </a:tc>
                <a:tc gridSpan="4">
                  <a:txBody>
                    <a:bodyPr/>
                    <a:lstStyle/>
                    <a:p>
                      <a:pPr marL="0" marR="0" indent="0" algn="ctr">
                        <a:lnSpc>
                          <a:spcPct val="150000"/>
                        </a:lnSpc>
                        <a:spcBef>
                          <a:spcPts val="0"/>
                        </a:spcBef>
                        <a:spcAft>
                          <a:spcPts val="0"/>
                        </a:spcAft>
                      </a:pPr>
                      <a:r>
                        <a:rPr lang="en-US" sz="1200" b="1" i="1" dirty="0">
                          <a:effectLst/>
                          <a:latin typeface="Book Antiqua" panose="02040602050305030304" pitchFamily="18" charset="0"/>
                        </a:rPr>
                        <a:t>Parameters</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lnL>
                      <a:noFill/>
                    </a:lnL>
                    <a:lnR>
                      <a:noFill/>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546A"/>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indent="0" algn="ctr">
                        <a:lnSpc>
                          <a:spcPct val="150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lnL>
                      <a:noFill/>
                    </a:lnL>
                    <a:lnR>
                      <a:noFill/>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546A"/>
                    </a:solidFill>
                  </a:tcPr>
                </a:tc>
                <a:tc gridSpan="3">
                  <a:txBody>
                    <a:bodyPr/>
                    <a:lstStyle/>
                    <a:p>
                      <a:pPr marL="0" marR="0" indent="-8890" algn="ctr">
                        <a:lnSpc>
                          <a:spcPct val="150000"/>
                        </a:lnSpc>
                        <a:spcBef>
                          <a:spcPts val="0"/>
                        </a:spcBef>
                        <a:spcAft>
                          <a:spcPts val="0"/>
                        </a:spcAft>
                      </a:pPr>
                      <a:r>
                        <a:rPr lang="en-US" sz="1200" b="1" i="1" dirty="0">
                          <a:effectLst/>
                          <a:latin typeface="Book Antiqua" panose="02040602050305030304" pitchFamily="18" charset="0"/>
                        </a:rPr>
                        <a:t>Results</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lnL>
                      <a:noFill/>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546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86207842"/>
                  </a:ext>
                </a:extLst>
              </a:tr>
              <a:tr h="272240">
                <a:tc>
                  <a:txBody>
                    <a:bodyPr/>
                    <a:lstStyle/>
                    <a:p>
                      <a:pPr marL="0" marR="0" indent="0" algn="ctr">
                        <a:lnSpc>
                          <a:spcPct val="150000"/>
                        </a:lnSpc>
                        <a:spcBef>
                          <a:spcPts val="0"/>
                        </a:spcBef>
                        <a:spcAft>
                          <a:spcPts val="0"/>
                        </a:spcAft>
                      </a:pPr>
                      <a:r>
                        <a:rPr lang="en-US" sz="1200" b="1" i="1">
                          <a:effectLst/>
                          <a:latin typeface="Book Antiqua" panose="02040602050305030304" pitchFamily="18" charset="0"/>
                        </a:rPr>
                        <a:t>TEST NO.</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lnT w="12700" cap="flat" cmpd="sng" algn="ctr">
                      <a:noFill/>
                      <a:prstDash val="solid"/>
                      <a:round/>
                      <a:headEnd type="none" w="med" len="med"/>
                      <a:tailEnd type="none" w="med" len="med"/>
                    </a:lnT>
                  </a:tcPr>
                </a:tc>
                <a:tc gridSpan="4">
                  <a:txBody>
                    <a:bodyPr/>
                    <a:lstStyle/>
                    <a:p>
                      <a:pPr marL="0" marR="0" indent="0" algn="ctr">
                        <a:lnSpc>
                          <a:spcPct val="150000"/>
                        </a:lnSpc>
                        <a:spcBef>
                          <a:spcPts val="0"/>
                        </a:spcBef>
                        <a:spcAft>
                          <a:spcPts val="0"/>
                        </a:spcAft>
                      </a:pPr>
                      <a:r>
                        <a:rPr lang="en-US" sz="1200" b="1" i="1">
                          <a:effectLst/>
                          <a:latin typeface="Book Antiqua" panose="02040602050305030304" pitchFamily="18" charset="0"/>
                        </a:rPr>
                        <a:t>Actual setting of parameters</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lnT w="12700" cap="flat" cmpd="sng" algn="ctr">
                      <a:no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indent="0" algn="ctr">
                        <a:lnSpc>
                          <a:spcPct val="150000"/>
                        </a:lnSpc>
                        <a:spcBef>
                          <a:spcPts val="0"/>
                        </a:spcBef>
                        <a:spcAft>
                          <a:spcPts val="0"/>
                        </a:spcAft>
                      </a:pP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lnT w="12700" cap="flat" cmpd="sng" algn="ctr">
                      <a:noFill/>
                      <a:prstDash val="solid"/>
                      <a:round/>
                      <a:headEnd type="none" w="med" len="med"/>
                      <a:tailEnd type="none" w="med" len="med"/>
                    </a:lnT>
                  </a:tcPr>
                </a:tc>
                <a:tc gridSpan="3">
                  <a:txBody>
                    <a:bodyPr/>
                    <a:lstStyle/>
                    <a:p>
                      <a:pPr marL="463550" marR="1905" indent="50165" algn="ctr">
                        <a:lnSpc>
                          <a:spcPct val="150000"/>
                        </a:lnSpc>
                        <a:spcBef>
                          <a:spcPts val="0"/>
                        </a:spcBef>
                        <a:spcAft>
                          <a:spcPts val="0"/>
                        </a:spcAft>
                      </a:pPr>
                      <a:r>
                        <a:rPr lang="en-US" sz="1200" b="1" i="1" dirty="0">
                          <a:effectLst/>
                          <a:latin typeface="Book Antiqua" panose="02040602050305030304" pitchFamily="18" charset="0"/>
                        </a:rPr>
                        <a:t>Dimensions of microgroove (𝜇m))</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lnT w="12700" cap="flat" cmpd="sng" algn="ctr">
                      <a:no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52904525"/>
                  </a:ext>
                </a:extLst>
              </a:tr>
              <a:tr h="479441">
                <a:tc>
                  <a:txBody>
                    <a:bodyPr/>
                    <a:lstStyle/>
                    <a:p>
                      <a:pPr indent="-8890" algn="l"/>
                      <a:endParaRPr lang="en-US" sz="1200" b="1" i="1">
                        <a:effectLst/>
                        <a:latin typeface="Book Antiqua" panose="02040602050305030304" pitchFamily="18" charset="0"/>
                        <a:ea typeface="Calibri" panose="020F0502020204030204" pitchFamily="34" charset="0"/>
                        <a:cs typeface="Arial" panose="020B0604020202020204" pitchFamily="34" charset="0"/>
                      </a:endParaRPr>
                    </a:p>
                  </a:txBody>
                  <a:tcPr marL="22036" marR="22036" marT="0" marB="0"/>
                </a:tc>
                <a:tc>
                  <a:txBody>
                    <a:bodyPr/>
                    <a:lstStyle/>
                    <a:p>
                      <a:pPr marL="0" marR="0" indent="0" algn="ctr">
                        <a:lnSpc>
                          <a:spcPct val="150000"/>
                        </a:lnSpc>
                        <a:spcBef>
                          <a:spcPts val="0"/>
                        </a:spcBef>
                        <a:spcAft>
                          <a:spcPts val="0"/>
                        </a:spcAft>
                      </a:pPr>
                      <a:r>
                        <a:rPr lang="en-US" sz="1200" b="1" i="1">
                          <a:effectLst/>
                          <a:latin typeface="Book Antiqua" panose="02040602050305030304" pitchFamily="18" charset="0"/>
                        </a:rPr>
                        <a:t>Velocity</a:t>
                      </a:r>
                    </a:p>
                    <a:p>
                      <a:pPr marL="0" marR="0" indent="0" algn="ctr">
                        <a:lnSpc>
                          <a:spcPct val="150000"/>
                        </a:lnSpc>
                        <a:spcBef>
                          <a:spcPts val="0"/>
                        </a:spcBef>
                        <a:spcAft>
                          <a:spcPts val="0"/>
                        </a:spcAft>
                      </a:pPr>
                      <a:r>
                        <a:rPr lang="en-US" sz="1200" b="1" i="1">
                          <a:effectLst/>
                          <a:latin typeface="Book Antiqua" panose="02040602050305030304" pitchFamily="18" charset="0"/>
                        </a:rPr>
                        <a:t>(mm/sec)</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50000"/>
                        </a:lnSpc>
                        <a:spcBef>
                          <a:spcPts val="0"/>
                        </a:spcBef>
                        <a:spcAft>
                          <a:spcPts val="0"/>
                        </a:spcAft>
                      </a:pPr>
                      <a:r>
                        <a:rPr lang="en-US" sz="1200" b="1" i="1">
                          <a:effectLst/>
                          <a:latin typeface="Book Antiqua" panose="02040602050305030304" pitchFamily="18" charset="0"/>
                        </a:rPr>
                        <a:t>Power</a:t>
                      </a:r>
                    </a:p>
                    <a:p>
                      <a:pPr marL="0" marR="0" indent="0" algn="ctr">
                        <a:lnSpc>
                          <a:spcPct val="150000"/>
                        </a:lnSpc>
                        <a:spcBef>
                          <a:spcPts val="0"/>
                        </a:spcBef>
                        <a:spcAft>
                          <a:spcPts val="0"/>
                        </a:spcAft>
                      </a:pPr>
                      <a:r>
                        <a:rPr lang="en-US" sz="1200" b="1" i="1">
                          <a:effectLst/>
                          <a:latin typeface="Book Antiqua" panose="02040602050305030304" pitchFamily="18" charset="0"/>
                        </a:rPr>
                        <a:t>(W)</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50000"/>
                        </a:lnSpc>
                        <a:spcBef>
                          <a:spcPts val="0"/>
                        </a:spcBef>
                        <a:spcAft>
                          <a:spcPts val="0"/>
                        </a:spcAft>
                      </a:pPr>
                      <a:r>
                        <a:rPr lang="en-US" sz="1200" b="1" i="1" dirty="0">
                          <a:effectLst/>
                          <a:latin typeface="Book Antiqua" panose="02040602050305030304" pitchFamily="18" charset="0"/>
                        </a:rPr>
                        <a:t>Frequency</a:t>
                      </a:r>
                    </a:p>
                    <a:p>
                      <a:pPr marL="0" marR="0" indent="0" algn="ctr">
                        <a:lnSpc>
                          <a:spcPct val="150000"/>
                        </a:lnSpc>
                        <a:spcBef>
                          <a:spcPts val="0"/>
                        </a:spcBef>
                        <a:spcAft>
                          <a:spcPts val="0"/>
                        </a:spcAft>
                      </a:pPr>
                      <a:r>
                        <a:rPr lang="en-US" sz="1200" b="1" i="1" dirty="0">
                          <a:effectLst/>
                          <a:latin typeface="Book Antiqua" panose="02040602050305030304" pitchFamily="18" charset="0"/>
                        </a:rPr>
                        <a:t>(kHz)</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50000"/>
                        </a:lnSpc>
                        <a:spcBef>
                          <a:spcPts val="0"/>
                        </a:spcBef>
                        <a:spcAft>
                          <a:spcPts val="0"/>
                        </a:spcAft>
                      </a:pPr>
                      <a:r>
                        <a:rPr lang="en-US" sz="1200" b="1" i="1" dirty="0">
                          <a:effectLst/>
                          <a:latin typeface="Book Antiqua" panose="02040602050305030304" pitchFamily="18" charset="0"/>
                        </a:rPr>
                        <a:t>Pass. No</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50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106045" indent="-8890" algn="ctr">
                        <a:lnSpc>
                          <a:spcPct val="150000"/>
                        </a:lnSpc>
                        <a:spcBef>
                          <a:spcPts val="0"/>
                        </a:spcBef>
                        <a:spcAft>
                          <a:spcPts val="0"/>
                        </a:spcAft>
                        <a:tabLst>
                          <a:tab pos="619760" algn="l"/>
                        </a:tabLst>
                      </a:pPr>
                      <a:r>
                        <a:rPr lang="en-US" sz="1200" b="1" i="1" dirty="0">
                          <a:effectLst/>
                          <a:latin typeface="Book Antiqua" panose="02040602050305030304" pitchFamily="18" charset="0"/>
                        </a:rPr>
                        <a:t>Top</a:t>
                      </a:r>
                    </a:p>
                    <a:p>
                      <a:pPr marL="0" marR="106045" indent="-8890" algn="ctr">
                        <a:lnSpc>
                          <a:spcPct val="150000"/>
                        </a:lnSpc>
                        <a:spcBef>
                          <a:spcPts val="0"/>
                        </a:spcBef>
                        <a:spcAft>
                          <a:spcPts val="0"/>
                        </a:spcAft>
                        <a:tabLst>
                          <a:tab pos="619760" algn="l"/>
                        </a:tabLst>
                      </a:pPr>
                      <a:r>
                        <a:rPr lang="en-US" sz="1200" b="1" i="1" dirty="0">
                          <a:effectLst/>
                          <a:latin typeface="Book Antiqua" panose="02040602050305030304" pitchFamily="18" charset="0"/>
                        </a:rPr>
                        <a:t>(𝜇m)</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50000"/>
                        </a:lnSpc>
                        <a:spcBef>
                          <a:spcPts val="0"/>
                        </a:spcBef>
                        <a:spcAft>
                          <a:spcPts val="0"/>
                        </a:spcAft>
                      </a:pPr>
                      <a:r>
                        <a:rPr lang="en-US" sz="1200" b="1" i="1" dirty="0">
                          <a:effectLst/>
                          <a:latin typeface="Book Antiqua" panose="02040602050305030304" pitchFamily="18" charset="0"/>
                        </a:rPr>
                        <a:t>Depth </a:t>
                      </a:r>
                    </a:p>
                    <a:p>
                      <a:pPr marL="0" marR="0" indent="-8890" algn="ctr">
                        <a:lnSpc>
                          <a:spcPct val="150000"/>
                        </a:lnSpc>
                        <a:spcBef>
                          <a:spcPts val="0"/>
                        </a:spcBef>
                        <a:spcAft>
                          <a:spcPts val="0"/>
                        </a:spcAft>
                      </a:pPr>
                      <a:r>
                        <a:rPr lang="en-US" sz="1200" b="1" i="1" dirty="0">
                          <a:effectLst/>
                          <a:latin typeface="Book Antiqua" panose="02040602050305030304" pitchFamily="18" charset="0"/>
                        </a:rPr>
                        <a:t>(𝜇m)</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50000"/>
                        </a:lnSpc>
                        <a:spcBef>
                          <a:spcPts val="0"/>
                        </a:spcBef>
                        <a:spcAft>
                          <a:spcPts val="0"/>
                        </a:spcAft>
                      </a:pPr>
                      <a:r>
                        <a:rPr lang="en-US" sz="1200" b="1" i="1" dirty="0">
                          <a:effectLst/>
                          <a:latin typeface="Book Antiqua" panose="02040602050305030304" pitchFamily="18" charset="0"/>
                        </a:rPr>
                        <a:t>Angle </a:t>
                      </a:r>
                    </a:p>
                    <a:p>
                      <a:pPr marL="0" marR="0" indent="-8890" algn="ctr">
                        <a:lnSpc>
                          <a:spcPct val="150000"/>
                        </a:lnSpc>
                        <a:spcBef>
                          <a:spcPts val="0"/>
                        </a:spcBef>
                        <a:spcAft>
                          <a:spcPts val="0"/>
                        </a:spcAft>
                      </a:pPr>
                      <a:r>
                        <a:rPr lang="en-US" sz="1200" b="1" i="1" dirty="0">
                          <a:effectLst/>
                          <a:latin typeface="Book Antiqua" panose="02040602050305030304" pitchFamily="18" charset="0"/>
                        </a:rPr>
                        <a:t>(deg)</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extLst>
                  <a:ext uri="{0D108BD9-81ED-4DB2-BD59-A6C34878D82A}">
                    <a16:rowId xmlns:a16="http://schemas.microsoft.com/office/drawing/2014/main" val="1986497005"/>
                  </a:ext>
                </a:extLst>
              </a:tr>
              <a:tr h="0">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1</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20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25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55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3</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351.3</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1459.5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5.317</a:t>
                      </a:r>
                      <a:endParaRPr lang="en-US" sz="1800" dirty="0"/>
                    </a:p>
                  </a:txBody>
                  <a:tcPr marL="22036" marR="22036" marT="0" marB="0" anchor="ctr"/>
                </a:tc>
                <a:extLst>
                  <a:ext uri="{0D108BD9-81ED-4DB2-BD59-A6C34878D82A}">
                    <a16:rowId xmlns:a16="http://schemas.microsoft.com/office/drawing/2014/main" val="2904479018"/>
                  </a:ext>
                </a:extLst>
              </a:tr>
              <a:tr h="194111">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2</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40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25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55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3</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a:effectLst/>
                          <a:latin typeface="Book Antiqua" panose="02040602050305030304" pitchFamily="18" charset="0"/>
                        </a:rPr>
                        <a:t>305.56</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a:effectLst/>
                          <a:latin typeface="Book Antiqua" panose="02040602050305030304" pitchFamily="18" charset="0"/>
                        </a:rPr>
                        <a:t>934.543</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a:effectLst/>
                          <a:latin typeface="Book Antiqua" panose="02040602050305030304" pitchFamily="18" charset="0"/>
                        </a:rPr>
                        <a:t>7.135</a:t>
                      </a:r>
                      <a:endParaRPr lang="en-US" sz="1800"/>
                    </a:p>
                  </a:txBody>
                  <a:tcPr marL="22036" marR="22036" marT="0" marB="0" anchor="ctr"/>
                </a:tc>
                <a:extLst>
                  <a:ext uri="{0D108BD9-81ED-4DB2-BD59-A6C34878D82A}">
                    <a16:rowId xmlns:a16="http://schemas.microsoft.com/office/drawing/2014/main" val="1419448007"/>
                  </a:ext>
                </a:extLst>
              </a:tr>
              <a:tr h="194111">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3</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20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55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3</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368.23</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2000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4.183</a:t>
                      </a:r>
                      <a:endParaRPr lang="en-US" sz="1800" dirty="0"/>
                    </a:p>
                  </a:txBody>
                  <a:tcPr marL="22036" marR="22036" marT="0" marB="0" anchor="ctr"/>
                </a:tc>
                <a:extLst>
                  <a:ext uri="{0D108BD9-81ED-4DB2-BD59-A6C34878D82A}">
                    <a16:rowId xmlns:a16="http://schemas.microsoft.com/office/drawing/2014/main" val="2884154406"/>
                  </a:ext>
                </a:extLst>
              </a:tr>
              <a:tr h="194111">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4</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40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55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a:effectLst/>
                          <a:latin typeface="Book Antiqua" panose="02040602050305030304" pitchFamily="18" charset="0"/>
                        </a:rPr>
                        <a:t>320.2</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a:effectLst/>
                          <a:latin typeface="Book Antiqua" panose="02040602050305030304" pitchFamily="18" charset="0"/>
                        </a:rPr>
                        <a:t>1430.92</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5.3543</a:t>
                      </a:r>
                      <a:endParaRPr lang="en-US" sz="1800" dirty="0"/>
                    </a:p>
                  </a:txBody>
                  <a:tcPr marL="22036" marR="22036" marT="0" marB="0" anchor="ctr"/>
                </a:tc>
                <a:extLst>
                  <a:ext uri="{0D108BD9-81ED-4DB2-BD59-A6C34878D82A}">
                    <a16:rowId xmlns:a16="http://schemas.microsoft.com/office/drawing/2014/main" val="3956546144"/>
                  </a:ext>
                </a:extLst>
              </a:tr>
              <a:tr h="194111">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20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25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65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3</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310.12</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1200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8.561</a:t>
                      </a:r>
                      <a:endParaRPr lang="en-US" sz="1800" dirty="0"/>
                    </a:p>
                  </a:txBody>
                  <a:tcPr marL="22036" marR="22036" marT="0" marB="0" anchor="ctr"/>
                </a:tc>
                <a:extLst>
                  <a:ext uri="{0D108BD9-81ED-4DB2-BD59-A6C34878D82A}">
                    <a16:rowId xmlns:a16="http://schemas.microsoft.com/office/drawing/2014/main" val="3932481716"/>
                  </a:ext>
                </a:extLst>
              </a:tr>
              <a:tr h="194111">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6</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40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25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65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3</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308.45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1012.62</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8.329</a:t>
                      </a:r>
                      <a:endParaRPr lang="en-US" sz="1800" dirty="0"/>
                    </a:p>
                  </a:txBody>
                  <a:tcPr marL="22036" marR="22036" marT="0" marB="0" anchor="ctr"/>
                </a:tc>
                <a:extLst>
                  <a:ext uri="{0D108BD9-81ED-4DB2-BD59-A6C34878D82A}">
                    <a16:rowId xmlns:a16="http://schemas.microsoft.com/office/drawing/2014/main" val="620781036"/>
                  </a:ext>
                </a:extLst>
              </a:tr>
              <a:tr h="194111">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7</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20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65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3</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356.6</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2000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3.7823</a:t>
                      </a:r>
                      <a:endParaRPr lang="en-US" sz="1800" dirty="0"/>
                    </a:p>
                  </a:txBody>
                  <a:tcPr marL="22036" marR="22036" marT="0" marB="0" anchor="ctr"/>
                </a:tc>
                <a:extLst>
                  <a:ext uri="{0D108BD9-81ED-4DB2-BD59-A6C34878D82A}">
                    <a16:rowId xmlns:a16="http://schemas.microsoft.com/office/drawing/2014/main" val="2542937437"/>
                  </a:ext>
                </a:extLst>
              </a:tr>
              <a:tr h="194111">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8</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40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65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3</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a:effectLst/>
                          <a:latin typeface="Book Antiqua" panose="02040602050305030304" pitchFamily="18" charset="0"/>
                        </a:rPr>
                        <a:t>319.56</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1524.517</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3.8806</a:t>
                      </a:r>
                      <a:endParaRPr lang="en-US" sz="1800" dirty="0"/>
                    </a:p>
                  </a:txBody>
                  <a:tcPr marL="22036" marR="22036" marT="0" marB="0" anchor="ctr"/>
                </a:tc>
                <a:extLst>
                  <a:ext uri="{0D108BD9-81ED-4DB2-BD59-A6C34878D82A}">
                    <a16:rowId xmlns:a16="http://schemas.microsoft.com/office/drawing/2014/main" val="2559641561"/>
                  </a:ext>
                </a:extLst>
              </a:tr>
              <a:tr h="194111">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9</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20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25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55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7</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358.2</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2000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a:effectLst/>
                          <a:latin typeface="Book Antiqua" panose="02040602050305030304" pitchFamily="18" charset="0"/>
                        </a:rPr>
                        <a:t>3.746</a:t>
                      </a:r>
                      <a:endParaRPr lang="en-US" sz="1800"/>
                    </a:p>
                  </a:txBody>
                  <a:tcPr marL="22036" marR="22036" marT="0" marB="0" anchor="ctr"/>
                </a:tc>
                <a:extLst>
                  <a:ext uri="{0D108BD9-81ED-4DB2-BD59-A6C34878D82A}">
                    <a16:rowId xmlns:a16="http://schemas.microsoft.com/office/drawing/2014/main" val="1166842603"/>
                  </a:ext>
                </a:extLst>
              </a:tr>
              <a:tr h="194111">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10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40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25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55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7</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354.2</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a:effectLst/>
                          <a:latin typeface="Book Antiqua" panose="02040602050305030304" pitchFamily="18" charset="0"/>
                        </a:rPr>
                        <a:t>1531.73</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4.037</a:t>
                      </a:r>
                      <a:endParaRPr lang="en-US" sz="1800" dirty="0"/>
                    </a:p>
                  </a:txBody>
                  <a:tcPr marL="22036" marR="22036" marT="0" marB="0" anchor="ctr"/>
                </a:tc>
                <a:extLst>
                  <a:ext uri="{0D108BD9-81ED-4DB2-BD59-A6C34878D82A}">
                    <a16:rowId xmlns:a16="http://schemas.microsoft.com/office/drawing/2014/main" val="1305355881"/>
                  </a:ext>
                </a:extLst>
              </a:tr>
              <a:tr h="194111">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11</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20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55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7</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370.11</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2000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3.8746</a:t>
                      </a:r>
                      <a:endParaRPr lang="en-US" sz="1800" dirty="0"/>
                    </a:p>
                  </a:txBody>
                  <a:tcPr marL="22036" marR="22036" marT="0" marB="0" anchor="ctr"/>
                </a:tc>
                <a:extLst>
                  <a:ext uri="{0D108BD9-81ED-4DB2-BD59-A6C34878D82A}">
                    <a16:rowId xmlns:a16="http://schemas.microsoft.com/office/drawing/2014/main" val="2526075266"/>
                  </a:ext>
                </a:extLst>
              </a:tr>
              <a:tr h="194111">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12</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40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55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7</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364.21</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2000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4.8676</a:t>
                      </a:r>
                      <a:endParaRPr lang="en-US" sz="1800" dirty="0"/>
                    </a:p>
                  </a:txBody>
                  <a:tcPr marL="22036" marR="22036" marT="0" marB="0" anchor="ctr"/>
                </a:tc>
                <a:extLst>
                  <a:ext uri="{0D108BD9-81ED-4DB2-BD59-A6C34878D82A}">
                    <a16:rowId xmlns:a16="http://schemas.microsoft.com/office/drawing/2014/main" val="129387253"/>
                  </a:ext>
                </a:extLst>
              </a:tr>
              <a:tr h="194111">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13</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20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25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65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7</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362.33</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a:effectLst/>
                          <a:latin typeface="Book Antiqua" panose="02040602050305030304" pitchFamily="18" charset="0"/>
                        </a:rPr>
                        <a:t>2000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6.3053</a:t>
                      </a:r>
                      <a:endParaRPr lang="en-US" sz="1800" dirty="0"/>
                    </a:p>
                  </a:txBody>
                  <a:tcPr marL="22036" marR="22036" marT="0" marB="0" anchor="ctr"/>
                </a:tc>
                <a:extLst>
                  <a:ext uri="{0D108BD9-81ED-4DB2-BD59-A6C34878D82A}">
                    <a16:rowId xmlns:a16="http://schemas.microsoft.com/office/drawing/2014/main" val="448468296"/>
                  </a:ext>
                </a:extLst>
              </a:tr>
              <a:tr h="194111">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14</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40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25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65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7</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355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2000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3.9773</a:t>
                      </a:r>
                      <a:endParaRPr lang="en-US" sz="1800" dirty="0"/>
                    </a:p>
                  </a:txBody>
                  <a:tcPr marL="22036" marR="22036" marT="0" marB="0" anchor="ctr"/>
                </a:tc>
                <a:extLst>
                  <a:ext uri="{0D108BD9-81ED-4DB2-BD59-A6C34878D82A}">
                    <a16:rowId xmlns:a16="http://schemas.microsoft.com/office/drawing/2014/main" val="1025266383"/>
                  </a:ext>
                </a:extLst>
              </a:tr>
              <a:tr h="194111">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15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20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65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7</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370.35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2000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3.6943</a:t>
                      </a:r>
                      <a:endParaRPr lang="en-US" sz="1800" dirty="0"/>
                    </a:p>
                  </a:txBody>
                  <a:tcPr marL="22036" marR="22036" marT="0" marB="0" anchor="ctr"/>
                </a:tc>
                <a:extLst>
                  <a:ext uri="{0D108BD9-81ED-4DB2-BD59-A6C34878D82A}">
                    <a16:rowId xmlns:a16="http://schemas.microsoft.com/office/drawing/2014/main" val="1679420855"/>
                  </a:ext>
                </a:extLst>
              </a:tr>
              <a:tr h="194111">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16</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40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65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7</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365.21</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2000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3.6147</a:t>
                      </a:r>
                      <a:endParaRPr lang="en-US" sz="1800" dirty="0"/>
                    </a:p>
                  </a:txBody>
                  <a:tcPr marL="22036" marR="22036" marT="0" marB="0" anchor="ctr"/>
                </a:tc>
                <a:extLst>
                  <a:ext uri="{0D108BD9-81ED-4DB2-BD59-A6C34878D82A}">
                    <a16:rowId xmlns:a16="http://schemas.microsoft.com/office/drawing/2014/main" val="4214873068"/>
                  </a:ext>
                </a:extLst>
              </a:tr>
              <a:tr h="194111">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17</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10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60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368.29</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2000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4.6</a:t>
                      </a:r>
                      <a:endParaRPr lang="en-US" sz="1800" dirty="0"/>
                    </a:p>
                  </a:txBody>
                  <a:tcPr marL="22036" marR="22036" marT="0" marB="0" anchor="ctr"/>
                </a:tc>
                <a:extLst>
                  <a:ext uri="{0D108BD9-81ED-4DB2-BD59-A6C34878D82A}">
                    <a16:rowId xmlns:a16="http://schemas.microsoft.com/office/drawing/2014/main" val="974695254"/>
                  </a:ext>
                </a:extLst>
              </a:tr>
              <a:tr h="194111">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18</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50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60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315.33</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a:effectLst/>
                          <a:latin typeface="Book Antiqua" panose="02040602050305030304" pitchFamily="18" charset="0"/>
                        </a:rPr>
                        <a:t>1480.51</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4.688</a:t>
                      </a:r>
                      <a:endParaRPr lang="en-US" sz="1800" dirty="0"/>
                    </a:p>
                  </a:txBody>
                  <a:tcPr marL="22036" marR="22036" marT="0" marB="0" anchor="ctr"/>
                </a:tc>
                <a:extLst>
                  <a:ext uri="{0D108BD9-81ED-4DB2-BD59-A6C34878D82A}">
                    <a16:rowId xmlns:a16="http://schemas.microsoft.com/office/drawing/2014/main" val="3500091990"/>
                  </a:ext>
                </a:extLst>
              </a:tr>
              <a:tr h="194111">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19</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30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20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60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309.5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1126.5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6.035</a:t>
                      </a:r>
                      <a:endParaRPr lang="en-US" sz="1800" dirty="0"/>
                    </a:p>
                  </a:txBody>
                  <a:tcPr marL="22036" marR="22036" marT="0" marB="0" anchor="ctr"/>
                </a:tc>
                <a:extLst>
                  <a:ext uri="{0D108BD9-81ED-4DB2-BD59-A6C34878D82A}">
                    <a16:rowId xmlns:a16="http://schemas.microsoft.com/office/drawing/2014/main" val="1668849419"/>
                  </a:ext>
                </a:extLst>
              </a:tr>
              <a:tr h="194111">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20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40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60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357</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2000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2.8906</a:t>
                      </a:r>
                      <a:endParaRPr lang="en-US" sz="1800" dirty="0"/>
                    </a:p>
                  </a:txBody>
                  <a:tcPr marL="22036" marR="22036" marT="0" marB="0" anchor="ctr"/>
                </a:tc>
                <a:extLst>
                  <a:ext uri="{0D108BD9-81ED-4DB2-BD59-A6C34878D82A}">
                    <a16:rowId xmlns:a16="http://schemas.microsoft.com/office/drawing/2014/main" val="1095833368"/>
                  </a:ext>
                </a:extLst>
              </a:tr>
              <a:tr h="194111">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21</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50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355.4</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1552.47</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3.4553</a:t>
                      </a:r>
                      <a:endParaRPr lang="en-US" sz="1800" dirty="0"/>
                    </a:p>
                  </a:txBody>
                  <a:tcPr marL="22036" marR="22036" marT="0" marB="0" anchor="ctr"/>
                </a:tc>
                <a:extLst>
                  <a:ext uri="{0D108BD9-81ED-4DB2-BD59-A6C34878D82A}">
                    <a16:rowId xmlns:a16="http://schemas.microsoft.com/office/drawing/2014/main" val="3668263858"/>
                  </a:ext>
                </a:extLst>
              </a:tr>
              <a:tr h="194111">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22</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30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70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360.4</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2000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3.6463</a:t>
                      </a:r>
                      <a:endParaRPr lang="en-US" sz="1800" dirty="0"/>
                    </a:p>
                  </a:txBody>
                  <a:tcPr marL="22036" marR="22036" marT="0" marB="0" anchor="ctr"/>
                </a:tc>
                <a:extLst>
                  <a:ext uri="{0D108BD9-81ED-4DB2-BD59-A6C34878D82A}">
                    <a16:rowId xmlns:a16="http://schemas.microsoft.com/office/drawing/2014/main" val="3345268106"/>
                  </a:ext>
                </a:extLst>
              </a:tr>
              <a:tr h="194111">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23</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60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1</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310.7</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1390.428</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b"/>
                </a:tc>
                <a:tc>
                  <a:txBody>
                    <a:bodyPr/>
                    <a:lstStyle/>
                    <a:p>
                      <a:pPr algn="ctr"/>
                      <a:r>
                        <a:rPr lang="en-US" sz="1200" b="1" i="1">
                          <a:effectLst/>
                          <a:latin typeface="Book Antiqua" panose="02040602050305030304" pitchFamily="18" charset="0"/>
                        </a:rPr>
                        <a:t>8.4863</a:t>
                      </a:r>
                      <a:endParaRPr lang="en-US" sz="1800"/>
                    </a:p>
                  </a:txBody>
                  <a:tcPr marL="22036" marR="22036" marT="0" marB="0" anchor="ctr"/>
                </a:tc>
                <a:extLst>
                  <a:ext uri="{0D108BD9-81ED-4DB2-BD59-A6C34878D82A}">
                    <a16:rowId xmlns:a16="http://schemas.microsoft.com/office/drawing/2014/main" val="492740480"/>
                  </a:ext>
                </a:extLst>
              </a:tr>
              <a:tr h="194111">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24</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60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9</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367.65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2000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5.8763</a:t>
                      </a:r>
                      <a:endParaRPr lang="en-US" sz="1800" dirty="0"/>
                    </a:p>
                  </a:txBody>
                  <a:tcPr marL="22036" marR="22036" marT="0" marB="0" anchor="ctr"/>
                </a:tc>
                <a:extLst>
                  <a:ext uri="{0D108BD9-81ED-4DB2-BD59-A6C34878D82A}">
                    <a16:rowId xmlns:a16="http://schemas.microsoft.com/office/drawing/2014/main" val="3723138019"/>
                  </a:ext>
                </a:extLst>
              </a:tr>
              <a:tr h="194111">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25</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30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60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369.54</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2000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3.3555</a:t>
                      </a:r>
                      <a:endParaRPr lang="en-US" sz="1800" dirty="0"/>
                    </a:p>
                  </a:txBody>
                  <a:tcPr marL="22036" marR="22036" marT="0" marB="0" anchor="ctr"/>
                </a:tc>
                <a:extLst>
                  <a:ext uri="{0D108BD9-81ED-4DB2-BD59-A6C34878D82A}">
                    <a16:rowId xmlns:a16="http://schemas.microsoft.com/office/drawing/2014/main" val="393150338"/>
                  </a:ext>
                </a:extLst>
              </a:tr>
              <a:tr h="194111">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26</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30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60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369.54</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2000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3.3555</a:t>
                      </a:r>
                      <a:endParaRPr lang="en-US" sz="1800" dirty="0"/>
                    </a:p>
                  </a:txBody>
                  <a:tcPr marL="22036" marR="22036" marT="0" marB="0" anchor="ctr"/>
                </a:tc>
                <a:extLst>
                  <a:ext uri="{0D108BD9-81ED-4DB2-BD59-A6C34878D82A}">
                    <a16:rowId xmlns:a16="http://schemas.microsoft.com/office/drawing/2014/main" val="1872058647"/>
                  </a:ext>
                </a:extLst>
              </a:tr>
              <a:tr h="194111">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27</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30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60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369.54</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2000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3.3555</a:t>
                      </a:r>
                      <a:endParaRPr lang="en-US" sz="1800" dirty="0"/>
                    </a:p>
                  </a:txBody>
                  <a:tcPr marL="22036" marR="22036" marT="0" marB="0" anchor="ctr"/>
                </a:tc>
                <a:extLst>
                  <a:ext uri="{0D108BD9-81ED-4DB2-BD59-A6C34878D82A}">
                    <a16:rowId xmlns:a16="http://schemas.microsoft.com/office/drawing/2014/main" val="3747201549"/>
                  </a:ext>
                </a:extLst>
              </a:tr>
              <a:tr h="194111">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28</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30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a:effectLst/>
                          <a:latin typeface="Book Antiqua" panose="02040602050305030304" pitchFamily="18" charset="0"/>
                        </a:rPr>
                        <a:t>30</a:t>
                      </a:r>
                      <a:endParaRPr lang="en-US" sz="1200" b="1" i="1">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60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r>
                        <a:rPr lang="en-US" sz="1200" b="1" i="1" dirty="0">
                          <a:effectLst/>
                          <a:latin typeface="Book Antiqua" panose="02040602050305030304" pitchFamily="18" charset="0"/>
                        </a:rPr>
                        <a:t>5</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0" algn="ctr">
                        <a:lnSpc>
                          <a:spcPct val="115000"/>
                        </a:lnSpc>
                        <a:spcBef>
                          <a:spcPts val="0"/>
                        </a:spcBef>
                        <a:spcAft>
                          <a:spcPts val="0"/>
                        </a:spcAft>
                      </a:pP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106045" indent="-8890" algn="ctr">
                        <a:lnSpc>
                          <a:spcPct val="115000"/>
                        </a:lnSpc>
                        <a:spcBef>
                          <a:spcPts val="0"/>
                        </a:spcBef>
                        <a:spcAft>
                          <a:spcPts val="0"/>
                        </a:spcAft>
                        <a:tabLst>
                          <a:tab pos="619760" algn="l"/>
                        </a:tabLst>
                      </a:pPr>
                      <a:r>
                        <a:rPr lang="en-US" sz="1200" b="1" i="1" dirty="0">
                          <a:effectLst/>
                          <a:latin typeface="Book Antiqua" panose="02040602050305030304" pitchFamily="18" charset="0"/>
                        </a:rPr>
                        <a:t>369.54</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marL="0" marR="0" indent="-8890" algn="ctr">
                        <a:lnSpc>
                          <a:spcPct val="115000"/>
                        </a:lnSpc>
                        <a:spcBef>
                          <a:spcPts val="0"/>
                        </a:spcBef>
                        <a:spcAft>
                          <a:spcPts val="0"/>
                        </a:spcAft>
                      </a:pPr>
                      <a:r>
                        <a:rPr lang="en-US" sz="1200" b="1" i="1" dirty="0">
                          <a:effectLst/>
                          <a:latin typeface="Book Antiqua" panose="02040602050305030304" pitchFamily="18" charset="0"/>
                        </a:rPr>
                        <a:t>2000</a:t>
                      </a:r>
                      <a:endParaRPr lang="en-US" sz="1200" b="1" i="1"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22036" marR="22036" marT="0" marB="0" anchor="ctr"/>
                </a:tc>
                <a:tc>
                  <a:txBody>
                    <a:bodyPr/>
                    <a:lstStyle/>
                    <a:p>
                      <a:pPr algn="ctr"/>
                      <a:r>
                        <a:rPr lang="en-US" sz="1200" b="1" i="1" dirty="0">
                          <a:effectLst/>
                          <a:latin typeface="Book Antiqua" panose="02040602050305030304" pitchFamily="18" charset="0"/>
                        </a:rPr>
                        <a:t>3.3555</a:t>
                      </a:r>
                      <a:endParaRPr lang="en-US" sz="1800" dirty="0"/>
                    </a:p>
                  </a:txBody>
                  <a:tcPr marL="22036" marR="22036" marT="0" marB="0" anchor="ctr"/>
                </a:tc>
                <a:extLst>
                  <a:ext uri="{0D108BD9-81ED-4DB2-BD59-A6C34878D82A}">
                    <a16:rowId xmlns:a16="http://schemas.microsoft.com/office/drawing/2014/main" val="3171747834"/>
                  </a:ext>
                </a:extLst>
              </a:tr>
            </a:tbl>
          </a:graphicData>
        </a:graphic>
      </p:graphicFrame>
      <p:grpSp>
        <p:nvGrpSpPr>
          <p:cNvPr id="5" name="그룹 3">
            <a:extLst>
              <a:ext uri="{FF2B5EF4-FFF2-40B4-BE49-F238E27FC236}">
                <a16:creationId xmlns:a16="http://schemas.microsoft.com/office/drawing/2014/main" id="{58F3FAFB-6642-0499-79AA-4C6993088368}"/>
              </a:ext>
            </a:extLst>
          </p:cNvPr>
          <p:cNvGrpSpPr/>
          <p:nvPr/>
        </p:nvGrpSpPr>
        <p:grpSpPr>
          <a:xfrm>
            <a:off x="0" y="5250028"/>
            <a:ext cx="3071973" cy="1607971"/>
            <a:chOff x="0" y="4709688"/>
            <a:chExt cx="4571568" cy="2148312"/>
          </a:xfrm>
        </p:grpSpPr>
        <p:pic>
          <p:nvPicPr>
            <p:cNvPr id="6" name="그래픽 7">
              <a:extLst>
                <a:ext uri="{FF2B5EF4-FFF2-40B4-BE49-F238E27FC236}">
                  <a16:creationId xmlns:a16="http://schemas.microsoft.com/office/drawing/2014/main" id="{F92D1BF4-4984-62BE-7238-3ACEC0E967E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6271" b="30000"/>
            <a:stretch/>
          </p:blipFill>
          <p:spPr>
            <a:xfrm>
              <a:off x="111914" y="5245408"/>
              <a:ext cx="2252618" cy="1612592"/>
            </a:xfrm>
            <a:prstGeom prst="rect">
              <a:avLst/>
            </a:prstGeom>
          </p:spPr>
        </p:pic>
        <p:pic>
          <p:nvPicPr>
            <p:cNvPr id="7" name="그래픽 8">
              <a:extLst>
                <a:ext uri="{FF2B5EF4-FFF2-40B4-BE49-F238E27FC236}">
                  <a16:creationId xmlns:a16="http://schemas.microsoft.com/office/drawing/2014/main" id="{939351F0-3680-F41E-9612-FFD088F4E95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5601" b="32540"/>
            <a:stretch/>
          </p:blipFill>
          <p:spPr>
            <a:xfrm>
              <a:off x="111914" y="5285203"/>
              <a:ext cx="2027356" cy="1572797"/>
            </a:xfrm>
            <a:prstGeom prst="rect">
              <a:avLst/>
            </a:prstGeom>
          </p:spPr>
        </p:pic>
        <p:pic>
          <p:nvPicPr>
            <p:cNvPr id="8" name="그래픽 9">
              <a:extLst>
                <a:ext uri="{FF2B5EF4-FFF2-40B4-BE49-F238E27FC236}">
                  <a16:creationId xmlns:a16="http://schemas.microsoft.com/office/drawing/2014/main" id="{186D65F0-7361-A102-5D72-CA368BE1E54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5832" b="28571"/>
            <a:stretch/>
          </p:blipFill>
          <p:spPr>
            <a:xfrm>
              <a:off x="0" y="4746171"/>
              <a:ext cx="1366327" cy="2111829"/>
            </a:xfrm>
            <a:prstGeom prst="rect">
              <a:avLst/>
            </a:prstGeom>
          </p:spPr>
        </p:pic>
        <p:pic>
          <p:nvPicPr>
            <p:cNvPr id="9" name="그래픽 10">
              <a:extLst>
                <a:ext uri="{FF2B5EF4-FFF2-40B4-BE49-F238E27FC236}">
                  <a16:creationId xmlns:a16="http://schemas.microsoft.com/office/drawing/2014/main" id="{6E36301E-72C4-4617-4899-ED8A97D90A9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8704" t="-1" b="1631"/>
            <a:stretch/>
          </p:blipFill>
          <p:spPr>
            <a:xfrm>
              <a:off x="0" y="4709688"/>
              <a:ext cx="4571568" cy="2148312"/>
            </a:xfrm>
            <a:prstGeom prst="rect">
              <a:avLst/>
            </a:prstGeom>
          </p:spPr>
        </p:pic>
      </p:grpSp>
      <p:sp>
        <p:nvSpPr>
          <p:cNvPr id="16" name="TextBox 15">
            <a:extLst>
              <a:ext uri="{FF2B5EF4-FFF2-40B4-BE49-F238E27FC236}">
                <a16:creationId xmlns:a16="http://schemas.microsoft.com/office/drawing/2014/main" id="{309AE5C7-F867-8AE0-B410-95284117228D}"/>
              </a:ext>
            </a:extLst>
          </p:cNvPr>
          <p:cNvSpPr txBox="1"/>
          <p:nvPr/>
        </p:nvSpPr>
        <p:spPr>
          <a:xfrm>
            <a:off x="1043849" y="2310654"/>
            <a:ext cx="6097836" cy="369332"/>
          </a:xfrm>
          <a:prstGeom prst="rect">
            <a:avLst/>
          </a:prstGeom>
          <a:noFill/>
        </p:spPr>
        <p:txBody>
          <a:bodyPr wrap="square">
            <a:spAutoFit/>
          </a:bodyPr>
          <a:lstStyle/>
          <a:p>
            <a:r>
              <a:rPr lang="en-US" sz="1800" dirty="0">
                <a:solidFill>
                  <a:srgbClr val="44546A"/>
                </a:solidFill>
                <a:effectLst/>
                <a:latin typeface="Times New Roman" panose="02020603050405020304" pitchFamily="18" charset="0"/>
                <a:ea typeface="Calibri" panose="020F0502020204030204" pitchFamily="34" charset="0"/>
              </a:rPr>
              <a:t>Experimental Measurements.</a:t>
            </a:r>
            <a:endParaRPr lang="en-US" dirty="0">
              <a:solidFill>
                <a:srgbClr val="44546A"/>
              </a:solidFill>
            </a:endParaRPr>
          </a:p>
        </p:txBody>
      </p:sp>
      <p:sp>
        <p:nvSpPr>
          <p:cNvPr id="18" name="TextBox 17">
            <a:extLst>
              <a:ext uri="{FF2B5EF4-FFF2-40B4-BE49-F238E27FC236}">
                <a16:creationId xmlns:a16="http://schemas.microsoft.com/office/drawing/2014/main" id="{08EF783C-1F18-7DF5-C5E5-129732890719}"/>
              </a:ext>
            </a:extLst>
          </p:cNvPr>
          <p:cNvSpPr txBox="1"/>
          <p:nvPr/>
        </p:nvSpPr>
        <p:spPr>
          <a:xfrm>
            <a:off x="1832023" y="1941322"/>
            <a:ext cx="6097836" cy="369332"/>
          </a:xfrm>
          <a:prstGeom prst="rect">
            <a:avLst/>
          </a:prstGeom>
          <a:noFill/>
        </p:spPr>
        <p:txBody>
          <a:bodyPr wrap="square">
            <a:spAutoFit/>
          </a:bodyPr>
          <a:lstStyle/>
          <a:p>
            <a:r>
              <a:rPr lang="en-US" sz="1800" b="1" i="1" dirty="0">
                <a:solidFill>
                  <a:srgbClr val="44546A"/>
                </a:solidFill>
                <a:effectLst/>
                <a:latin typeface="Times New Roman" panose="02020603050405020304" pitchFamily="18" charset="0"/>
                <a:ea typeface="Calibri" panose="020F0502020204030204" pitchFamily="34" charset="0"/>
              </a:rPr>
              <a:t>Table 2</a:t>
            </a:r>
            <a:r>
              <a:rPr lang="en-US" sz="1800" b="1" i="1" dirty="0">
                <a:effectLst/>
                <a:latin typeface="Times New Roman" panose="02020603050405020304" pitchFamily="18" charset="0"/>
                <a:ea typeface="Calibri" panose="020F0502020204030204" pitchFamily="34" charset="0"/>
              </a:rPr>
              <a:t>. </a:t>
            </a:r>
            <a:endParaRPr lang="en-US" i="1" dirty="0"/>
          </a:p>
        </p:txBody>
      </p:sp>
    </p:spTree>
    <p:extLst>
      <p:ext uri="{BB962C8B-B14F-4D97-AF65-F5344CB8AC3E}">
        <p14:creationId xmlns:p14="http://schemas.microsoft.com/office/powerpoint/2010/main" val="1418091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9760C4-0BB8-56AD-D275-674856720502}"/>
              </a:ext>
            </a:extLst>
          </p:cNvPr>
          <p:cNvGrpSpPr>
            <a:grpSpLocks/>
          </p:cNvGrpSpPr>
          <p:nvPr/>
        </p:nvGrpSpPr>
        <p:grpSpPr bwMode="auto">
          <a:xfrm>
            <a:off x="3336934" y="58456"/>
            <a:ext cx="5668962" cy="6280151"/>
            <a:chOff x="0" y="0"/>
            <a:chExt cx="58488" cy="71531"/>
          </a:xfrm>
        </p:grpSpPr>
        <p:pic>
          <p:nvPicPr>
            <p:cNvPr id="3" name="Picture 2">
              <a:extLst>
                <a:ext uri="{FF2B5EF4-FFF2-40B4-BE49-F238E27FC236}">
                  <a16:creationId xmlns:a16="http://schemas.microsoft.com/office/drawing/2014/main" id="{691F4687-E614-021F-5318-47F7795BDC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388" cy="2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DA12800-33C4-75E8-D30C-9940C52FE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 y="22595"/>
              <a:ext cx="58400" cy="2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5FE58A3-0731-4593-BF16-74B7E08BE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 y="45624"/>
              <a:ext cx="58376" cy="2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E34A3A7-A1BB-CD40-2F50-18FC8F9AEEEA}"/>
                </a:ext>
              </a:extLst>
            </p:cNvPr>
            <p:cNvSpPr>
              <a:spLocks noChangeArrowheads="1"/>
            </p:cNvSpPr>
            <p:nvPr/>
          </p:nvSpPr>
          <p:spPr bwMode="auto">
            <a:xfrm>
              <a:off x="1752" y="1223"/>
              <a:ext cx="4774" cy="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man Old Style" panose="02050604050505020204" pitchFamily="18" charset="0"/>
                  <a:ea typeface="Bookman Old Style" panose="02050604050505020204" pitchFamily="18" charset="0"/>
                  <a:cs typeface="Bookman Old Style" panose="02050604050505020204" pitchFamily="18" charset="0"/>
                </a:rPr>
                <a:t>RUN.</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7" name="Rectangle 6">
              <a:extLst>
                <a:ext uri="{FF2B5EF4-FFF2-40B4-BE49-F238E27FC236}">
                  <a16:creationId xmlns:a16="http://schemas.microsoft.com/office/drawing/2014/main" id="{46165745-4008-352E-1BA7-5045C8E063C9}"/>
                </a:ext>
              </a:extLst>
            </p:cNvPr>
            <p:cNvSpPr>
              <a:spLocks noChangeArrowheads="1"/>
            </p:cNvSpPr>
            <p:nvPr/>
          </p:nvSpPr>
          <p:spPr bwMode="auto">
            <a:xfrm>
              <a:off x="5334" y="1223"/>
              <a:ext cx="1156" cy="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man Old Style" panose="02050604050505020204" pitchFamily="18" charset="0"/>
                  <a:ea typeface="Bookman Old Style" panose="02050604050505020204" pitchFamily="18" charset="0"/>
                  <a:cs typeface="Bookman Old Style" panose="02050604050505020204" pitchFamily="18" charset="0"/>
                </a:rPr>
                <a:t>1</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8" name="Rectangle 7">
              <a:extLst>
                <a:ext uri="{FF2B5EF4-FFF2-40B4-BE49-F238E27FC236}">
                  <a16:creationId xmlns:a16="http://schemas.microsoft.com/office/drawing/2014/main" id="{913D528F-D26B-726B-ECD2-953CF11263D7}"/>
                </a:ext>
              </a:extLst>
            </p:cNvPr>
            <p:cNvSpPr>
              <a:spLocks noChangeArrowheads="1"/>
            </p:cNvSpPr>
            <p:nvPr/>
          </p:nvSpPr>
          <p:spPr bwMode="auto">
            <a:xfrm>
              <a:off x="6187" y="1223"/>
              <a:ext cx="597" cy="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man Old Style" panose="02050604050505020204" pitchFamily="18" charset="0"/>
                  <a:ea typeface="Bookman Old Style" panose="02050604050505020204" pitchFamily="18" charset="0"/>
                  <a:cs typeface="Bookman Old Style" panose="02050604050505020204" pitchFamily="18" charset="0"/>
                </a:rPr>
                <a:t> </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9" name="Rectangle 8">
              <a:extLst>
                <a:ext uri="{FF2B5EF4-FFF2-40B4-BE49-F238E27FC236}">
                  <a16:creationId xmlns:a16="http://schemas.microsoft.com/office/drawing/2014/main" id="{4E823D83-930D-2056-8EFC-3532754DAC69}"/>
                </a:ext>
              </a:extLst>
            </p:cNvPr>
            <p:cNvSpPr>
              <a:spLocks noChangeArrowheads="1"/>
            </p:cNvSpPr>
            <p:nvPr/>
          </p:nvSpPr>
          <p:spPr bwMode="auto">
            <a:xfrm>
              <a:off x="20989" y="947"/>
              <a:ext cx="5309" cy="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 Antiqua" panose="02040602050305030304" pitchFamily="18" charset="0"/>
                  <a:ea typeface="Book Antiqua" panose="02040602050305030304" pitchFamily="18" charset="0"/>
                  <a:cs typeface="Book Antiqua" panose="02040602050305030304" pitchFamily="18" charset="0"/>
                </a:rPr>
                <a:t>RUN.2</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10" name="Rectangle 9">
              <a:extLst>
                <a:ext uri="{FF2B5EF4-FFF2-40B4-BE49-F238E27FC236}">
                  <a16:creationId xmlns:a16="http://schemas.microsoft.com/office/drawing/2014/main" id="{B36B55FA-369C-9C00-4E1B-993BD5828C40}"/>
                </a:ext>
              </a:extLst>
            </p:cNvPr>
            <p:cNvSpPr>
              <a:spLocks noChangeArrowheads="1"/>
            </p:cNvSpPr>
            <p:nvPr/>
          </p:nvSpPr>
          <p:spPr bwMode="auto">
            <a:xfrm>
              <a:off x="24982" y="947"/>
              <a:ext cx="466" cy="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 Antiqua" panose="02040602050305030304" pitchFamily="18" charset="0"/>
                  <a:ea typeface="Book Antiqua" panose="02040602050305030304" pitchFamily="18" charset="0"/>
                  <a:cs typeface="Book Antiqua" panose="02040602050305030304" pitchFamily="18" charset="0"/>
                </a:rPr>
                <a:t> </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11" name="Rectangle 10">
              <a:extLst>
                <a:ext uri="{FF2B5EF4-FFF2-40B4-BE49-F238E27FC236}">
                  <a16:creationId xmlns:a16="http://schemas.microsoft.com/office/drawing/2014/main" id="{E8283C41-61F5-4C72-3D2F-AAA63A9A69A4}"/>
                </a:ext>
              </a:extLst>
            </p:cNvPr>
            <p:cNvSpPr>
              <a:spLocks noChangeArrowheads="1"/>
            </p:cNvSpPr>
            <p:nvPr/>
          </p:nvSpPr>
          <p:spPr bwMode="auto">
            <a:xfrm>
              <a:off x="41885" y="24056"/>
              <a:ext cx="4446" cy="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man Old Style" panose="02050604050505020204" pitchFamily="18" charset="0"/>
                  <a:ea typeface="Bookman Old Style" panose="02050604050505020204" pitchFamily="18" charset="0"/>
                  <a:cs typeface="Bookman Old Style" panose="02050604050505020204" pitchFamily="18" charset="0"/>
                </a:rPr>
                <a:t>Run.</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12" name="Rectangle 11">
              <a:extLst>
                <a:ext uri="{FF2B5EF4-FFF2-40B4-BE49-F238E27FC236}">
                  <a16:creationId xmlns:a16="http://schemas.microsoft.com/office/drawing/2014/main" id="{741EC1C6-5F59-CD3D-D730-C3E149577090}"/>
                </a:ext>
              </a:extLst>
            </p:cNvPr>
            <p:cNvSpPr>
              <a:spLocks noChangeArrowheads="1"/>
            </p:cNvSpPr>
            <p:nvPr/>
          </p:nvSpPr>
          <p:spPr bwMode="auto">
            <a:xfrm>
              <a:off x="45227" y="24056"/>
              <a:ext cx="1156" cy="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man Old Style" panose="02050604050505020204" pitchFamily="18" charset="0"/>
                  <a:ea typeface="Bookman Old Style" panose="02050604050505020204" pitchFamily="18" charset="0"/>
                  <a:cs typeface="Bookman Old Style" panose="02050604050505020204" pitchFamily="18" charset="0"/>
                </a:rPr>
                <a:t>6</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13" name="Rectangle 12">
              <a:extLst>
                <a:ext uri="{FF2B5EF4-FFF2-40B4-BE49-F238E27FC236}">
                  <a16:creationId xmlns:a16="http://schemas.microsoft.com/office/drawing/2014/main" id="{540D7A9E-60B6-6DD5-A62B-A3A0604C00F6}"/>
                </a:ext>
              </a:extLst>
            </p:cNvPr>
            <p:cNvSpPr>
              <a:spLocks noChangeArrowheads="1"/>
            </p:cNvSpPr>
            <p:nvPr/>
          </p:nvSpPr>
          <p:spPr bwMode="auto">
            <a:xfrm>
              <a:off x="46080" y="24056"/>
              <a:ext cx="597" cy="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man Old Style" panose="02050604050505020204" pitchFamily="18" charset="0"/>
                  <a:ea typeface="Bookman Old Style" panose="02050604050505020204" pitchFamily="18" charset="0"/>
                  <a:cs typeface="Bookman Old Style" panose="02050604050505020204" pitchFamily="18" charset="0"/>
                </a:rPr>
                <a:t> </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14" name="Rectangle 13">
              <a:extLst>
                <a:ext uri="{FF2B5EF4-FFF2-40B4-BE49-F238E27FC236}">
                  <a16:creationId xmlns:a16="http://schemas.microsoft.com/office/drawing/2014/main" id="{FA578A4F-CE94-1E99-A158-856AB449249C}"/>
                </a:ext>
              </a:extLst>
            </p:cNvPr>
            <p:cNvSpPr>
              <a:spLocks noChangeArrowheads="1"/>
            </p:cNvSpPr>
            <p:nvPr/>
          </p:nvSpPr>
          <p:spPr bwMode="auto">
            <a:xfrm>
              <a:off x="41306" y="1208"/>
              <a:ext cx="5634" cy="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 Antiqua" panose="02040602050305030304" pitchFamily="18" charset="0"/>
                  <a:ea typeface="Book Antiqua" panose="02040602050305030304" pitchFamily="18" charset="0"/>
                  <a:cs typeface="Book Antiqua" panose="02040602050305030304" pitchFamily="18" charset="0"/>
                </a:rPr>
                <a:t>RUN.3</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15" name="Rectangle 14">
              <a:extLst>
                <a:ext uri="{FF2B5EF4-FFF2-40B4-BE49-F238E27FC236}">
                  <a16:creationId xmlns:a16="http://schemas.microsoft.com/office/drawing/2014/main" id="{7E526B25-C711-2DE6-FF28-35837BC1B5BC}"/>
                </a:ext>
              </a:extLst>
            </p:cNvPr>
            <p:cNvSpPr>
              <a:spLocks noChangeArrowheads="1"/>
            </p:cNvSpPr>
            <p:nvPr/>
          </p:nvSpPr>
          <p:spPr bwMode="auto">
            <a:xfrm>
              <a:off x="45532" y="1208"/>
              <a:ext cx="466" cy="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 Antiqua" panose="02040602050305030304" pitchFamily="18" charset="0"/>
                  <a:ea typeface="Book Antiqua" panose="02040602050305030304" pitchFamily="18" charset="0"/>
                  <a:cs typeface="Book Antiqua" panose="02040602050305030304" pitchFamily="18" charset="0"/>
                </a:rPr>
                <a:t> </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16" name="Rectangle 15">
              <a:extLst>
                <a:ext uri="{FF2B5EF4-FFF2-40B4-BE49-F238E27FC236}">
                  <a16:creationId xmlns:a16="http://schemas.microsoft.com/office/drawing/2014/main" id="{D2961FCA-FA9A-F8CA-0038-9ABBF2478BF8}"/>
                </a:ext>
              </a:extLst>
            </p:cNvPr>
            <p:cNvSpPr>
              <a:spLocks noChangeArrowheads="1"/>
            </p:cNvSpPr>
            <p:nvPr/>
          </p:nvSpPr>
          <p:spPr bwMode="auto">
            <a:xfrm>
              <a:off x="1493" y="24056"/>
              <a:ext cx="5033" cy="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man Old Style" panose="02050604050505020204" pitchFamily="18" charset="0"/>
                  <a:ea typeface="Bookman Old Style" panose="02050604050505020204" pitchFamily="18" charset="0"/>
                  <a:cs typeface="Bookman Old Style" panose="02050604050505020204" pitchFamily="18" charset="0"/>
                </a:rPr>
                <a:t>Run. </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17" name="Rectangle 16">
              <a:extLst>
                <a:ext uri="{FF2B5EF4-FFF2-40B4-BE49-F238E27FC236}">
                  <a16:creationId xmlns:a16="http://schemas.microsoft.com/office/drawing/2014/main" id="{D9DAC638-E021-DF26-01CA-B4D63843EB5E}"/>
                </a:ext>
              </a:extLst>
            </p:cNvPr>
            <p:cNvSpPr>
              <a:spLocks noChangeArrowheads="1"/>
            </p:cNvSpPr>
            <p:nvPr/>
          </p:nvSpPr>
          <p:spPr bwMode="auto">
            <a:xfrm>
              <a:off x="5273" y="24056"/>
              <a:ext cx="1156" cy="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man Old Style" panose="02050604050505020204" pitchFamily="18" charset="0"/>
                  <a:ea typeface="Bookman Old Style" panose="02050604050505020204" pitchFamily="18" charset="0"/>
                  <a:cs typeface="Bookman Old Style" panose="02050604050505020204" pitchFamily="18" charset="0"/>
                </a:rPr>
                <a:t>4</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18" name="Rectangle 17">
              <a:extLst>
                <a:ext uri="{FF2B5EF4-FFF2-40B4-BE49-F238E27FC236}">
                  <a16:creationId xmlns:a16="http://schemas.microsoft.com/office/drawing/2014/main" id="{38D5EA92-EEDE-84F6-83FF-44EBCFEF39F8}"/>
                </a:ext>
              </a:extLst>
            </p:cNvPr>
            <p:cNvSpPr>
              <a:spLocks noChangeArrowheads="1"/>
            </p:cNvSpPr>
            <p:nvPr/>
          </p:nvSpPr>
          <p:spPr bwMode="auto">
            <a:xfrm>
              <a:off x="6126" y="24056"/>
              <a:ext cx="597" cy="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man Old Style" panose="02050604050505020204" pitchFamily="18" charset="0"/>
                  <a:ea typeface="Bookman Old Style" panose="02050604050505020204" pitchFamily="18" charset="0"/>
                  <a:cs typeface="Bookman Old Style" panose="02050604050505020204" pitchFamily="18" charset="0"/>
                </a:rPr>
                <a:t> </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19" name="Rectangle 18">
              <a:extLst>
                <a:ext uri="{FF2B5EF4-FFF2-40B4-BE49-F238E27FC236}">
                  <a16:creationId xmlns:a16="http://schemas.microsoft.com/office/drawing/2014/main" id="{089AB4E1-1B15-3765-939D-A8CBC9F9CBE3}"/>
                </a:ext>
              </a:extLst>
            </p:cNvPr>
            <p:cNvSpPr>
              <a:spLocks noChangeArrowheads="1"/>
            </p:cNvSpPr>
            <p:nvPr/>
          </p:nvSpPr>
          <p:spPr bwMode="auto">
            <a:xfrm>
              <a:off x="2148" y="47437"/>
              <a:ext cx="4446" cy="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man Old Style" panose="02050604050505020204" pitchFamily="18" charset="0"/>
                  <a:ea typeface="Bookman Old Style" panose="02050604050505020204" pitchFamily="18" charset="0"/>
                  <a:cs typeface="Bookman Old Style" panose="02050604050505020204" pitchFamily="18" charset="0"/>
                </a:rPr>
                <a:t>Run.</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20" name="Rectangle 19">
              <a:extLst>
                <a:ext uri="{FF2B5EF4-FFF2-40B4-BE49-F238E27FC236}">
                  <a16:creationId xmlns:a16="http://schemas.microsoft.com/office/drawing/2014/main" id="{8924737C-1521-B1F5-6086-3B009A78166E}"/>
                </a:ext>
              </a:extLst>
            </p:cNvPr>
            <p:cNvSpPr>
              <a:spLocks noChangeArrowheads="1"/>
            </p:cNvSpPr>
            <p:nvPr/>
          </p:nvSpPr>
          <p:spPr bwMode="auto">
            <a:xfrm>
              <a:off x="5486" y="47437"/>
              <a:ext cx="1156" cy="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man Old Style" panose="02050604050505020204" pitchFamily="18" charset="0"/>
                  <a:ea typeface="Bookman Old Style" panose="02050604050505020204" pitchFamily="18" charset="0"/>
                  <a:cs typeface="Bookman Old Style" panose="02050604050505020204" pitchFamily="18" charset="0"/>
                </a:rPr>
                <a:t>7</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21" name="Rectangle 20">
              <a:extLst>
                <a:ext uri="{FF2B5EF4-FFF2-40B4-BE49-F238E27FC236}">
                  <a16:creationId xmlns:a16="http://schemas.microsoft.com/office/drawing/2014/main" id="{6AB075E0-6AA8-93D4-B448-2ACCF0E499E3}"/>
                </a:ext>
              </a:extLst>
            </p:cNvPr>
            <p:cNvSpPr>
              <a:spLocks noChangeArrowheads="1"/>
            </p:cNvSpPr>
            <p:nvPr/>
          </p:nvSpPr>
          <p:spPr bwMode="auto">
            <a:xfrm>
              <a:off x="6339" y="47437"/>
              <a:ext cx="597" cy="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man Old Style" panose="02050604050505020204" pitchFamily="18" charset="0"/>
                  <a:ea typeface="Bookman Old Style" panose="02050604050505020204" pitchFamily="18" charset="0"/>
                  <a:cs typeface="Bookman Old Style" panose="02050604050505020204" pitchFamily="18" charset="0"/>
                </a:rPr>
                <a:t> </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22" name="Rectangle 21">
              <a:extLst>
                <a:ext uri="{FF2B5EF4-FFF2-40B4-BE49-F238E27FC236}">
                  <a16:creationId xmlns:a16="http://schemas.microsoft.com/office/drawing/2014/main" id="{89CCD344-741B-9AAE-26E9-EDAAC0F558AC}"/>
                </a:ext>
              </a:extLst>
            </p:cNvPr>
            <p:cNvSpPr>
              <a:spLocks noChangeArrowheads="1"/>
            </p:cNvSpPr>
            <p:nvPr/>
          </p:nvSpPr>
          <p:spPr bwMode="auto">
            <a:xfrm>
              <a:off x="22513" y="47361"/>
              <a:ext cx="4445" cy="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man Old Style" panose="02050604050505020204" pitchFamily="18" charset="0"/>
                  <a:ea typeface="Bookman Old Style" panose="02050604050505020204" pitchFamily="18" charset="0"/>
                  <a:cs typeface="Bookman Old Style" panose="02050604050505020204" pitchFamily="18" charset="0"/>
                </a:rPr>
                <a:t>Run.</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23" name="Rectangle 22">
              <a:extLst>
                <a:ext uri="{FF2B5EF4-FFF2-40B4-BE49-F238E27FC236}">
                  <a16:creationId xmlns:a16="http://schemas.microsoft.com/office/drawing/2014/main" id="{263EC685-DB08-5D81-73F7-ECDF44ACC793}"/>
                </a:ext>
              </a:extLst>
            </p:cNvPr>
            <p:cNvSpPr>
              <a:spLocks noChangeArrowheads="1"/>
            </p:cNvSpPr>
            <p:nvPr/>
          </p:nvSpPr>
          <p:spPr bwMode="auto">
            <a:xfrm>
              <a:off x="25850" y="47361"/>
              <a:ext cx="1157" cy="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man Old Style" panose="02050604050505020204" pitchFamily="18" charset="0"/>
                  <a:ea typeface="Bookman Old Style" panose="02050604050505020204" pitchFamily="18" charset="0"/>
                  <a:cs typeface="Bookman Old Style" panose="02050604050505020204" pitchFamily="18" charset="0"/>
                </a:rPr>
                <a:t>8</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24" name="Rectangle 23">
              <a:extLst>
                <a:ext uri="{FF2B5EF4-FFF2-40B4-BE49-F238E27FC236}">
                  <a16:creationId xmlns:a16="http://schemas.microsoft.com/office/drawing/2014/main" id="{41BF2198-7A4E-D702-3D49-27EB8120B370}"/>
                </a:ext>
              </a:extLst>
            </p:cNvPr>
            <p:cNvSpPr>
              <a:spLocks noChangeArrowheads="1"/>
            </p:cNvSpPr>
            <p:nvPr/>
          </p:nvSpPr>
          <p:spPr bwMode="auto">
            <a:xfrm>
              <a:off x="26704" y="47361"/>
              <a:ext cx="597" cy="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man Old Style" panose="02050604050505020204" pitchFamily="18" charset="0"/>
                  <a:ea typeface="Bookman Old Style" panose="02050604050505020204" pitchFamily="18" charset="0"/>
                  <a:cs typeface="Bookman Old Style" panose="02050604050505020204" pitchFamily="18" charset="0"/>
                </a:rPr>
                <a:t> </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25" name="Rectangle 24">
              <a:extLst>
                <a:ext uri="{FF2B5EF4-FFF2-40B4-BE49-F238E27FC236}">
                  <a16:creationId xmlns:a16="http://schemas.microsoft.com/office/drawing/2014/main" id="{BEC8FC39-EE36-84E8-22C7-5BB6673AA26D}"/>
                </a:ext>
              </a:extLst>
            </p:cNvPr>
            <p:cNvSpPr>
              <a:spLocks noChangeArrowheads="1"/>
            </p:cNvSpPr>
            <p:nvPr/>
          </p:nvSpPr>
          <p:spPr bwMode="auto">
            <a:xfrm>
              <a:off x="43242" y="47162"/>
              <a:ext cx="4445" cy="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man Old Style" panose="02050604050505020204" pitchFamily="18" charset="0"/>
                  <a:ea typeface="Bookman Old Style" panose="02050604050505020204" pitchFamily="18" charset="0"/>
                  <a:cs typeface="Bookman Old Style" panose="02050604050505020204" pitchFamily="18" charset="0"/>
                </a:rPr>
                <a:t>Run.</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26" name="Rectangle 25">
              <a:extLst>
                <a:ext uri="{FF2B5EF4-FFF2-40B4-BE49-F238E27FC236}">
                  <a16:creationId xmlns:a16="http://schemas.microsoft.com/office/drawing/2014/main" id="{6BA36B25-0103-4B88-4DEB-EC41DC2363E8}"/>
                </a:ext>
              </a:extLst>
            </p:cNvPr>
            <p:cNvSpPr>
              <a:spLocks noChangeArrowheads="1"/>
            </p:cNvSpPr>
            <p:nvPr/>
          </p:nvSpPr>
          <p:spPr bwMode="auto">
            <a:xfrm>
              <a:off x="46583" y="47162"/>
              <a:ext cx="1156" cy="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man Old Style" panose="02050604050505020204" pitchFamily="18" charset="0"/>
                  <a:ea typeface="Bookman Old Style" panose="02050604050505020204" pitchFamily="18" charset="0"/>
                  <a:cs typeface="Bookman Old Style" panose="02050604050505020204" pitchFamily="18" charset="0"/>
                </a:rPr>
                <a:t>9</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27" name="Rectangle 26">
              <a:extLst>
                <a:ext uri="{FF2B5EF4-FFF2-40B4-BE49-F238E27FC236}">
                  <a16:creationId xmlns:a16="http://schemas.microsoft.com/office/drawing/2014/main" id="{8CCE2FB0-27C0-1EC2-D8E1-5BFE5D26AFB5}"/>
                </a:ext>
              </a:extLst>
            </p:cNvPr>
            <p:cNvSpPr>
              <a:spLocks noChangeArrowheads="1"/>
            </p:cNvSpPr>
            <p:nvPr/>
          </p:nvSpPr>
          <p:spPr bwMode="auto">
            <a:xfrm>
              <a:off x="47437" y="47162"/>
              <a:ext cx="596" cy="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man Old Style" panose="02050604050505020204" pitchFamily="18" charset="0"/>
                  <a:ea typeface="Bookman Old Style" panose="02050604050505020204" pitchFamily="18" charset="0"/>
                  <a:cs typeface="Bookman Old Style" panose="02050604050505020204" pitchFamily="18" charset="0"/>
                </a:rPr>
                <a:t> </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28" name="Rectangle 27">
              <a:extLst>
                <a:ext uri="{FF2B5EF4-FFF2-40B4-BE49-F238E27FC236}">
                  <a16:creationId xmlns:a16="http://schemas.microsoft.com/office/drawing/2014/main" id="{F978B7C1-85A8-D693-89E5-4AC49CC6B297}"/>
                </a:ext>
              </a:extLst>
            </p:cNvPr>
            <p:cNvSpPr>
              <a:spLocks noChangeArrowheads="1"/>
            </p:cNvSpPr>
            <p:nvPr/>
          </p:nvSpPr>
          <p:spPr bwMode="auto">
            <a:xfrm>
              <a:off x="22132" y="23964"/>
              <a:ext cx="4499"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 Antiqua" panose="02040602050305030304" pitchFamily="18" charset="0"/>
                  <a:ea typeface="Book Antiqua" panose="02040602050305030304" pitchFamily="18" charset="0"/>
                  <a:cs typeface="Book Antiqua" panose="02040602050305030304" pitchFamily="18" charset="0"/>
                </a:rPr>
                <a:t>Run.5</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sp>
          <p:nvSpPr>
            <p:cNvPr id="29" name="Rectangle 28">
              <a:extLst>
                <a:ext uri="{FF2B5EF4-FFF2-40B4-BE49-F238E27FC236}">
                  <a16:creationId xmlns:a16="http://schemas.microsoft.com/office/drawing/2014/main" id="{2E4C5661-1255-7381-5FE4-8E3C31417D9D}"/>
                </a:ext>
              </a:extLst>
            </p:cNvPr>
            <p:cNvSpPr>
              <a:spLocks noChangeArrowheads="1"/>
            </p:cNvSpPr>
            <p:nvPr/>
          </p:nvSpPr>
          <p:spPr bwMode="auto">
            <a:xfrm>
              <a:off x="25515" y="23964"/>
              <a:ext cx="466"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106000"/>
                </a:lnSpc>
                <a:spcAft>
                  <a:spcPts val="800"/>
                </a:spcAft>
              </a:pPr>
              <a:r>
                <a:rPr lang="en-US" altLang="en-US" sz="1100">
                  <a:solidFill>
                    <a:srgbClr val="FFFFFF"/>
                  </a:solidFill>
                  <a:latin typeface="Book Antiqua" panose="02040602050305030304" pitchFamily="18" charset="0"/>
                  <a:ea typeface="Book Antiqua" panose="02040602050305030304" pitchFamily="18" charset="0"/>
                  <a:cs typeface="Book Antiqua" panose="02040602050305030304" pitchFamily="18" charset="0"/>
                </a:rPr>
                <a:t> </a:t>
              </a:r>
              <a:endParaRPr lang="en-US" altLang="en-US" sz="1400">
                <a:solidFill>
                  <a:srgbClr val="000000"/>
                </a:solidFill>
                <a:latin typeface="Book Antiqua" panose="02040602050305030304" pitchFamily="18" charset="0"/>
                <a:ea typeface="Book Antiqua" panose="02040602050305030304" pitchFamily="18" charset="0"/>
                <a:cs typeface="Book Antiqua" panose="02040602050305030304" pitchFamily="18" charset="0"/>
              </a:endParaRPr>
            </a:p>
          </p:txBody>
        </p:sp>
      </p:grpSp>
      <p:sp>
        <p:nvSpPr>
          <p:cNvPr id="60" name="Rectangle 83">
            <a:extLst>
              <a:ext uri="{FF2B5EF4-FFF2-40B4-BE49-F238E27FC236}">
                <a16:creationId xmlns:a16="http://schemas.microsoft.com/office/drawing/2014/main" id="{8563C999-E5D6-8878-1B92-AA739AD17A8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endParaRPr lang="en-US" altLang="en-US"/>
          </a:p>
        </p:txBody>
      </p:sp>
      <p:sp>
        <p:nvSpPr>
          <p:cNvPr id="61" name="Rectangle 108">
            <a:extLst>
              <a:ext uri="{FF2B5EF4-FFF2-40B4-BE49-F238E27FC236}">
                <a16:creationId xmlns:a16="http://schemas.microsoft.com/office/drawing/2014/main" id="{489175AB-7DDB-A89D-6A0E-726BA4F7E6FD}"/>
              </a:ext>
            </a:extLst>
          </p:cNvPr>
          <p:cNvSpPr>
            <a:spLocks noChangeArrowheads="1"/>
          </p:cNvSpPr>
          <p:nvPr/>
        </p:nvSpPr>
        <p:spPr bwMode="auto">
          <a:xfrm>
            <a:off x="552494" y="1394280"/>
            <a:ext cx="2455750"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endParaRPr lang="en-US" altLang="en-US" sz="1400" b="1" dirty="0">
              <a:solidFill>
                <a:srgbClr val="000000"/>
              </a:solidFill>
              <a:latin typeface="Times New Roman" panose="02020603050405020304" pitchFamily="18" charset="0"/>
              <a:ea typeface="Book Antiqua" panose="02040602050305030304" pitchFamily="18" charset="0"/>
              <a:cs typeface="Times New Roman" panose="02020603050405020304" pitchFamily="18" charset="0"/>
            </a:endParaRPr>
          </a:p>
          <a:p>
            <a:pPr algn="ctr"/>
            <a:r>
              <a:rPr lang="en-US" altLang="en-US" b="1" i="1" dirty="0">
                <a:solidFill>
                  <a:srgbClr val="0A243D"/>
                </a:solidFill>
                <a:latin typeface="Times New Roman" panose="02020603050405020304" pitchFamily="18" charset="0"/>
                <a:ea typeface="Book Antiqua" panose="02040602050305030304" pitchFamily="18" charset="0"/>
                <a:cs typeface="Times New Roman" panose="02020603050405020304" pitchFamily="18" charset="0"/>
              </a:rPr>
              <a:t>Figure 6.</a:t>
            </a:r>
          </a:p>
          <a:p>
            <a:pPr algn="ctr"/>
            <a:endParaRPr lang="en-US" altLang="en-US" b="1" i="1" dirty="0">
              <a:solidFill>
                <a:srgbClr val="44546A"/>
              </a:solidFill>
              <a:latin typeface="Times New Roman" panose="02020603050405020304" pitchFamily="18" charset="0"/>
              <a:ea typeface="Book Antiqua" panose="02040602050305030304" pitchFamily="18" charset="0"/>
              <a:cs typeface="Times New Roman" panose="02020603050405020304" pitchFamily="18" charset="0"/>
            </a:endParaRPr>
          </a:p>
          <a:p>
            <a:pPr algn="ctr"/>
            <a:r>
              <a:rPr lang="en-US" altLang="en-US" sz="1600" dirty="0">
                <a:solidFill>
                  <a:srgbClr val="44546A"/>
                </a:solidFill>
                <a:latin typeface="Times New Roman" panose="02020603050405020304" pitchFamily="18" charset="0"/>
                <a:ea typeface="Book Antiqua" panose="02040602050305030304" pitchFamily="18" charset="0"/>
                <a:cs typeface="Times New Roman" panose="02020603050405020304" pitchFamily="18" charset="0"/>
              </a:rPr>
              <a:t> topography images for 2mm thickness of PEEK first group RUNS1-9.</a:t>
            </a:r>
            <a:endParaRPr lang="en-US" altLang="en-US" sz="900" dirty="0">
              <a:solidFill>
                <a:srgbClr val="44546A"/>
              </a:solidFill>
              <a:ea typeface="Book Antiqua" panose="02040602050305030304" pitchFamily="18" charset="0"/>
              <a:cs typeface="Times New Roman" panose="02020603050405020304" pitchFamily="18" charset="0"/>
            </a:endParaRPr>
          </a:p>
          <a:p>
            <a:endParaRPr lang="en-US" altLang="en-US" dirty="0">
              <a:ea typeface="Book Antiqua" panose="02040602050305030304" pitchFamily="18" charset="0"/>
              <a:cs typeface="Times New Roman" panose="02020603050405020304" pitchFamily="18" charset="0"/>
            </a:endParaRPr>
          </a:p>
        </p:txBody>
      </p:sp>
      <p:sp>
        <p:nvSpPr>
          <p:cNvPr id="62" name="Rectangle 135">
            <a:extLst>
              <a:ext uri="{FF2B5EF4-FFF2-40B4-BE49-F238E27FC236}">
                <a16:creationId xmlns:a16="http://schemas.microsoft.com/office/drawing/2014/main" id="{DED84158-D9D7-AE7D-45FF-303C8F8BCDB0}"/>
              </a:ext>
            </a:extLst>
          </p:cNvPr>
          <p:cNvSpPr>
            <a:spLocks noChangeArrowheads="1"/>
          </p:cNvSpPr>
          <p:nvPr/>
        </p:nvSpPr>
        <p:spPr bwMode="auto">
          <a:xfrm>
            <a:off x="0" y="14755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endParaRPr lang="en-US" altLang="en-US" sz="1400" b="1">
              <a:solidFill>
                <a:srgbClr val="000000"/>
              </a:solidFill>
              <a:latin typeface="Times New Roman" panose="02020603050405020304" pitchFamily="18" charset="0"/>
              <a:ea typeface="Book Antiqua" panose="02040602050305030304" pitchFamily="18" charset="0"/>
              <a:cs typeface="Times New Roman" panose="02020603050405020304" pitchFamily="18" charset="0"/>
            </a:endParaRPr>
          </a:p>
          <a:p>
            <a:r>
              <a:rPr lang="en-US" altLang="en-US" sz="1400" b="1">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Figure </a:t>
            </a:r>
            <a:r>
              <a:rPr lang="en-US" altLang="en-US" sz="1400" b="1">
                <a:solidFill>
                  <a:srgbClr val="4472C4"/>
                </a:solidFill>
                <a:latin typeface="Times New Roman" panose="02020603050405020304" pitchFamily="18" charset="0"/>
                <a:ea typeface="Book Antiqua" panose="02040602050305030304" pitchFamily="18" charset="0"/>
                <a:cs typeface="Times New Roman" panose="02020603050405020304" pitchFamily="18" charset="0"/>
              </a:rPr>
              <a:t>5.7</a:t>
            </a:r>
            <a:r>
              <a:rPr lang="en-US" altLang="en-US" sz="1400">
                <a:solidFill>
                  <a:srgbClr val="4472C4"/>
                </a:solidFill>
                <a:latin typeface="Times New Roman" panose="02020603050405020304" pitchFamily="18" charset="0"/>
                <a:ea typeface="Book Antiqua" panose="02040602050305030304" pitchFamily="18" charset="0"/>
                <a:cs typeface="Times New Roman" panose="02020603050405020304" pitchFamily="18" charset="0"/>
              </a:rPr>
              <a:t>.</a:t>
            </a:r>
            <a:r>
              <a:rPr lang="en-US" altLang="en-US" sz="140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 Topography images for 2mm thickness of PEEK. Second group Runs 10-18.</a:t>
            </a:r>
            <a:endParaRPr lang="en-US" altLang="en-US" sz="800">
              <a:ea typeface="Book Antiqua" panose="02040602050305030304" pitchFamily="18" charset="0"/>
              <a:cs typeface="Times New Roman" panose="02020603050405020304" pitchFamily="18" charset="0"/>
            </a:endParaRPr>
          </a:p>
          <a:p>
            <a:endParaRPr lang="en-US" altLang="en-US">
              <a:ea typeface="Book Antiqua" panose="02040602050305030304" pitchFamily="18" charset="0"/>
              <a:cs typeface="Times New Roman" panose="02020603050405020304" pitchFamily="18" charset="0"/>
            </a:endParaRPr>
          </a:p>
        </p:txBody>
      </p:sp>
      <p:sp>
        <p:nvSpPr>
          <p:cNvPr id="63" name="Rectangle 157">
            <a:extLst>
              <a:ext uri="{FF2B5EF4-FFF2-40B4-BE49-F238E27FC236}">
                <a16:creationId xmlns:a16="http://schemas.microsoft.com/office/drawing/2014/main" id="{46A8576A-1A1A-C883-96A0-990608C67422}"/>
              </a:ext>
            </a:extLst>
          </p:cNvPr>
          <p:cNvSpPr>
            <a:spLocks noChangeArrowheads="1"/>
          </p:cNvSpPr>
          <p:nvPr/>
        </p:nvSpPr>
        <p:spPr bwMode="auto">
          <a:xfrm>
            <a:off x="0" y="184705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gn="ctr"/>
            <a:endParaRPr lang="en-US" altLang="en-US" sz="1400" b="1">
              <a:solidFill>
                <a:srgbClr val="000000"/>
              </a:solidFill>
              <a:latin typeface="Times New Roman" panose="02020603050405020304" pitchFamily="18" charset="0"/>
              <a:ea typeface="Book Antiqua" panose="02040602050305030304" pitchFamily="18" charset="0"/>
              <a:cs typeface="Times New Roman" panose="02020603050405020304" pitchFamily="18" charset="0"/>
            </a:endParaRPr>
          </a:p>
          <a:p>
            <a:pPr algn="ctr"/>
            <a:r>
              <a:rPr lang="en-US" altLang="en-US" sz="1400" b="1">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Figure </a:t>
            </a:r>
            <a:r>
              <a:rPr lang="en-US" altLang="en-US" sz="1400" b="1">
                <a:solidFill>
                  <a:srgbClr val="4472C4"/>
                </a:solidFill>
                <a:latin typeface="Times New Roman" panose="02020603050405020304" pitchFamily="18" charset="0"/>
                <a:ea typeface="Book Antiqua" panose="02040602050305030304" pitchFamily="18" charset="0"/>
                <a:cs typeface="Times New Roman" panose="02020603050405020304" pitchFamily="18" charset="0"/>
              </a:rPr>
              <a:t>5.8</a:t>
            </a:r>
            <a:r>
              <a:rPr lang="en-US" altLang="en-US" sz="1400">
                <a:solidFill>
                  <a:srgbClr val="4472C4"/>
                </a:solidFill>
                <a:latin typeface="Times New Roman" panose="02020603050405020304" pitchFamily="18" charset="0"/>
                <a:ea typeface="Book Antiqua" panose="02040602050305030304" pitchFamily="18" charset="0"/>
                <a:cs typeface="Times New Roman" panose="02020603050405020304" pitchFamily="18" charset="0"/>
              </a:rPr>
              <a:t> </a:t>
            </a:r>
            <a:r>
              <a:rPr lang="en-US" altLang="en-US" sz="140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Topography images for 2mm thickness of PEEK. last Group RUNS19-28</a:t>
            </a:r>
            <a:endParaRPr lang="en-US" altLang="en-US">
              <a:ea typeface="Book Antiqua" panose="02040602050305030304" pitchFamily="18" charset="0"/>
              <a:cs typeface="Times New Roman" panose="02020603050405020304" pitchFamily="18" charset="0"/>
            </a:endParaRPr>
          </a:p>
        </p:txBody>
      </p:sp>
      <p:grpSp>
        <p:nvGrpSpPr>
          <p:cNvPr id="69" name="그룹 3">
            <a:extLst>
              <a:ext uri="{FF2B5EF4-FFF2-40B4-BE49-F238E27FC236}">
                <a16:creationId xmlns:a16="http://schemas.microsoft.com/office/drawing/2014/main" id="{A1AF86F6-3D8C-581D-63F1-C5A212BAC53A}"/>
              </a:ext>
            </a:extLst>
          </p:cNvPr>
          <p:cNvGrpSpPr/>
          <p:nvPr/>
        </p:nvGrpSpPr>
        <p:grpSpPr>
          <a:xfrm rot="16200000">
            <a:off x="9835332" y="4518027"/>
            <a:ext cx="3071973" cy="1607971"/>
            <a:chOff x="0" y="4709688"/>
            <a:chExt cx="4571568" cy="2148312"/>
          </a:xfrm>
        </p:grpSpPr>
        <p:pic>
          <p:nvPicPr>
            <p:cNvPr id="70" name="그래픽 7">
              <a:extLst>
                <a:ext uri="{FF2B5EF4-FFF2-40B4-BE49-F238E27FC236}">
                  <a16:creationId xmlns:a16="http://schemas.microsoft.com/office/drawing/2014/main" id="{73598602-7486-2FA3-0E3D-C6D03F4ADCF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6271" b="30000"/>
            <a:stretch/>
          </p:blipFill>
          <p:spPr>
            <a:xfrm>
              <a:off x="111914" y="5245408"/>
              <a:ext cx="2252618" cy="1612592"/>
            </a:xfrm>
            <a:prstGeom prst="rect">
              <a:avLst/>
            </a:prstGeom>
          </p:spPr>
        </p:pic>
        <p:pic>
          <p:nvPicPr>
            <p:cNvPr id="71" name="그래픽 8">
              <a:extLst>
                <a:ext uri="{FF2B5EF4-FFF2-40B4-BE49-F238E27FC236}">
                  <a16:creationId xmlns:a16="http://schemas.microsoft.com/office/drawing/2014/main" id="{BFFD443C-D51E-AB33-4D96-D23D4692DA2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5601" b="32540"/>
            <a:stretch/>
          </p:blipFill>
          <p:spPr>
            <a:xfrm>
              <a:off x="111914" y="5285203"/>
              <a:ext cx="2027356" cy="1572797"/>
            </a:xfrm>
            <a:prstGeom prst="rect">
              <a:avLst/>
            </a:prstGeom>
          </p:spPr>
        </p:pic>
        <p:pic>
          <p:nvPicPr>
            <p:cNvPr id="72" name="그래픽 9">
              <a:extLst>
                <a:ext uri="{FF2B5EF4-FFF2-40B4-BE49-F238E27FC236}">
                  <a16:creationId xmlns:a16="http://schemas.microsoft.com/office/drawing/2014/main" id="{405D68A4-5F02-7C53-E2AD-2B7C8D127D1F}"/>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5832" b="28571"/>
            <a:stretch/>
          </p:blipFill>
          <p:spPr>
            <a:xfrm>
              <a:off x="0" y="4746171"/>
              <a:ext cx="1366327" cy="2111829"/>
            </a:xfrm>
            <a:prstGeom prst="rect">
              <a:avLst/>
            </a:prstGeom>
          </p:spPr>
        </p:pic>
        <p:pic>
          <p:nvPicPr>
            <p:cNvPr id="73" name="그래픽 10">
              <a:extLst>
                <a:ext uri="{FF2B5EF4-FFF2-40B4-BE49-F238E27FC236}">
                  <a16:creationId xmlns:a16="http://schemas.microsoft.com/office/drawing/2014/main" id="{DFB9DC75-1ED8-6FBF-8267-159AA82F4FDB}"/>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8704" t="-1" b="1631"/>
            <a:stretch/>
          </p:blipFill>
          <p:spPr>
            <a:xfrm>
              <a:off x="0" y="4709688"/>
              <a:ext cx="4571568" cy="2148312"/>
            </a:xfrm>
            <a:prstGeom prst="rect">
              <a:avLst/>
            </a:prstGeom>
          </p:spPr>
        </p:pic>
      </p:grpSp>
    </p:spTree>
    <p:extLst>
      <p:ext uri="{BB962C8B-B14F-4D97-AF65-F5344CB8AC3E}">
        <p14:creationId xmlns:p14="http://schemas.microsoft.com/office/powerpoint/2010/main" val="185066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a:extLst>
              <a:ext uri="{FF2B5EF4-FFF2-40B4-BE49-F238E27FC236}">
                <a16:creationId xmlns:a16="http://schemas.microsoft.com/office/drawing/2014/main" id="{7EF0DFAD-C085-44B2-9B2B-A9D8E01D8621}"/>
              </a:ext>
            </a:extLst>
          </p:cNvPr>
          <p:cNvSpPr/>
          <p:nvPr/>
        </p:nvSpPr>
        <p:spPr>
          <a:xfrm>
            <a:off x="2960914" y="1567543"/>
            <a:ext cx="6270172" cy="3722914"/>
          </a:xfrm>
          <a:prstGeom prst="rect">
            <a:avLst/>
          </a:pr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9" name="직사각형 8">
            <a:extLst>
              <a:ext uri="{FF2B5EF4-FFF2-40B4-BE49-F238E27FC236}">
                <a16:creationId xmlns:a16="http://schemas.microsoft.com/office/drawing/2014/main" id="{95D7949F-B95B-4159-B60B-5ED494C9B848}"/>
              </a:ext>
            </a:extLst>
          </p:cNvPr>
          <p:cNvSpPr/>
          <p:nvPr/>
        </p:nvSpPr>
        <p:spPr>
          <a:xfrm>
            <a:off x="3140400" y="1747800"/>
            <a:ext cx="5911200" cy="3362400"/>
          </a:xfrm>
          <a:prstGeom prst="rect">
            <a:avLst/>
          </a:prstGeom>
          <a:noFill/>
          <a:ln w="9525" cap="flat">
            <a:solidFill>
              <a:srgbClr val="826A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2" name="TextBox 1">
            <a:extLst>
              <a:ext uri="{FF2B5EF4-FFF2-40B4-BE49-F238E27FC236}">
                <a16:creationId xmlns:a16="http://schemas.microsoft.com/office/drawing/2014/main" id="{9114C83E-2902-4BCB-BCA1-D4B4764303D3}"/>
              </a:ext>
            </a:extLst>
          </p:cNvPr>
          <p:cNvSpPr txBox="1"/>
          <p:nvPr/>
        </p:nvSpPr>
        <p:spPr>
          <a:xfrm>
            <a:off x="3340955" y="2705725"/>
            <a:ext cx="6069617" cy="1446550"/>
          </a:xfrm>
          <a:prstGeom prst="rect">
            <a:avLst/>
          </a:prstGeom>
          <a:noFill/>
        </p:spPr>
        <p:txBody>
          <a:bodyPr wrap="square" rtlCol="0">
            <a:spAutoFit/>
          </a:bodyPr>
          <a:lstStyle/>
          <a:p>
            <a:pPr algn="ctr">
              <a:defRPr/>
            </a:pPr>
            <a:r>
              <a:rPr lang="en-US" sz="4400" dirty="0">
                <a:solidFill>
                  <a:srgbClr val="44546A"/>
                </a:solidFill>
                <a:latin typeface="Elephant" panose="02020904090505020303" pitchFamily="18" charset="0"/>
              </a:rPr>
              <a:t> The Mathematical Result</a:t>
            </a:r>
          </a:p>
        </p:txBody>
      </p:sp>
    </p:spTree>
    <p:extLst>
      <p:ext uri="{BB962C8B-B14F-4D97-AF65-F5344CB8AC3E}">
        <p14:creationId xmlns:p14="http://schemas.microsoft.com/office/powerpoint/2010/main" val="392512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32EC7605-76F7-23E3-F12F-23834A96B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890762"/>
            <a:ext cx="5389562"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a:extLst>
              <a:ext uri="{FF2B5EF4-FFF2-40B4-BE49-F238E27FC236}">
                <a16:creationId xmlns:a16="http://schemas.microsoft.com/office/drawing/2014/main" id="{B4A4CB95-77E2-2E35-3190-4B7E67B9D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838" y="757238"/>
            <a:ext cx="575468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6">
            <a:extLst>
              <a:ext uri="{FF2B5EF4-FFF2-40B4-BE49-F238E27FC236}">
                <a16:creationId xmlns:a16="http://schemas.microsoft.com/office/drawing/2014/main" id="{9E295059-869D-7E63-63A2-5B4D2C14E29F}"/>
              </a:ext>
            </a:extLst>
          </p:cNvPr>
          <p:cNvSpPr txBox="1">
            <a:spLocks noChangeArrowheads="1"/>
          </p:cNvSpPr>
          <p:nvPr/>
        </p:nvSpPr>
        <p:spPr bwMode="auto">
          <a:xfrm>
            <a:off x="5938838" y="2600325"/>
            <a:ext cx="6097587"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a:tabLst>
                <a:tab pos="5829300" algn="l"/>
              </a:tabLst>
              <a:defRPr>
                <a:solidFill>
                  <a:schemeClr val="tx1"/>
                </a:solidFill>
                <a:latin typeface="Franklin Gothic Book" panose="020B0503020102020204" pitchFamily="34" charset="0"/>
              </a:defRPr>
            </a:lvl1pPr>
            <a:lvl2pPr marL="742950" indent="-285750">
              <a:tabLst>
                <a:tab pos="5829300" algn="l"/>
              </a:tabLst>
              <a:defRPr>
                <a:solidFill>
                  <a:schemeClr val="tx1"/>
                </a:solidFill>
                <a:latin typeface="Franklin Gothic Book" panose="020B0503020102020204" pitchFamily="34" charset="0"/>
              </a:defRPr>
            </a:lvl2pPr>
            <a:lvl3pPr marL="1143000" indent="-228600">
              <a:tabLst>
                <a:tab pos="5829300" algn="l"/>
              </a:tabLst>
              <a:defRPr>
                <a:solidFill>
                  <a:schemeClr val="tx1"/>
                </a:solidFill>
                <a:latin typeface="Franklin Gothic Book" panose="020B0503020102020204" pitchFamily="34" charset="0"/>
              </a:defRPr>
            </a:lvl3pPr>
            <a:lvl4pPr marL="1600200" indent="-228600">
              <a:tabLst>
                <a:tab pos="5829300" algn="l"/>
              </a:tabLst>
              <a:defRPr>
                <a:solidFill>
                  <a:schemeClr val="tx1"/>
                </a:solidFill>
                <a:latin typeface="Franklin Gothic Book" panose="020B0503020102020204" pitchFamily="34" charset="0"/>
              </a:defRPr>
            </a:lvl4pPr>
            <a:lvl5pPr marL="2057400" indent="-228600">
              <a:tabLst>
                <a:tab pos="5829300" algn="l"/>
              </a:tabLst>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tabLst>
                <a:tab pos="5829300" algn="l"/>
              </a:tabLs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tabLst>
                <a:tab pos="5829300" algn="l"/>
              </a:tabLs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tabLst>
                <a:tab pos="5829300" algn="l"/>
              </a:tabLs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tabLst>
                <a:tab pos="5829300" algn="l"/>
              </a:tabLst>
              <a:defRPr>
                <a:solidFill>
                  <a:schemeClr val="tx1"/>
                </a:solidFill>
                <a:latin typeface="Franklin Gothic Book" panose="020B0503020102020204" pitchFamily="34" charset="0"/>
              </a:defRPr>
            </a:lvl9pPr>
          </a:lstStyle>
          <a:p>
            <a:pPr algn="ctr">
              <a:lnSpc>
                <a:spcPct val="107000"/>
              </a:lnSpc>
              <a:spcAft>
                <a:spcPts val="800"/>
              </a:spcAft>
            </a:pPr>
            <a:r>
              <a:rPr lang="en-US" altLang="en-US" b="1" i="1" dirty="0">
                <a:solidFill>
                  <a:srgbClr val="0A243D"/>
                </a:solidFill>
                <a:latin typeface="Times New Roman" panose="02020603050405020304" pitchFamily="18" charset="0"/>
                <a:cs typeface="Times New Roman" panose="02020603050405020304" pitchFamily="18" charset="0"/>
              </a:rPr>
              <a:t>Figure 7</a:t>
            </a:r>
            <a:r>
              <a:rPr lang="en-US" altLang="en-US" b="1" dirty="0">
                <a:solidFill>
                  <a:srgbClr val="0A243D"/>
                </a:solidFill>
                <a:latin typeface="Times New Roman" panose="02020603050405020304" pitchFamily="18" charset="0"/>
                <a:cs typeface="Times New Roman" panose="02020603050405020304" pitchFamily="18" charset="0"/>
              </a:rPr>
              <a:t>. </a:t>
            </a:r>
            <a:r>
              <a:rPr lang="en-US" altLang="en-US" dirty="0">
                <a:solidFill>
                  <a:srgbClr val="0A243D"/>
                </a:solidFill>
                <a:latin typeface="Times New Roman" panose="02020603050405020304" pitchFamily="18" charset="0"/>
                <a:cs typeface="Times New Roman" panose="02020603050405020304" pitchFamily="18" charset="0"/>
              </a:rPr>
              <a:t>The interaction between the process parameters and its effect on depth cut.</a:t>
            </a:r>
            <a:endParaRPr lang="en-US" altLang="en-US" sz="1600" dirty="0">
              <a:solidFill>
                <a:srgbClr val="0A243D"/>
              </a:solidFill>
              <a:latin typeface="Times New Roman" panose="02020603050405020304" pitchFamily="18" charset="0"/>
              <a:cs typeface="Times New Roman" panose="02020603050405020304" pitchFamily="18" charset="0"/>
            </a:endParaRPr>
          </a:p>
        </p:txBody>
      </p:sp>
      <p:grpSp>
        <p:nvGrpSpPr>
          <p:cNvPr id="2" name="그룹 3">
            <a:extLst>
              <a:ext uri="{FF2B5EF4-FFF2-40B4-BE49-F238E27FC236}">
                <a16:creationId xmlns:a16="http://schemas.microsoft.com/office/drawing/2014/main" id="{72914BA1-1062-6AE5-2D3C-1D340A3930A3}"/>
              </a:ext>
            </a:extLst>
          </p:cNvPr>
          <p:cNvGrpSpPr/>
          <p:nvPr/>
        </p:nvGrpSpPr>
        <p:grpSpPr>
          <a:xfrm>
            <a:off x="0" y="4709688"/>
            <a:ext cx="4571568" cy="2148312"/>
            <a:chOff x="0" y="4709688"/>
            <a:chExt cx="4571568" cy="2148312"/>
          </a:xfrm>
        </p:grpSpPr>
        <p:pic>
          <p:nvPicPr>
            <p:cNvPr id="3" name="그래픽 7">
              <a:extLst>
                <a:ext uri="{FF2B5EF4-FFF2-40B4-BE49-F238E27FC236}">
                  <a16:creationId xmlns:a16="http://schemas.microsoft.com/office/drawing/2014/main" id="{F01D9A16-6AD9-758A-F364-EDD3C563E67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6271" b="30000"/>
            <a:stretch/>
          </p:blipFill>
          <p:spPr>
            <a:xfrm>
              <a:off x="111914" y="5245408"/>
              <a:ext cx="2252618" cy="1612592"/>
            </a:xfrm>
            <a:prstGeom prst="rect">
              <a:avLst/>
            </a:prstGeom>
          </p:spPr>
        </p:pic>
        <p:pic>
          <p:nvPicPr>
            <p:cNvPr id="4" name="그래픽 8">
              <a:extLst>
                <a:ext uri="{FF2B5EF4-FFF2-40B4-BE49-F238E27FC236}">
                  <a16:creationId xmlns:a16="http://schemas.microsoft.com/office/drawing/2014/main" id="{6D3D41AB-E8BC-B014-960D-19231280E6A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5601" b="32540"/>
            <a:stretch/>
          </p:blipFill>
          <p:spPr>
            <a:xfrm>
              <a:off x="111914" y="5285203"/>
              <a:ext cx="2027356" cy="1572797"/>
            </a:xfrm>
            <a:prstGeom prst="rect">
              <a:avLst/>
            </a:prstGeom>
          </p:spPr>
        </p:pic>
        <p:pic>
          <p:nvPicPr>
            <p:cNvPr id="5" name="그래픽 9">
              <a:extLst>
                <a:ext uri="{FF2B5EF4-FFF2-40B4-BE49-F238E27FC236}">
                  <a16:creationId xmlns:a16="http://schemas.microsoft.com/office/drawing/2014/main" id="{8045D530-E350-B734-27FC-9094DE6BE2BB}"/>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5832" b="28571"/>
            <a:stretch/>
          </p:blipFill>
          <p:spPr>
            <a:xfrm>
              <a:off x="0" y="4746171"/>
              <a:ext cx="1366327" cy="2111829"/>
            </a:xfrm>
            <a:prstGeom prst="rect">
              <a:avLst/>
            </a:prstGeom>
          </p:spPr>
        </p:pic>
        <p:pic>
          <p:nvPicPr>
            <p:cNvPr id="6" name="그래픽 10">
              <a:extLst>
                <a:ext uri="{FF2B5EF4-FFF2-40B4-BE49-F238E27FC236}">
                  <a16:creationId xmlns:a16="http://schemas.microsoft.com/office/drawing/2014/main" id="{0F8B04A2-E662-A4D1-0D39-EBB041F6965C}"/>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8704" t="-1" b="1631"/>
            <a:stretch/>
          </p:blipFill>
          <p:spPr>
            <a:xfrm>
              <a:off x="0" y="4709688"/>
              <a:ext cx="4571568" cy="2148312"/>
            </a:xfrm>
            <a:prstGeom prst="rect">
              <a:avLst/>
            </a:prstGeom>
          </p:spPr>
        </p:pic>
      </p:grpSp>
      <p:sp>
        <p:nvSpPr>
          <p:cNvPr id="8" name="TextBox 7">
            <a:extLst>
              <a:ext uri="{FF2B5EF4-FFF2-40B4-BE49-F238E27FC236}">
                <a16:creationId xmlns:a16="http://schemas.microsoft.com/office/drawing/2014/main" id="{E3FDB6D6-3C5F-82B2-C229-F3F2A2EFC843}"/>
              </a:ext>
            </a:extLst>
          </p:cNvPr>
          <p:cNvSpPr txBox="1"/>
          <p:nvPr/>
        </p:nvSpPr>
        <p:spPr>
          <a:xfrm>
            <a:off x="5669650" y="4097604"/>
            <a:ext cx="6096000" cy="2459648"/>
          </a:xfrm>
          <a:prstGeom prst="rect">
            <a:avLst/>
          </a:prstGeom>
          <a:noFill/>
        </p:spPr>
        <p:txBody>
          <a:bodyPr wrap="square">
            <a:spAutoFit/>
          </a:bodyPr>
          <a:lstStyle/>
          <a:p>
            <a:pPr marL="857250" marR="11430" indent="-628650" algn="l">
              <a:lnSpc>
                <a:spcPct val="150000"/>
              </a:lnSpc>
              <a:spcBef>
                <a:spcPts val="0"/>
              </a:spcBef>
              <a:spcAft>
                <a:spcPts val="45"/>
              </a:spcAft>
              <a:tabLst>
                <a:tab pos="571500" algn="l"/>
                <a:tab pos="1126490" algn="ctr"/>
                <a:tab pos="1764665" algn="ctr"/>
                <a:tab pos="2473325" algn="ctr"/>
                <a:tab pos="3154680" algn="ctr"/>
                <a:tab pos="4727575" algn="ctr"/>
                <a:tab pos="5579110" algn="ctr"/>
                <a:tab pos="6604635" algn="r"/>
              </a:tabLst>
            </a:pPr>
            <a:r>
              <a:rPr lang="en-US" sz="18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Depth </a:t>
            </a:r>
            <a:r>
              <a:rPr lang="en-US" sz="1800"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-11666 - 67.8 V + 381.0 P + 239 f + 333 p.no 	- 0.642 V*V - 4.34 P*P - 2.21 f*f - 20.03 p. no*p.no + 0.170 V*P + 1.124 V*f + 4.03 V*p.no - 0.48 P*f - 11.75 P*p.no + 3.48 f*p.no…………………………………………………………</a:t>
            </a:r>
            <a:r>
              <a:rPr lang="en-US" sz="1800" b="1"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eq5.1</a:t>
            </a:r>
            <a:endParaRPr lang="en-US" sz="18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p>
            <a:pPr marL="857250" marR="11430" indent="-628650" algn="l">
              <a:lnSpc>
                <a:spcPct val="150000"/>
              </a:lnSpc>
              <a:spcBef>
                <a:spcPts val="0"/>
              </a:spcBef>
              <a:spcAft>
                <a:spcPts val="145"/>
              </a:spcAft>
              <a:tabLst>
                <a:tab pos="571500" algn="l"/>
              </a:tabLst>
            </a:pPr>
            <a:r>
              <a:rPr lang="en-US" sz="1400" b="1"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a:t>
            </a:r>
            <a:endParaRPr lang="en-US" sz="18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p:txBody>
      </p:sp>
      <p:sp>
        <p:nvSpPr>
          <p:cNvPr id="10" name="TextBox 9">
            <a:extLst>
              <a:ext uri="{FF2B5EF4-FFF2-40B4-BE49-F238E27FC236}">
                <a16:creationId xmlns:a16="http://schemas.microsoft.com/office/drawing/2014/main" id="{183B77AA-ED70-B9B4-DFEE-29A8F4E7C9A3}"/>
              </a:ext>
            </a:extLst>
          </p:cNvPr>
          <p:cNvSpPr txBox="1"/>
          <p:nvPr/>
        </p:nvSpPr>
        <p:spPr>
          <a:xfrm>
            <a:off x="683163" y="757238"/>
            <a:ext cx="6233160" cy="369332"/>
          </a:xfrm>
          <a:prstGeom prst="rect">
            <a:avLst/>
          </a:prstGeom>
          <a:noFill/>
        </p:spPr>
        <p:txBody>
          <a:bodyPr wrap="square">
            <a:spAutoFit/>
          </a:bodyPr>
          <a:lstStyle/>
          <a:p>
            <a:r>
              <a:rPr lang="en-US" sz="1800" b="1" i="1" dirty="0">
                <a:solidFill>
                  <a:srgbClr val="0A243D"/>
                </a:solidFill>
                <a:effectLst/>
                <a:latin typeface="Times New Roman" panose="02020603050405020304" pitchFamily="18" charset="0"/>
                <a:ea typeface="Calibri" panose="020F0502020204030204" pitchFamily="34" charset="0"/>
              </a:rPr>
              <a:t>Table 3. </a:t>
            </a:r>
            <a:r>
              <a:rPr lang="en-US" sz="1800" dirty="0">
                <a:solidFill>
                  <a:srgbClr val="0A243D"/>
                </a:solidFill>
                <a:effectLst/>
                <a:latin typeface="Times New Roman" panose="02020603050405020304" pitchFamily="18" charset="0"/>
                <a:ea typeface="Calibri" panose="020F0502020204030204" pitchFamily="34" charset="0"/>
              </a:rPr>
              <a:t>ANOVA result for depth model</a:t>
            </a:r>
            <a:endParaRPr lang="en-US" dirty="0">
              <a:solidFill>
                <a:srgbClr val="0A243D"/>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CA96F6C0-8350-9C86-7EB0-011C54716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163" y="879475"/>
            <a:ext cx="5273675" cy="420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a:extLst>
              <a:ext uri="{FF2B5EF4-FFF2-40B4-BE49-F238E27FC236}">
                <a16:creationId xmlns:a16="http://schemas.microsoft.com/office/drawing/2014/main" id="{55C43390-D8D0-EF4A-3C22-2DB5EBAFB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01638"/>
            <a:ext cx="5754688"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5">
            <a:extLst>
              <a:ext uri="{FF2B5EF4-FFF2-40B4-BE49-F238E27FC236}">
                <a16:creationId xmlns:a16="http://schemas.microsoft.com/office/drawing/2014/main" id="{424E70C5-C278-4B38-3284-7CB11AD3EF9D}"/>
              </a:ext>
            </a:extLst>
          </p:cNvPr>
          <p:cNvSpPr txBox="1">
            <a:spLocks noChangeArrowheads="1"/>
          </p:cNvSpPr>
          <p:nvPr/>
        </p:nvSpPr>
        <p:spPr bwMode="auto">
          <a:xfrm>
            <a:off x="6096000" y="2659063"/>
            <a:ext cx="6097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r>
              <a:rPr lang="en-US" altLang="en-US" b="1" i="1" dirty="0">
                <a:solidFill>
                  <a:srgbClr val="0A243D"/>
                </a:solidFill>
                <a:latin typeface="Times New Roman" panose="02020603050405020304" pitchFamily="18" charset="0"/>
                <a:cs typeface="Times New Roman" panose="02020603050405020304" pitchFamily="18" charset="0"/>
              </a:rPr>
              <a:t>Figure 8. </a:t>
            </a:r>
            <a:r>
              <a:rPr lang="en-US" altLang="en-US" dirty="0">
                <a:solidFill>
                  <a:srgbClr val="0A243D"/>
                </a:solidFill>
                <a:latin typeface="Times New Roman" panose="02020603050405020304" pitchFamily="18" charset="0"/>
                <a:cs typeface="Times New Roman" panose="02020603050405020304" pitchFamily="18" charset="0"/>
              </a:rPr>
              <a:t>The interaction between the process parameters and its effect on the groove top</a:t>
            </a:r>
          </a:p>
        </p:txBody>
      </p:sp>
      <p:grpSp>
        <p:nvGrpSpPr>
          <p:cNvPr id="2" name="그룹 3">
            <a:extLst>
              <a:ext uri="{FF2B5EF4-FFF2-40B4-BE49-F238E27FC236}">
                <a16:creationId xmlns:a16="http://schemas.microsoft.com/office/drawing/2014/main" id="{5BFC8B4F-46D8-D2B5-09F4-FBCCF795D14A}"/>
              </a:ext>
            </a:extLst>
          </p:cNvPr>
          <p:cNvGrpSpPr/>
          <p:nvPr/>
        </p:nvGrpSpPr>
        <p:grpSpPr>
          <a:xfrm>
            <a:off x="0" y="4709688"/>
            <a:ext cx="4571568" cy="2148312"/>
            <a:chOff x="0" y="4709688"/>
            <a:chExt cx="4571568" cy="2148312"/>
          </a:xfrm>
        </p:grpSpPr>
        <p:pic>
          <p:nvPicPr>
            <p:cNvPr id="3" name="그래픽 7">
              <a:extLst>
                <a:ext uri="{FF2B5EF4-FFF2-40B4-BE49-F238E27FC236}">
                  <a16:creationId xmlns:a16="http://schemas.microsoft.com/office/drawing/2014/main" id="{96076DE0-7197-11E9-8215-9AB3A3FBAA6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6271" b="30000"/>
            <a:stretch/>
          </p:blipFill>
          <p:spPr>
            <a:xfrm>
              <a:off x="111914" y="5245408"/>
              <a:ext cx="2252618" cy="1612592"/>
            </a:xfrm>
            <a:prstGeom prst="rect">
              <a:avLst/>
            </a:prstGeom>
          </p:spPr>
        </p:pic>
        <p:pic>
          <p:nvPicPr>
            <p:cNvPr id="4" name="그래픽 8">
              <a:extLst>
                <a:ext uri="{FF2B5EF4-FFF2-40B4-BE49-F238E27FC236}">
                  <a16:creationId xmlns:a16="http://schemas.microsoft.com/office/drawing/2014/main" id="{6972AC43-B27D-91FB-5AA6-7784F0F1CE0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5601" b="32540"/>
            <a:stretch/>
          </p:blipFill>
          <p:spPr>
            <a:xfrm>
              <a:off x="111914" y="5285203"/>
              <a:ext cx="2027356" cy="1572797"/>
            </a:xfrm>
            <a:prstGeom prst="rect">
              <a:avLst/>
            </a:prstGeom>
          </p:spPr>
        </p:pic>
        <p:pic>
          <p:nvPicPr>
            <p:cNvPr id="5" name="그래픽 9">
              <a:extLst>
                <a:ext uri="{FF2B5EF4-FFF2-40B4-BE49-F238E27FC236}">
                  <a16:creationId xmlns:a16="http://schemas.microsoft.com/office/drawing/2014/main" id="{612B2687-55D2-61F8-AA5A-11BE7EB6D64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5832" b="28571"/>
            <a:stretch/>
          </p:blipFill>
          <p:spPr>
            <a:xfrm>
              <a:off x="0" y="4746171"/>
              <a:ext cx="1366327" cy="2111829"/>
            </a:xfrm>
            <a:prstGeom prst="rect">
              <a:avLst/>
            </a:prstGeom>
          </p:spPr>
        </p:pic>
        <p:pic>
          <p:nvPicPr>
            <p:cNvPr id="6" name="그래픽 10">
              <a:extLst>
                <a:ext uri="{FF2B5EF4-FFF2-40B4-BE49-F238E27FC236}">
                  <a16:creationId xmlns:a16="http://schemas.microsoft.com/office/drawing/2014/main" id="{7E0F6F48-29B6-6BE6-F068-34C55D91DDE6}"/>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8704" t="-1" b="1631"/>
            <a:stretch/>
          </p:blipFill>
          <p:spPr>
            <a:xfrm>
              <a:off x="0" y="4709688"/>
              <a:ext cx="4571568" cy="2148312"/>
            </a:xfrm>
            <a:prstGeom prst="rect">
              <a:avLst/>
            </a:prstGeom>
          </p:spPr>
        </p:pic>
      </p:grpSp>
      <p:sp>
        <p:nvSpPr>
          <p:cNvPr id="10" name="TextBox 9">
            <a:extLst>
              <a:ext uri="{FF2B5EF4-FFF2-40B4-BE49-F238E27FC236}">
                <a16:creationId xmlns:a16="http://schemas.microsoft.com/office/drawing/2014/main" id="{1FAD7F49-16C1-341E-AC59-D7933FEFABD9}"/>
              </a:ext>
            </a:extLst>
          </p:cNvPr>
          <p:cNvSpPr txBox="1"/>
          <p:nvPr/>
        </p:nvSpPr>
        <p:spPr>
          <a:xfrm>
            <a:off x="5672456" y="4263128"/>
            <a:ext cx="6096000" cy="2044149"/>
          </a:xfrm>
          <a:prstGeom prst="rect">
            <a:avLst/>
          </a:prstGeom>
          <a:noFill/>
        </p:spPr>
        <p:txBody>
          <a:bodyPr wrap="square">
            <a:spAutoFit/>
          </a:bodyPr>
          <a:lstStyle/>
          <a:p>
            <a:pPr marL="857250" marR="11430" indent="-628650" algn="l">
              <a:lnSpc>
                <a:spcPct val="150000"/>
              </a:lnSpc>
              <a:spcBef>
                <a:spcPts val="0"/>
              </a:spcBef>
              <a:spcAft>
                <a:spcPts val="45"/>
              </a:spcAft>
              <a:tabLst>
                <a:tab pos="571500" algn="l"/>
                <a:tab pos="1126490" algn="ctr"/>
                <a:tab pos="1764665" algn="ctr"/>
                <a:tab pos="2473325" algn="ctr"/>
                <a:tab pos="3154680" algn="ctr"/>
                <a:tab pos="4727575" algn="ctr"/>
                <a:tab pos="5579110" algn="ctr"/>
                <a:tab pos="6604635" algn="r"/>
              </a:tabLst>
            </a:pPr>
            <a:r>
              <a:rPr lang="en-US" sz="18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Top = -139 - 1.50 V + 21.95 P + 5.71 f + 3.0 p.no - 0.0640 V*V - 0.3416 P*P - 0.0951 f*f - 1. 765p.no*p.no - 0.0467 V*P + 0.0656 V*f + 0.3441 V*p.no + 0.0558 P*f-0.306P*</a:t>
            </a:r>
            <a:r>
              <a:rPr lang="en-US" sz="1800" i="1" dirty="0" err="1">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p.n</a:t>
            </a:r>
            <a:r>
              <a:rPr lang="en-US" sz="18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+0.355f*p.no………..……………………</a:t>
            </a:r>
            <a:r>
              <a:rPr lang="en-US" sz="1800" b="1"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eq 2</a:t>
            </a:r>
            <a:endParaRPr lang="en-US" sz="18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p>
            <a:pPr marL="0" marR="441960" indent="-914400" algn="l">
              <a:lnSpc>
                <a:spcPct val="150000"/>
              </a:lnSpc>
              <a:spcBef>
                <a:spcPts val="0"/>
              </a:spcBef>
              <a:spcAft>
                <a:spcPts val="0"/>
              </a:spcAft>
            </a:pPr>
            <a:r>
              <a:rPr lang="en-US" sz="1400" b="1"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a:t>
            </a:r>
            <a:endParaRPr lang="en-US" sz="18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p:txBody>
      </p:sp>
      <p:sp>
        <p:nvSpPr>
          <p:cNvPr id="12" name="TextBox 11">
            <a:extLst>
              <a:ext uri="{FF2B5EF4-FFF2-40B4-BE49-F238E27FC236}">
                <a16:creationId xmlns:a16="http://schemas.microsoft.com/office/drawing/2014/main" id="{A3785DD4-D245-37A9-7B44-1849BEADC4D1}"/>
              </a:ext>
            </a:extLst>
          </p:cNvPr>
          <p:cNvSpPr txBox="1"/>
          <p:nvPr/>
        </p:nvSpPr>
        <p:spPr>
          <a:xfrm>
            <a:off x="861060" y="401638"/>
            <a:ext cx="6233160" cy="369332"/>
          </a:xfrm>
          <a:prstGeom prst="rect">
            <a:avLst/>
          </a:prstGeom>
          <a:noFill/>
        </p:spPr>
        <p:txBody>
          <a:bodyPr wrap="square">
            <a:spAutoFit/>
          </a:bodyPr>
          <a:lstStyle/>
          <a:p>
            <a:r>
              <a:rPr lang="en-US" sz="1800" b="1" i="1" dirty="0">
                <a:solidFill>
                  <a:srgbClr val="0A243D"/>
                </a:solidFill>
                <a:effectLst/>
                <a:latin typeface="Times New Roman" panose="02020603050405020304" pitchFamily="18" charset="0"/>
                <a:ea typeface="Calibri" panose="020F0502020204030204" pitchFamily="34" charset="0"/>
              </a:rPr>
              <a:t>Table 4. </a:t>
            </a:r>
            <a:r>
              <a:rPr lang="en-US" sz="1800" dirty="0">
                <a:solidFill>
                  <a:srgbClr val="0A243D"/>
                </a:solidFill>
                <a:effectLst/>
                <a:latin typeface="Times New Roman" panose="02020603050405020304" pitchFamily="18" charset="0"/>
                <a:ea typeface="Calibri" panose="020F0502020204030204" pitchFamily="34" charset="0"/>
              </a:rPr>
              <a:t>ANOVA result for top model</a:t>
            </a:r>
            <a:endParaRPr lang="en-US" dirty="0">
              <a:solidFill>
                <a:srgbClr val="0A243D"/>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9">
            <a:extLst>
              <a:ext uri="{FF2B5EF4-FFF2-40B4-BE49-F238E27FC236}">
                <a16:creationId xmlns:a16="http://schemas.microsoft.com/office/drawing/2014/main" id="{4B5715AF-688D-2383-299B-65E5244A0A1B}"/>
              </a:ext>
            </a:extLst>
          </p:cNvPr>
          <p:cNvSpPr txBox="1">
            <a:spLocks noChangeArrowheads="1"/>
          </p:cNvSpPr>
          <p:nvPr/>
        </p:nvSpPr>
        <p:spPr bwMode="auto">
          <a:xfrm>
            <a:off x="2017713" y="4017963"/>
            <a:ext cx="60975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6350">
              <a:tabLst>
                <a:tab pos="5829300" algn="l"/>
              </a:tabLst>
              <a:defRPr>
                <a:solidFill>
                  <a:schemeClr val="tx1"/>
                </a:solidFill>
                <a:latin typeface="Franklin Gothic Book" panose="020B0503020102020204" pitchFamily="34" charset="0"/>
              </a:defRPr>
            </a:lvl1pPr>
            <a:lvl2pPr marL="742950" indent="-285750">
              <a:tabLst>
                <a:tab pos="5829300" algn="l"/>
              </a:tabLst>
              <a:defRPr>
                <a:solidFill>
                  <a:schemeClr val="tx1"/>
                </a:solidFill>
                <a:latin typeface="Franklin Gothic Book" panose="020B0503020102020204" pitchFamily="34" charset="0"/>
              </a:defRPr>
            </a:lvl2pPr>
            <a:lvl3pPr marL="1143000" indent="-228600">
              <a:tabLst>
                <a:tab pos="5829300" algn="l"/>
              </a:tabLst>
              <a:defRPr>
                <a:solidFill>
                  <a:schemeClr val="tx1"/>
                </a:solidFill>
                <a:latin typeface="Franklin Gothic Book" panose="020B0503020102020204" pitchFamily="34" charset="0"/>
              </a:defRPr>
            </a:lvl3pPr>
            <a:lvl4pPr marL="1600200" indent="-228600">
              <a:tabLst>
                <a:tab pos="5829300" algn="l"/>
              </a:tabLst>
              <a:defRPr>
                <a:solidFill>
                  <a:schemeClr val="tx1"/>
                </a:solidFill>
                <a:latin typeface="Franklin Gothic Book" panose="020B0503020102020204" pitchFamily="34" charset="0"/>
              </a:defRPr>
            </a:lvl4pPr>
            <a:lvl5pPr marL="2057400" indent="-228600">
              <a:tabLst>
                <a:tab pos="5829300" algn="l"/>
              </a:tabLst>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tabLst>
                <a:tab pos="5829300" algn="l"/>
              </a:tabLs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tabLst>
                <a:tab pos="5829300" algn="l"/>
              </a:tabLs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tabLst>
                <a:tab pos="5829300" algn="l"/>
              </a:tabLs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tabLst>
                <a:tab pos="5829300" algn="l"/>
              </a:tabLst>
              <a:defRPr>
                <a:solidFill>
                  <a:schemeClr val="tx1"/>
                </a:solidFill>
                <a:latin typeface="Franklin Gothic Book" panose="020B0503020102020204" pitchFamily="34" charset="0"/>
              </a:defRPr>
            </a:lvl9pPr>
          </a:lstStyle>
          <a:p>
            <a:pPr algn="ctr">
              <a:lnSpc>
                <a:spcPct val="107000"/>
              </a:lnSpc>
              <a:spcAft>
                <a:spcPts val="263"/>
              </a:spcAft>
            </a:pPr>
            <a:r>
              <a:rPr lang="en-US" altLang="en-US" sz="1600">
                <a:solidFill>
                  <a:srgbClr val="000000"/>
                </a:solidFill>
                <a:latin typeface="Cambria Math" panose="02040503050406030204" pitchFamily="18" charset="0"/>
                <a:cs typeface="Times New Roman" panose="02020603050405020304" pitchFamily="18" charset="0"/>
              </a:rPr>
              <a:t>.</a:t>
            </a:r>
            <a:endParaRPr lang="en-US" altLang="en-US" sz="1400">
              <a:solidFill>
                <a:srgbClr val="000000"/>
              </a:solidFill>
              <a:latin typeface="Times New Roman" panose="02020603050405020304" pitchFamily="18" charset="0"/>
              <a:cs typeface="Times New Roman" panose="02020603050405020304" pitchFamily="18" charset="0"/>
            </a:endParaRPr>
          </a:p>
        </p:txBody>
      </p:sp>
      <p:pic>
        <p:nvPicPr>
          <p:cNvPr id="24579" name="Picture 12">
            <a:extLst>
              <a:ext uri="{FF2B5EF4-FFF2-40B4-BE49-F238E27FC236}">
                <a16:creationId xmlns:a16="http://schemas.microsoft.com/office/drawing/2014/main" id="{B4006A21-61BC-3EB7-D999-CE634A289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7388" y="982663"/>
            <a:ext cx="5764212"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13">
            <a:extLst>
              <a:ext uri="{FF2B5EF4-FFF2-40B4-BE49-F238E27FC236}">
                <a16:creationId xmlns:a16="http://schemas.microsoft.com/office/drawing/2014/main" id="{3E0E95EA-04AA-5400-E02E-0BF3519B5385}"/>
              </a:ext>
            </a:extLst>
          </p:cNvPr>
          <p:cNvSpPr txBox="1">
            <a:spLocks noChangeArrowheads="1"/>
          </p:cNvSpPr>
          <p:nvPr/>
        </p:nvSpPr>
        <p:spPr bwMode="auto">
          <a:xfrm>
            <a:off x="5961063" y="2998788"/>
            <a:ext cx="60975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r>
              <a:rPr lang="en-US" altLang="en-US" b="1" i="1" dirty="0">
                <a:solidFill>
                  <a:srgbClr val="0A243D"/>
                </a:solidFill>
                <a:latin typeface="Times New Roman" panose="02020603050405020304" pitchFamily="18" charset="0"/>
                <a:cs typeface="Times New Roman" panose="02020603050405020304" pitchFamily="18" charset="0"/>
              </a:rPr>
              <a:t>Figure 9. </a:t>
            </a:r>
            <a:r>
              <a:rPr lang="en-US" altLang="en-US" dirty="0">
                <a:solidFill>
                  <a:srgbClr val="0A243D"/>
                </a:solidFill>
                <a:latin typeface="Times New Roman" panose="02020603050405020304" pitchFamily="18" charset="0"/>
                <a:cs typeface="Times New Roman" panose="02020603050405020304" pitchFamily="18" charset="0"/>
              </a:rPr>
              <a:t>The interaction between the process parameters and its effect on taper angle.</a:t>
            </a:r>
          </a:p>
        </p:txBody>
      </p:sp>
      <p:pic>
        <p:nvPicPr>
          <p:cNvPr id="24581" name="Picture 15">
            <a:extLst>
              <a:ext uri="{FF2B5EF4-FFF2-40B4-BE49-F238E27FC236}">
                <a16:creationId xmlns:a16="http://schemas.microsoft.com/office/drawing/2014/main" id="{56BADC14-4CF8-018A-608C-2B982E921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16" y="1394618"/>
            <a:ext cx="5275263"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그룹 3">
            <a:extLst>
              <a:ext uri="{FF2B5EF4-FFF2-40B4-BE49-F238E27FC236}">
                <a16:creationId xmlns:a16="http://schemas.microsoft.com/office/drawing/2014/main" id="{0A7E6D7B-0515-3A1B-8048-D6E741265A88}"/>
              </a:ext>
            </a:extLst>
          </p:cNvPr>
          <p:cNvGrpSpPr/>
          <p:nvPr/>
        </p:nvGrpSpPr>
        <p:grpSpPr>
          <a:xfrm>
            <a:off x="0" y="4709688"/>
            <a:ext cx="4571568" cy="2148312"/>
            <a:chOff x="0" y="4709688"/>
            <a:chExt cx="4571568" cy="2148312"/>
          </a:xfrm>
        </p:grpSpPr>
        <p:pic>
          <p:nvPicPr>
            <p:cNvPr id="3" name="그래픽 7">
              <a:extLst>
                <a:ext uri="{FF2B5EF4-FFF2-40B4-BE49-F238E27FC236}">
                  <a16:creationId xmlns:a16="http://schemas.microsoft.com/office/drawing/2014/main" id="{652D158C-43FC-97F3-72C2-E43B6BAA634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6271" b="30000"/>
            <a:stretch/>
          </p:blipFill>
          <p:spPr>
            <a:xfrm>
              <a:off x="111914" y="5245408"/>
              <a:ext cx="2252618" cy="1612592"/>
            </a:xfrm>
            <a:prstGeom prst="rect">
              <a:avLst/>
            </a:prstGeom>
          </p:spPr>
        </p:pic>
        <p:pic>
          <p:nvPicPr>
            <p:cNvPr id="4" name="그래픽 8">
              <a:extLst>
                <a:ext uri="{FF2B5EF4-FFF2-40B4-BE49-F238E27FC236}">
                  <a16:creationId xmlns:a16="http://schemas.microsoft.com/office/drawing/2014/main" id="{4B380FD3-5A84-7ED1-D5FB-B7C74958432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5601" b="32540"/>
            <a:stretch/>
          </p:blipFill>
          <p:spPr>
            <a:xfrm>
              <a:off x="111914" y="5285203"/>
              <a:ext cx="2027356" cy="1572797"/>
            </a:xfrm>
            <a:prstGeom prst="rect">
              <a:avLst/>
            </a:prstGeom>
          </p:spPr>
        </p:pic>
        <p:pic>
          <p:nvPicPr>
            <p:cNvPr id="5" name="그래픽 9">
              <a:extLst>
                <a:ext uri="{FF2B5EF4-FFF2-40B4-BE49-F238E27FC236}">
                  <a16:creationId xmlns:a16="http://schemas.microsoft.com/office/drawing/2014/main" id="{6B7D8A93-0B8E-B8F1-0A76-A65D4BFBAA1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5832" b="28571"/>
            <a:stretch/>
          </p:blipFill>
          <p:spPr>
            <a:xfrm>
              <a:off x="0" y="4746171"/>
              <a:ext cx="1366327" cy="2111829"/>
            </a:xfrm>
            <a:prstGeom prst="rect">
              <a:avLst/>
            </a:prstGeom>
          </p:spPr>
        </p:pic>
        <p:pic>
          <p:nvPicPr>
            <p:cNvPr id="6" name="그래픽 10">
              <a:extLst>
                <a:ext uri="{FF2B5EF4-FFF2-40B4-BE49-F238E27FC236}">
                  <a16:creationId xmlns:a16="http://schemas.microsoft.com/office/drawing/2014/main" id="{33AA6FF2-4B45-B3D2-D719-9C862DC0C15D}"/>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8704" t="-1" b="1631"/>
            <a:stretch/>
          </p:blipFill>
          <p:spPr>
            <a:xfrm>
              <a:off x="0" y="4709688"/>
              <a:ext cx="4571568" cy="2148312"/>
            </a:xfrm>
            <a:prstGeom prst="rect">
              <a:avLst/>
            </a:prstGeom>
          </p:spPr>
        </p:pic>
      </p:grpSp>
      <p:sp>
        <p:nvSpPr>
          <p:cNvPr id="8" name="TextBox 7">
            <a:extLst>
              <a:ext uri="{FF2B5EF4-FFF2-40B4-BE49-F238E27FC236}">
                <a16:creationId xmlns:a16="http://schemas.microsoft.com/office/drawing/2014/main" id="{A4A46652-9F80-D0E7-51B5-75817DBB2194}"/>
              </a:ext>
            </a:extLst>
          </p:cNvPr>
          <p:cNvSpPr txBox="1"/>
          <p:nvPr/>
        </p:nvSpPr>
        <p:spPr>
          <a:xfrm>
            <a:off x="331316" y="751733"/>
            <a:ext cx="6096000" cy="369332"/>
          </a:xfrm>
          <a:prstGeom prst="rect">
            <a:avLst/>
          </a:prstGeom>
          <a:noFill/>
        </p:spPr>
        <p:txBody>
          <a:bodyPr wrap="square">
            <a:spAutoFit/>
          </a:bodyPr>
          <a:lstStyle/>
          <a:p>
            <a:r>
              <a:rPr lang="en-US" sz="1800" b="1" i="1" dirty="0">
                <a:solidFill>
                  <a:srgbClr val="0A243D"/>
                </a:solidFill>
                <a:effectLst/>
                <a:latin typeface="Times New Roman" panose="02020603050405020304" pitchFamily="18" charset="0"/>
                <a:ea typeface="Calibri" panose="020F0502020204030204" pitchFamily="34" charset="0"/>
              </a:rPr>
              <a:t>Table 5.</a:t>
            </a:r>
            <a:r>
              <a:rPr lang="en-US" sz="1800" dirty="0">
                <a:solidFill>
                  <a:srgbClr val="44546A"/>
                </a:solidFill>
                <a:effectLst/>
                <a:latin typeface="Times New Roman" panose="02020603050405020304" pitchFamily="18" charset="0"/>
                <a:ea typeface="Calibri" panose="020F0502020204030204" pitchFamily="34" charset="0"/>
              </a:rPr>
              <a:t>ANOVA result for taper angle model</a:t>
            </a:r>
            <a:endParaRPr lang="en-US" dirty="0"/>
          </a:p>
        </p:txBody>
      </p:sp>
      <p:sp>
        <p:nvSpPr>
          <p:cNvPr id="10" name="TextBox 9">
            <a:extLst>
              <a:ext uri="{FF2B5EF4-FFF2-40B4-BE49-F238E27FC236}">
                <a16:creationId xmlns:a16="http://schemas.microsoft.com/office/drawing/2014/main" id="{602FC404-6741-1E57-0474-596CDC117EEC}"/>
              </a:ext>
            </a:extLst>
          </p:cNvPr>
          <p:cNvSpPr txBox="1"/>
          <p:nvPr/>
        </p:nvSpPr>
        <p:spPr>
          <a:xfrm>
            <a:off x="5606579" y="4394836"/>
            <a:ext cx="6096000" cy="1711431"/>
          </a:xfrm>
          <a:prstGeom prst="rect">
            <a:avLst/>
          </a:prstGeom>
          <a:noFill/>
        </p:spPr>
        <p:txBody>
          <a:bodyPr wrap="square">
            <a:spAutoFit/>
          </a:bodyPr>
          <a:lstStyle/>
          <a:p>
            <a:pPr marL="628650" marR="68580" indent="-514350" algn="l">
              <a:lnSpc>
                <a:spcPct val="150000"/>
              </a:lnSpc>
              <a:spcBef>
                <a:spcPts val="0"/>
              </a:spcBef>
              <a:spcAft>
                <a:spcPts val="45"/>
              </a:spcAft>
              <a:tabLst>
                <a:tab pos="457200" algn="l"/>
                <a:tab pos="514350" algn="l"/>
                <a:tab pos="800100" algn="l"/>
                <a:tab pos="1126490" algn="ctr"/>
                <a:tab pos="1764665" algn="ctr"/>
                <a:tab pos="2473325" algn="ctr"/>
                <a:tab pos="3154680" algn="ctr"/>
                <a:tab pos="4727575" algn="ctr"/>
                <a:tab pos="5579110" algn="ctr"/>
                <a:tab pos="6604635" algn="r"/>
              </a:tabLst>
            </a:pPr>
            <a:r>
              <a:rPr lang="en-US" sz="18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Angle = 	-17.1 + 0.281 V + 0.254 P + 0.804 f - 3.757 p.no + 0.003356 V*V + 0.01162 P*P + 0.00250 f*f+ 0.2425 p. no*p.no + 0.00329 V*P - 0.00852 V*f- 0.01244 V*p.no - 0.02561P*f+0.06330P*p.no-0.00936f*p.no. …… </a:t>
            </a:r>
            <a:r>
              <a:rPr lang="en-US" sz="1800" b="1"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eq5.3</a:t>
            </a:r>
            <a:endParaRPr lang="en-US" sz="18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3">
            <a:extLst>
              <a:ext uri="{FF2B5EF4-FFF2-40B4-BE49-F238E27FC236}">
                <a16:creationId xmlns:a16="http://schemas.microsoft.com/office/drawing/2014/main" id="{64FBCCA9-FD87-9608-DF40-C72E41CB3B1B}"/>
              </a:ext>
            </a:extLst>
          </p:cNvPr>
          <p:cNvGrpSpPr/>
          <p:nvPr/>
        </p:nvGrpSpPr>
        <p:grpSpPr>
          <a:xfrm>
            <a:off x="0" y="4709688"/>
            <a:ext cx="4571568" cy="2148312"/>
            <a:chOff x="0" y="4709688"/>
            <a:chExt cx="4571568" cy="2148312"/>
          </a:xfrm>
        </p:grpSpPr>
        <p:pic>
          <p:nvPicPr>
            <p:cNvPr id="3" name="그래픽 7">
              <a:extLst>
                <a:ext uri="{FF2B5EF4-FFF2-40B4-BE49-F238E27FC236}">
                  <a16:creationId xmlns:a16="http://schemas.microsoft.com/office/drawing/2014/main" id="{B4EBD919-6204-1511-0445-E5E7351867D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6271" b="30000"/>
            <a:stretch/>
          </p:blipFill>
          <p:spPr>
            <a:xfrm>
              <a:off x="111914" y="5245408"/>
              <a:ext cx="2252618" cy="1612592"/>
            </a:xfrm>
            <a:prstGeom prst="rect">
              <a:avLst/>
            </a:prstGeom>
          </p:spPr>
        </p:pic>
        <p:pic>
          <p:nvPicPr>
            <p:cNvPr id="4" name="그래픽 8">
              <a:extLst>
                <a:ext uri="{FF2B5EF4-FFF2-40B4-BE49-F238E27FC236}">
                  <a16:creationId xmlns:a16="http://schemas.microsoft.com/office/drawing/2014/main" id="{5AFFCAE3-5925-4C23-0AC6-3991075236A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5601" b="32540"/>
            <a:stretch/>
          </p:blipFill>
          <p:spPr>
            <a:xfrm>
              <a:off x="111914" y="5285203"/>
              <a:ext cx="2027356" cy="1572797"/>
            </a:xfrm>
            <a:prstGeom prst="rect">
              <a:avLst/>
            </a:prstGeom>
          </p:spPr>
        </p:pic>
        <p:pic>
          <p:nvPicPr>
            <p:cNvPr id="5" name="그래픽 9">
              <a:extLst>
                <a:ext uri="{FF2B5EF4-FFF2-40B4-BE49-F238E27FC236}">
                  <a16:creationId xmlns:a16="http://schemas.microsoft.com/office/drawing/2014/main" id="{D6F9F1F3-8551-2D93-5711-3EB7C1A71FA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5832" b="28571"/>
            <a:stretch/>
          </p:blipFill>
          <p:spPr>
            <a:xfrm>
              <a:off x="0" y="4746171"/>
              <a:ext cx="1366327" cy="2111829"/>
            </a:xfrm>
            <a:prstGeom prst="rect">
              <a:avLst/>
            </a:prstGeom>
          </p:spPr>
        </p:pic>
        <p:pic>
          <p:nvPicPr>
            <p:cNvPr id="6" name="그래픽 10">
              <a:extLst>
                <a:ext uri="{FF2B5EF4-FFF2-40B4-BE49-F238E27FC236}">
                  <a16:creationId xmlns:a16="http://schemas.microsoft.com/office/drawing/2014/main" id="{8C15EACE-B6D7-66EC-EA27-3F57D3AB61B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8704" t="-1" b="1631"/>
            <a:stretch/>
          </p:blipFill>
          <p:spPr>
            <a:xfrm>
              <a:off x="0" y="4709688"/>
              <a:ext cx="4571568" cy="2148312"/>
            </a:xfrm>
            <a:prstGeom prst="rect">
              <a:avLst/>
            </a:prstGeom>
          </p:spPr>
        </p:pic>
      </p:grpSp>
      <p:sp>
        <p:nvSpPr>
          <p:cNvPr id="10" name="TextBox 9">
            <a:extLst>
              <a:ext uri="{FF2B5EF4-FFF2-40B4-BE49-F238E27FC236}">
                <a16:creationId xmlns:a16="http://schemas.microsoft.com/office/drawing/2014/main" id="{ADBBF30F-3C15-E44F-B0E7-0A890F510F14}"/>
              </a:ext>
            </a:extLst>
          </p:cNvPr>
          <p:cNvSpPr txBox="1"/>
          <p:nvPr/>
        </p:nvSpPr>
        <p:spPr>
          <a:xfrm>
            <a:off x="2603589" y="988440"/>
            <a:ext cx="8338457" cy="461665"/>
          </a:xfrm>
          <a:prstGeom prst="rect">
            <a:avLst/>
          </a:prstGeom>
          <a:noFill/>
        </p:spPr>
        <p:txBody>
          <a:bodyPr wrap="square">
            <a:spAutoFit/>
          </a:bodyPr>
          <a:lstStyle/>
          <a:p>
            <a:r>
              <a:rPr lang="en-US" sz="2400" dirty="0">
                <a:latin typeface="Elephant" panose="02020904090505020303" pitchFamily="18" charset="0"/>
              </a:rPr>
              <a:t>The Impertinences of Laser Parameters.</a:t>
            </a:r>
          </a:p>
        </p:txBody>
      </p:sp>
      <p:sp>
        <p:nvSpPr>
          <p:cNvPr id="11" name="직사각형 19">
            <a:extLst>
              <a:ext uri="{FF2B5EF4-FFF2-40B4-BE49-F238E27FC236}">
                <a16:creationId xmlns:a16="http://schemas.microsoft.com/office/drawing/2014/main" id="{F51AA4E3-39D2-66EE-A809-7BCFB29C0546}"/>
              </a:ext>
            </a:extLst>
          </p:cNvPr>
          <p:cNvSpPr/>
          <p:nvPr/>
        </p:nvSpPr>
        <p:spPr>
          <a:xfrm>
            <a:off x="1249953" y="1541009"/>
            <a:ext cx="9692093" cy="168048"/>
          </a:xfrm>
          <a:prstGeom prst="rect">
            <a:avLst/>
          </a:prstGeom>
          <a:solidFill>
            <a:srgbClr val="826A47"/>
          </a:solidFill>
          <a:ln w="9525" cap="flat">
            <a:noFill/>
            <a:prstDash val="solid"/>
            <a:miter/>
          </a:ln>
        </p:spPr>
        <p:txBody>
          <a:bodyPr rtlCol="0" anchor="ctr"/>
          <a:lstStyle/>
          <a:p>
            <a:pPr algn="l"/>
            <a:endParaRPr lang="ko-KR" altLang="en-US" dirty="0"/>
          </a:p>
        </p:txBody>
      </p:sp>
      <p:graphicFrame>
        <p:nvGraphicFramePr>
          <p:cNvPr id="12" name="Table 11">
            <a:extLst>
              <a:ext uri="{FF2B5EF4-FFF2-40B4-BE49-F238E27FC236}">
                <a16:creationId xmlns:a16="http://schemas.microsoft.com/office/drawing/2014/main" id="{4B97D668-ACE7-D33E-9BD4-385E772A5E65}"/>
              </a:ext>
            </a:extLst>
          </p:cNvPr>
          <p:cNvGraphicFramePr>
            <a:graphicFrameLocks noGrp="1"/>
          </p:cNvGraphicFramePr>
          <p:nvPr>
            <p:extLst>
              <p:ext uri="{D42A27DB-BD31-4B8C-83A1-F6EECF244321}">
                <p14:modId xmlns:p14="http://schemas.microsoft.com/office/powerpoint/2010/main" val="3976936851"/>
              </p:ext>
            </p:extLst>
          </p:nvPr>
        </p:nvGraphicFramePr>
        <p:xfrm>
          <a:off x="2754085" y="2372006"/>
          <a:ext cx="7691493" cy="3102428"/>
        </p:xfrm>
        <a:graphic>
          <a:graphicData uri="http://schemas.openxmlformats.org/drawingml/2006/table">
            <a:tbl>
              <a:tblPr firstRow="1" firstCol="1" bandRow="1">
                <a:tableStyleId>{2D5ABB26-0587-4C30-8999-92F81FD0307C}</a:tableStyleId>
              </a:tblPr>
              <a:tblGrid>
                <a:gridCol w="2220686">
                  <a:extLst>
                    <a:ext uri="{9D8B030D-6E8A-4147-A177-3AD203B41FA5}">
                      <a16:colId xmlns:a16="http://schemas.microsoft.com/office/drawing/2014/main" val="3138057898"/>
                    </a:ext>
                  </a:extLst>
                </a:gridCol>
                <a:gridCol w="1638421">
                  <a:extLst>
                    <a:ext uri="{9D8B030D-6E8A-4147-A177-3AD203B41FA5}">
                      <a16:colId xmlns:a16="http://schemas.microsoft.com/office/drawing/2014/main" val="2597048886"/>
                    </a:ext>
                  </a:extLst>
                </a:gridCol>
                <a:gridCol w="1916193">
                  <a:extLst>
                    <a:ext uri="{9D8B030D-6E8A-4147-A177-3AD203B41FA5}">
                      <a16:colId xmlns:a16="http://schemas.microsoft.com/office/drawing/2014/main" val="3669872205"/>
                    </a:ext>
                  </a:extLst>
                </a:gridCol>
                <a:gridCol w="1916193">
                  <a:extLst>
                    <a:ext uri="{9D8B030D-6E8A-4147-A177-3AD203B41FA5}">
                      <a16:colId xmlns:a16="http://schemas.microsoft.com/office/drawing/2014/main" val="3865162048"/>
                    </a:ext>
                  </a:extLst>
                </a:gridCol>
              </a:tblGrid>
              <a:tr h="490937">
                <a:tc>
                  <a:txBody>
                    <a:bodyPr/>
                    <a:lstStyle/>
                    <a:p>
                      <a:pPr marL="0" marR="0" algn="l">
                        <a:lnSpc>
                          <a:spcPts val="1700"/>
                        </a:lnSpc>
                        <a:spcBef>
                          <a:spcPts val="0"/>
                        </a:spcBef>
                        <a:spcAft>
                          <a:spcPts val="0"/>
                        </a:spcAft>
                      </a:pPr>
                      <a:endParaRPr lang="en-GB" sz="2000" b="0" i="0" dirty="0">
                        <a:effectLst/>
                        <a:latin typeface="Times New Roman" panose="02020603050405020304" pitchFamily="18" charset="0"/>
                        <a:cs typeface="Times New Roman" panose="02020603050405020304" pitchFamily="18" charset="0"/>
                      </a:endParaRPr>
                    </a:p>
                    <a:p>
                      <a:pPr marL="0" marR="0" algn="l">
                        <a:lnSpc>
                          <a:spcPts val="1700"/>
                        </a:lnSpc>
                        <a:spcBef>
                          <a:spcPts val="0"/>
                        </a:spcBef>
                        <a:spcAft>
                          <a:spcPts val="0"/>
                        </a:spcAft>
                      </a:pPr>
                      <a:r>
                        <a:rPr lang="en-GB" sz="2000" b="0" i="0" dirty="0">
                          <a:effectLst/>
                          <a:latin typeface="Times New Roman" panose="02020603050405020304" pitchFamily="18" charset="0"/>
                          <a:cs typeface="Times New Roman" panose="02020603050405020304" pitchFamily="18" charset="0"/>
                        </a:rPr>
                        <a:t>PARAMETERS </a:t>
                      </a:r>
                      <a:endParaRPr lang="en-US" sz="2000" b="0" i="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tc>
                  <a:txBody>
                    <a:bodyPr/>
                    <a:lstStyle/>
                    <a:p>
                      <a:pPr marL="0" marR="0" algn="l">
                        <a:lnSpc>
                          <a:spcPts val="1700"/>
                        </a:lnSpc>
                        <a:spcBef>
                          <a:spcPts val="0"/>
                        </a:spcBef>
                        <a:spcAft>
                          <a:spcPts val="0"/>
                        </a:spcAft>
                      </a:pPr>
                      <a:endParaRPr lang="en-GB" sz="2000" b="0" i="0" dirty="0">
                        <a:effectLst/>
                        <a:latin typeface="Times New Roman" panose="02020603050405020304" pitchFamily="18" charset="0"/>
                        <a:cs typeface="Times New Roman" panose="02020603050405020304" pitchFamily="18" charset="0"/>
                      </a:endParaRPr>
                    </a:p>
                    <a:p>
                      <a:pPr marL="0" marR="0" algn="l">
                        <a:lnSpc>
                          <a:spcPts val="1700"/>
                        </a:lnSpc>
                        <a:spcBef>
                          <a:spcPts val="0"/>
                        </a:spcBef>
                        <a:spcAft>
                          <a:spcPts val="0"/>
                        </a:spcAft>
                      </a:pPr>
                      <a:r>
                        <a:rPr lang="en-GB" sz="2000" b="0" i="0" dirty="0">
                          <a:effectLst/>
                          <a:latin typeface="Times New Roman" panose="02020603050405020304" pitchFamily="18" charset="0"/>
                          <a:cs typeface="Times New Roman" panose="02020603050405020304" pitchFamily="18" charset="0"/>
                        </a:rPr>
                        <a:t>DEPTH</a:t>
                      </a:r>
                      <a:endParaRPr lang="en-US" sz="2000" b="0" i="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tc>
                  <a:txBody>
                    <a:bodyPr/>
                    <a:lstStyle/>
                    <a:p>
                      <a:pPr marL="0" marR="0" algn="l">
                        <a:lnSpc>
                          <a:spcPts val="1700"/>
                        </a:lnSpc>
                        <a:spcBef>
                          <a:spcPts val="0"/>
                        </a:spcBef>
                        <a:spcAft>
                          <a:spcPts val="0"/>
                        </a:spcAft>
                      </a:pPr>
                      <a:endParaRPr lang="en-GB" sz="2000" b="0" i="0" dirty="0">
                        <a:effectLst/>
                        <a:latin typeface="Times New Roman" panose="02020603050405020304" pitchFamily="18" charset="0"/>
                        <a:cs typeface="Times New Roman" panose="02020603050405020304" pitchFamily="18" charset="0"/>
                      </a:endParaRPr>
                    </a:p>
                    <a:p>
                      <a:pPr marL="0" marR="0" algn="l">
                        <a:lnSpc>
                          <a:spcPts val="1700"/>
                        </a:lnSpc>
                        <a:spcBef>
                          <a:spcPts val="0"/>
                        </a:spcBef>
                        <a:spcAft>
                          <a:spcPts val="0"/>
                        </a:spcAft>
                      </a:pPr>
                      <a:r>
                        <a:rPr lang="en-GB" sz="2000" b="0" i="0" dirty="0">
                          <a:effectLst/>
                          <a:latin typeface="Times New Roman" panose="02020603050405020304" pitchFamily="18" charset="0"/>
                          <a:cs typeface="Times New Roman" panose="02020603050405020304" pitchFamily="18" charset="0"/>
                        </a:rPr>
                        <a:t>TOP WIDTH</a:t>
                      </a:r>
                      <a:endParaRPr lang="en-US" sz="2000" b="0" i="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tc>
                  <a:txBody>
                    <a:bodyPr/>
                    <a:lstStyle/>
                    <a:p>
                      <a:pPr marL="0" marR="0" algn="l">
                        <a:lnSpc>
                          <a:spcPts val="1700"/>
                        </a:lnSpc>
                        <a:spcBef>
                          <a:spcPts val="0"/>
                        </a:spcBef>
                        <a:spcAft>
                          <a:spcPts val="0"/>
                        </a:spcAft>
                      </a:pPr>
                      <a:endParaRPr lang="en-GB" sz="2000" b="0" i="0" dirty="0">
                        <a:effectLst/>
                        <a:latin typeface="Times New Roman" panose="02020603050405020304" pitchFamily="18" charset="0"/>
                        <a:cs typeface="Times New Roman" panose="02020603050405020304" pitchFamily="18" charset="0"/>
                      </a:endParaRPr>
                    </a:p>
                    <a:p>
                      <a:pPr marL="0" marR="0" algn="l">
                        <a:lnSpc>
                          <a:spcPts val="1700"/>
                        </a:lnSpc>
                        <a:spcBef>
                          <a:spcPts val="0"/>
                        </a:spcBef>
                        <a:spcAft>
                          <a:spcPts val="0"/>
                        </a:spcAft>
                      </a:pPr>
                      <a:r>
                        <a:rPr lang="en-GB" sz="2000" b="0" i="0" dirty="0">
                          <a:effectLst/>
                          <a:latin typeface="Times New Roman" panose="02020603050405020304" pitchFamily="18" charset="0"/>
                          <a:cs typeface="Times New Roman" panose="02020603050405020304" pitchFamily="18" charset="0"/>
                        </a:rPr>
                        <a:t> TAPER ANGLE</a:t>
                      </a:r>
                      <a:endParaRPr lang="en-US" sz="2000" b="0" i="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extLst>
                  <a:ext uri="{0D108BD9-81ED-4DB2-BD59-A6C34878D82A}">
                    <a16:rowId xmlns:a16="http://schemas.microsoft.com/office/drawing/2014/main" val="2816499697"/>
                  </a:ext>
                </a:extLst>
              </a:tr>
              <a:tr h="696862">
                <a:tc>
                  <a:txBody>
                    <a:bodyPr/>
                    <a:lstStyle/>
                    <a:p>
                      <a:pPr marL="0" marR="0" algn="ctr">
                        <a:lnSpc>
                          <a:spcPts val="1700"/>
                        </a:lnSpc>
                        <a:spcBef>
                          <a:spcPts val="0"/>
                        </a:spcBef>
                        <a:spcAft>
                          <a:spcPts val="0"/>
                        </a:spcAft>
                      </a:pPr>
                      <a:endParaRPr lang="en-GB" sz="2400" b="0" i="1" dirty="0">
                        <a:effectLst/>
                        <a:latin typeface="Times New Roman" panose="02020603050405020304" pitchFamily="18" charset="0"/>
                        <a:cs typeface="Times New Roman" panose="02020603050405020304" pitchFamily="18" charset="0"/>
                      </a:endParaRPr>
                    </a:p>
                    <a:p>
                      <a:pPr marL="0" marR="0" algn="ctr">
                        <a:lnSpc>
                          <a:spcPts val="1700"/>
                        </a:lnSpc>
                        <a:spcBef>
                          <a:spcPts val="0"/>
                        </a:spcBef>
                        <a:spcAft>
                          <a:spcPts val="0"/>
                        </a:spcAft>
                      </a:pPr>
                      <a:r>
                        <a:rPr lang="en-GB" sz="2400" b="0" i="1" dirty="0">
                          <a:effectLst/>
                          <a:latin typeface="Times New Roman" panose="02020603050405020304" pitchFamily="18" charset="0"/>
                          <a:cs typeface="Times New Roman" panose="02020603050405020304" pitchFamily="18" charset="0"/>
                        </a:rPr>
                        <a:t>velocity</a:t>
                      </a:r>
                      <a:endParaRPr lang="en-US" sz="2400" b="0" i="1" dirty="0">
                        <a:effectLst/>
                        <a:latin typeface="Times New Roman" panose="02020603050405020304" pitchFamily="18" charset="0"/>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tc>
                  <a:txBody>
                    <a:bodyPr/>
                    <a:lstStyle/>
                    <a:p>
                      <a:pPr marL="0" marR="0" algn="ctr">
                        <a:lnSpc>
                          <a:spcPts val="1700"/>
                        </a:lnSpc>
                        <a:spcBef>
                          <a:spcPts val="0"/>
                        </a:spcBef>
                        <a:spcAft>
                          <a:spcPts val="0"/>
                        </a:spcAft>
                      </a:pPr>
                      <a:endParaRPr lang="en-GB" sz="2400" b="0" i="1" dirty="0">
                        <a:effectLst/>
                        <a:latin typeface="Times New Roman" panose="02020603050405020304" pitchFamily="18" charset="0"/>
                        <a:cs typeface="Times New Roman" panose="02020603050405020304" pitchFamily="18" charset="0"/>
                      </a:endParaRPr>
                    </a:p>
                    <a:p>
                      <a:pPr marL="0" marR="0" algn="ctr">
                        <a:lnSpc>
                          <a:spcPts val="1700"/>
                        </a:lnSpc>
                        <a:spcBef>
                          <a:spcPts val="0"/>
                        </a:spcBef>
                        <a:spcAft>
                          <a:spcPts val="0"/>
                        </a:spcAft>
                      </a:pPr>
                      <a:r>
                        <a:rPr lang="en-GB" sz="2400" b="0" i="1" dirty="0">
                          <a:effectLst/>
                          <a:latin typeface="Times New Roman" panose="02020603050405020304" pitchFamily="18" charset="0"/>
                          <a:cs typeface="Times New Roman" panose="02020603050405020304" pitchFamily="18" charset="0"/>
                        </a:rPr>
                        <a:t>0.126</a:t>
                      </a:r>
                      <a:endParaRPr lang="en-US" sz="2400" b="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tc>
                  <a:txBody>
                    <a:bodyPr/>
                    <a:lstStyle/>
                    <a:p>
                      <a:pPr marL="0" marR="0" algn="ctr">
                        <a:lnSpc>
                          <a:spcPts val="1700"/>
                        </a:lnSpc>
                        <a:spcBef>
                          <a:spcPts val="0"/>
                        </a:spcBef>
                        <a:spcAft>
                          <a:spcPts val="0"/>
                        </a:spcAft>
                      </a:pPr>
                      <a:endParaRPr lang="en-GB" sz="2400" b="0" i="1" dirty="0">
                        <a:effectLst/>
                        <a:latin typeface="Times New Roman" panose="02020603050405020304" pitchFamily="18" charset="0"/>
                        <a:cs typeface="Times New Roman" panose="02020603050405020304" pitchFamily="18" charset="0"/>
                      </a:endParaRPr>
                    </a:p>
                    <a:p>
                      <a:pPr marL="0" marR="0" algn="ctr">
                        <a:lnSpc>
                          <a:spcPts val="1700"/>
                        </a:lnSpc>
                        <a:spcBef>
                          <a:spcPts val="0"/>
                        </a:spcBef>
                        <a:spcAft>
                          <a:spcPts val="0"/>
                        </a:spcAft>
                      </a:pPr>
                      <a:r>
                        <a:rPr lang="en-GB" sz="2400" b="0" i="1" dirty="0">
                          <a:effectLst/>
                          <a:latin typeface="Times New Roman" panose="02020603050405020304" pitchFamily="18" charset="0"/>
                          <a:cs typeface="Times New Roman" panose="02020603050405020304" pitchFamily="18" charset="0"/>
                        </a:rPr>
                        <a:t>0.180</a:t>
                      </a:r>
                      <a:endParaRPr lang="en-US" sz="2400" b="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tc>
                  <a:txBody>
                    <a:bodyPr/>
                    <a:lstStyle/>
                    <a:p>
                      <a:pPr marL="0" marR="0" algn="ctr">
                        <a:lnSpc>
                          <a:spcPts val="1700"/>
                        </a:lnSpc>
                        <a:spcBef>
                          <a:spcPts val="0"/>
                        </a:spcBef>
                        <a:spcAft>
                          <a:spcPts val="0"/>
                        </a:spcAft>
                      </a:pPr>
                      <a:endParaRPr lang="en-GB" sz="2400" b="0" i="1" dirty="0">
                        <a:effectLst/>
                        <a:latin typeface="Times New Roman" panose="02020603050405020304" pitchFamily="18" charset="0"/>
                        <a:cs typeface="Times New Roman" panose="02020603050405020304" pitchFamily="18" charset="0"/>
                      </a:endParaRPr>
                    </a:p>
                    <a:p>
                      <a:pPr marL="0" marR="0" algn="ctr">
                        <a:lnSpc>
                          <a:spcPts val="1700"/>
                        </a:lnSpc>
                        <a:spcBef>
                          <a:spcPts val="0"/>
                        </a:spcBef>
                        <a:spcAft>
                          <a:spcPts val="0"/>
                        </a:spcAft>
                      </a:pPr>
                      <a:r>
                        <a:rPr lang="en-GB" sz="2400" b="0" i="1" dirty="0">
                          <a:effectLst/>
                          <a:latin typeface="Times New Roman" panose="02020603050405020304" pitchFamily="18" charset="0"/>
                          <a:cs typeface="Times New Roman" panose="02020603050405020304" pitchFamily="18" charset="0"/>
                        </a:rPr>
                        <a:t>0.002</a:t>
                      </a:r>
                      <a:endParaRPr lang="en-US" sz="2400" b="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extLst>
                  <a:ext uri="{0D108BD9-81ED-4DB2-BD59-A6C34878D82A}">
                    <a16:rowId xmlns:a16="http://schemas.microsoft.com/office/drawing/2014/main" val="2595940052"/>
                  </a:ext>
                </a:extLst>
              </a:tr>
              <a:tr h="520905">
                <a:tc>
                  <a:txBody>
                    <a:bodyPr/>
                    <a:lstStyle/>
                    <a:p>
                      <a:pPr marL="0" marR="0" lvl="0" indent="0" algn="ctr" defTabSz="914400" rtl="0" eaLnBrk="1" fontAlgn="auto" latinLnBrk="1" hangingPunct="1">
                        <a:lnSpc>
                          <a:spcPts val="1700"/>
                        </a:lnSpc>
                        <a:spcBef>
                          <a:spcPts val="0"/>
                        </a:spcBef>
                        <a:spcAft>
                          <a:spcPts val="0"/>
                        </a:spcAft>
                        <a:buClrTx/>
                        <a:buSzTx/>
                        <a:buFontTx/>
                        <a:buNone/>
                        <a:tabLst/>
                        <a:defRPr/>
                      </a:pPr>
                      <a:endParaRPr lang="en-GB" sz="2400" b="0" i="1" dirty="0">
                        <a:effectLst/>
                        <a:latin typeface="Times New Roman" panose="02020603050405020304" pitchFamily="18" charset="0"/>
                        <a:cs typeface="Times New Roman" panose="02020603050405020304" pitchFamily="18" charset="0"/>
                      </a:endParaRPr>
                    </a:p>
                    <a:p>
                      <a:pPr marL="0" marR="0" lvl="0" indent="0" algn="ctr" defTabSz="914400" rtl="0" eaLnBrk="1" fontAlgn="auto" latinLnBrk="1" hangingPunct="1">
                        <a:lnSpc>
                          <a:spcPts val="1700"/>
                        </a:lnSpc>
                        <a:spcBef>
                          <a:spcPts val="0"/>
                        </a:spcBef>
                        <a:spcAft>
                          <a:spcPts val="0"/>
                        </a:spcAft>
                        <a:buClrTx/>
                        <a:buSzTx/>
                        <a:buFontTx/>
                        <a:buNone/>
                        <a:tabLst/>
                        <a:defRPr/>
                      </a:pPr>
                      <a:r>
                        <a:rPr lang="en-GB" sz="2400" b="0" i="1" dirty="0">
                          <a:effectLst/>
                          <a:latin typeface="Times New Roman" panose="02020603050405020304" pitchFamily="18" charset="0"/>
                          <a:cs typeface="Times New Roman" panose="02020603050405020304" pitchFamily="18" charset="0"/>
                        </a:rPr>
                        <a:t>power</a:t>
                      </a:r>
                      <a:endParaRPr lang="en-US" sz="2400" b="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tc>
                  <a:txBody>
                    <a:bodyPr/>
                    <a:lstStyle/>
                    <a:p>
                      <a:pPr marL="0" marR="0" algn="ctr">
                        <a:lnSpc>
                          <a:spcPts val="1700"/>
                        </a:lnSpc>
                        <a:spcBef>
                          <a:spcPts val="0"/>
                        </a:spcBef>
                        <a:spcAft>
                          <a:spcPts val="0"/>
                        </a:spcAft>
                      </a:pPr>
                      <a:endParaRPr lang="en-GB" sz="2400" b="0" i="1" dirty="0">
                        <a:effectLst/>
                        <a:latin typeface="Times New Roman" panose="02020603050405020304" pitchFamily="18" charset="0"/>
                        <a:cs typeface="Times New Roman" panose="02020603050405020304" pitchFamily="18" charset="0"/>
                      </a:endParaRPr>
                    </a:p>
                    <a:p>
                      <a:pPr marL="0" marR="0" algn="ctr">
                        <a:lnSpc>
                          <a:spcPts val="1700"/>
                        </a:lnSpc>
                        <a:spcBef>
                          <a:spcPts val="0"/>
                        </a:spcBef>
                        <a:spcAft>
                          <a:spcPts val="0"/>
                        </a:spcAft>
                      </a:pPr>
                      <a:r>
                        <a:rPr lang="en-GB" sz="2400" b="0" i="1" dirty="0">
                          <a:effectLst/>
                          <a:latin typeface="Times New Roman" panose="02020603050405020304" pitchFamily="18" charset="0"/>
                          <a:cs typeface="Times New Roman" panose="02020603050405020304" pitchFamily="18" charset="0"/>
                        </a:rPr>
                        <a:t>0.247</a:t>
                      </a:r>
                      <a:endParaRPr lang="en-US" sz="2400" b="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tc>
                  <a:txBody>
                    <a:bodyPr/>
                    <a:lstStyle/>
                    <a:p>
                      <a:pPr marL="0" marR="0" algn="ctr">
                        <a:lnSpc>
                          <a:spcPts val="1700"/>
                        </a:lnSpc>
                        <a:spcBef>
                          <a:spcPts val="0"/>
                        </a:spcBef>
                        <a:spcAft>
                          <a:spcPts val="0"/>
                        </a:spcAft>
                      </a:pPr>
                      <a:endParaRPr lang="en-GB" sz="2400" b="0" i="1" dirty="0">
                        <a:effectLst/>
                        <a:latin typeface="Times New Roman" panose="02020603050405020304" pitchFamily="18" charset="0"/>
                        <a:cs typeface="Times New Roman" panose="02020603050405020304" pitchFamily="18" charset="0"/>
                      </a:endParaRPr>
                    </a:p>
                    <a:p>
                      <a:pPr marL="0" marR="0" algn="ctr">
                        <a:lnSpc>
                          <a:spcPts val="1700"/>
                        </a:lnSpc>
                        <a:spcBef>
                          <a:spcPts val="0"/>
                        </a:spcBef>
                        <a:spcAft>
                          <a:spcPts val="0"/>
                        </a:spcAft>
                      </a:pPr>
                      <a:r>
                        <a:rPr lang="en-GB" sz="2400" b="0" i="1" dirty="0">
                          <a:effectLst/>
                          <a:latin typeface="Times New Roman" panose="02020603050405020304" pitchFamily="18" charset="0"/>
                          <a:cs typeface="Times New Roman" panose="02020603050405020304" pitchFamily="18" charset="0"/>
                        </a:rPr>
                        <a:t>0.133</a:t>
                      </a:r>
                      <a:endParaRPr lang="en-US" sz="2400" b="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tc>
                  <a:txBody>
                    <a:bodyPr/>
                    <a:lstStyle/>
                    <a:p>
                      <a:pPr marL="0" marR="0" algn="ctr">
                        <a:lnSpc>
                          <a:spcPts val="1700"/>
                        </a:lnSpc>
                        <a:spcBef>
                          <a:spcPts val="0"/>
                        </a:spcBef>
                        <a:spcAft>
                          <a:spcPts val="0"/>
                        </a:spcAft>
                      </a:pPr>
                      <a:endParaRPr lang="en-GB" sz="2400" b="0" i="1" dirty="0">
                        <a:effectLst/>
                        <a:latin typeface="Times New Roman" panose="02020603050405020304" pitchFamily="18" charset="0"/>
                        <a:cs typeface="Times New Roman" panose="02020603050405020304" pitchFamily="18" charset="0"/>
                      </a:endParaRPr>
                    </a:p>
                    <a:p>
                      <a:pPr marL="0" marR="0" algn="ctr">
                        <a:lnSpc>
                          <a:spcPts val="1700"/>
                        </a:lnSpc>
                        <a:spcBef>
                          <a:spcPts val="0"/>
                        </a:spcBef>
                        <a:spcAft>
                          <a:spcPts val="0"/>
                        </a:spcAft>
                      </a:pPr>
                      <a:r>
                        <a:rPr lang="en-GB" sz="2400" b="0" i="1" dirty="0">
                          <a:effectLst/>
                          <a:latin typeface="Times New Roman" panose="02020603050405020304" pitchFamily="18" charset="0"/>
                          <a:cs typeface="Times New Roman" panose="02020603050405020304" pitchFamily="18" charset="0"/>
                        </a:rPr>
                        <a:t>0.233</a:t>
                      </a:r>
                      <a:endParaRPr lang="en-US" sz="2400" b="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extLst>
                  <a:ext uri="{0D108BD9-81ED-4DB2-BD59-A6C34878D82A}">
                    <a16:rowId xmlns:a16="http://schemas.microsoft.com/office/drawing/2014/main" val="2932670075"/>
                  </a:ext>
                </a:extLst>
              </a:tr>
              <a:tr h="696862">
                <a:tc>
                  <a:txBody>
                    <a:bodyPr/>
                    <a:lstStyle/>
                    <a:p>
                      <a:pPr marL="0" marR="0" algn="ctr">
                        <a:lnSpc>
                          <a:spcPts val="1700"/>
                        </a:lnSpc>
                        <a:spcBef>
                          <a:spcPts val="0"/>
                        </a:spcBef>
                        <a:spcAft>
                          <a:spcPts val="0"/>
                        </a:spcAft>
                      </a:pPr>
                      <a:endParaRPr lang="en-GB" sz="2400" b="0" i="1" dirty="0">
                        <a:effectLst/>
                        <a:latin typeface="Times New Roman" panose="02020603050405020304" pitchFamily="18" charset="0"/>
                        <a:cs typeface="Times New Roman" panose="02020603050405020304" pitchFamily="18" charset="0"/>
                      </a:endParaRPr>
                    </a:p>
                    <a:p>
                      <a:pPr marL="0" marR="0" algn="ctr">
                        <a:lnSpc>
                          <a:spcPts val="1700"/>
                        </a:lnSpc>
                        <a:spcBef>
                          <a:spcPts val="0"/>
                        </a:spcBef>
                        <a:spcAft>
                          <a:spcPts val="0"/>
                        </a:spcAft>
                      </a:pPr>
                      <a:r>
                        <a:rPr lang="en-GB" sz="2400" b="0" i="1" dirty="0">
                          <a:effectLst/>
                          <a:latin typeface="Times New Roman" panose="02020603050405020304" pitchFamily="18" charset="0"/>
                          <a:cs typeface="Times New Roman" panose="02020603050405020304" pitchFamily="18" charset="0"/>
                        </a:rPr>
                        <a:t>Frequency</a:t>
                      </a:r>
                      <a:endParaRPr lang="en-US" sz="2400" b="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tc>
                  <a:txBody>
                    <a:bodyPr/>
                    <a:lstStyle/>
                    <a:p>
                      <a:pPr marL="0" marR="0" algn="ctr">
                        <a:lnSpc>
                          <a:spcPts val="1700"/>
                        </a:lnSpc>
                        <a:spcBef>
                          <a:spcPts val="0"/>
                        </a:spcBef>
                        <a:spcAft>
                          <a:spcPts val="0"/>
                        </a:spcAft>
                      </a:pPr>
                      <a:endParaRPr lang="en-GB" sz="2400" b="0" i="1" dirty="0">
                        <a:effectLst/>
                        <a:latin typeface="Times New Roman" panose="02020603050405020304" pitchFamily="18" charset="0"/>
                        <a:cs typeface="Times New Roman" panose="02020603050405020304" pitchFamily="18" charset="0"/>
                      </a:endParaRPr>
                    </a:p>
                    <a:p>
                      <a:pPr marL="0" marR="0" algn="ctr">
                        <a:lnSpc>
                          <a:spcPts val="1700"/>
                        </a:lnSpc>
                        <a:spcBef>
                          <a:spcPts val="0"/>
                        </a:spcBef>
                        <a:spcAft>
                          <a:spcPts val="0"/>
                        </a:spcAft>
                      </a:pPr>
                      <a:r>
                        <a:rPr lang="en-GB" sz="2400" b="0" i="1" dirty="0">
                          <a:effectLst/>
                          <a:latin typeface="Times New Roman" panose="02020603050405020304" pitchFamily="18" charset="0"/>
                          <a:cs typeface="Times New Roman" panose="02020603050405020304" pitchFamily="18" charset="0"/>
                        </a:rPr>
                        <a:t>0.0192</a:t>
                      </a:r>
                      <a:endParaRPr lang="en-US" sz="2400" b="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tc>
                  <a:txBody>
                    <a:bodyPr/>
                    <a:lstStyle/>
                    <a:p>
                      <a:pPr marL="0" marR="0" algn="ctr">
                        <a:lnSpc>
                          <a:spcPts val="1700"/>
                        </a:lnSpc>
                        <a:spcBef>
                          <a:spcPts val="0"/>
                        </a:spcBef>
                        <a:spcAft>
                          <a:spcPts val="0"/>
                        </a:spcAft>
                      </a:pPr>
                      <a:endParaRPr lang="en-GB" sz="2400" b="0" i="1" dirty="0">
                        <a:effectLst/>
                        <a:latin typeface="Times New Roman" panose="02020603050405020304" pitchFamily="18" charset="0"/>
                        <a:cs typeface="Times New Roman" panose="02020603050405020304" pitchFamily="18" charset="0"/>
                      </a:endParaRPr>
                    </a:p>
                    <a:p>
                      <a:pPr marL="0" marR="0" algn="ctr">
                        <a:lnSpc>
                          <a:spcPts val="1700"/>
                        </a:lnSpc>
                        <a:spcBef>
                          <a:spcPts val="0"/>
                        </a:spcBef>
                        <a:spcAft>
                          <a:spcPts val="0"/>
                        </a:spcAft>
                      </a:pPr>
                      <a:r>
                        <a:rPr lang="en-GB" sz="2400" b="0" i="1" dirty="0">
                          <a:effectLst/>
                          <a:latin typeface="Times New Roman" panose="02020603050405020304" pitchFamily="18" charset="0"/>
                          <a:cs typeface="Times New Roman" panose="02020603050405020304" pitchFamily="18" charset="0"/>
                        </a:rPr>
                        <a:t>0.003</a:t>
                      </a:r>
                      <a:endParaRPr lang="en-US" sz="2400" b="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tc>
                  <a:txBody>
                    <a:bodyPr/>
                    <a:lstStyle/>
                    <a:p>
                      <a:pPr marL="0" marR="0" algn="ctr">
                        <a:lnSpc>
                          <a:spcPts val="1700"/>
                        </a:lnSpc>
                        <a:spcBef>
                          <a:spcPts val="0"/>
                        </a:spcBef>
                        <a:spcAft>
                          <a:spcPts val="0"/>
                        </a:spcAft>
                      </a:pPr>
                      <a:endParaRPr lang="en-GB" sz="2400" b="0" i="1" dirty="0">
                        <a:effectLst/>
                        <a:latin typeface="Times New Roman" panose="02020603050405020304" pitchFamily="18" charset="0"/>
                        <a:cs typeface="Times New Roman" panose="02020603050405020304" pitchFamily="18" charset="0"/>
                      </a:endParaRPr>
                    </a:p>
                    <a:p>
                      <a:pPr marL="0" marR="0" algn="ctr">
                        <a:lnSpc>
                          <a:spcPts val="1700"/>
                        </a:lnSpc>
                        <a:spcBef>
                          <a:spcPts val="0"/>
                        </a:spcBef>
                        <a:spcAft>
                          <a:spcPts val="0"/>
                        </a:spcAft>
                      </a:pPr>
                      <a:r>
                        <a:rPr lang="en-GB" sz="2400" b="0" i="1" dirty="0">
                          <a:effectLst/>
                          <a:latin typeface="Times New Roman" panose="02020603050405020304" pitchFamily="18" charset="0"/>
                          <a:cs typeface="Times New Roman" panose="02020603050405020304" pitchFamily="18" charset="0"/>
                        </a:rPr>
                        <a:t>0.009</a:t>
                      </a:r>
                      <a:endParaRPr lang="en-US" sz="2400" b="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extLst>
                  <a:ext uri="{0D108BD9-81ED-4DB2-BD59-A6C34878D82A}">
                    <a16:rowId xmlns:a16="http://schemas.microsoft.com/office/drawing/2014/main" val="178324095"/>
                  </a:ext>
                </a:extLst>
              </a:tr>
              <a:tr h="696862">
                <a:tc>
                  <a:txBody>
                    <a:bodyPr/>
                    <a:lstStyle/>
                    <a:p>
                      <a:pPr marL="0" marR="0" algn="ctr">
                        <a:lnSpc>
                          <a:spcPts val="1700"/>
                        </a:lnSpc>
                        <a:spcBef>
                          <a:spcPts val="0"/>
                        </a:spcBef>
                        <a:spcAft>
                          <a:spcPts val="0"/>
                        </a:spcAft>
                      </a:pPr>
                      <a:endParaRPr lang="en-GB" sz="2400" b="0" i="1" dirty="0">
                        <a:effectLst/>
                        <a:latin typeface="Times New Roman" panose="02020603050405020304" pitchFamily="18" charset="0"/>
                        <a:cs typeface="Times New Roman" panose="02020603050405020304" pitchFamily="18" charset="0"/>
                      </a:endParaRPr>
                    </a:p>
                    <a:p>
                      <a:pPr marL="0" marR="0" algn="ctr">
                        <a:lnSpc>
                          <a:spcPts val="1700"/>
                        </a:lnSpc>
                        <a:spcBef>
                          <a:spcPts val="0"/>
                        </a:spcBef>
                        <a:spcAft>
                          <a:spcPts val="0"/>
                        </a:spcAft>
                      </a:pPr>
                      <a:r>
                        <a:rPr lang="en-GB" sz="2400" b="0" i="1" dirty="0">
                          <a:effectLst/>
                          <a:latin typeface="Times New Roman" panose="02020603050405020304" pitchFamily="18" charset="0"/>
                          <a:cs typeface="Times New Roman" panose="02020603050405020304" pitchFamily="18" charset="0"/>
                        </a:rPr>
                        <a:t>passes number</a:t>
                      </a:r>
                      <a:endParaRPr lang="en-US" sz="2400" b="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tc>
                  <a:txBody>
                    <a:bodyPr/>
                    <a:lstStyle/>
                    <a:p>
                      <a:pPr marL="0" marR="0" algn="ctr">
                        <a:lnSpc>
                          <a:spcPts val="1700"/>
                        </a:lnSpc>
                        <a:spcBef>
                          <a:spcPts val="0"/>
                        </a:spcBef>
                        <a:spcAft>
                          <a:spcPts val="0"/>
                        </a:spcAft>
                      </a:pPr>
                      <a:endParaRPr lang="en-GB" sz="2400" b="0" i="1" dirty="0">
                        <a:effectLst/>
                        <a:latin typeface="Times New Roman" panose="02020603050405020304" pitchFamily="18" charset="0"/>
                        <a:cs typeface="Times New Roman" panose="02020603050405020304" pitchFamily="18" charset="0"/>
                      </a:endParaRPr>
                    </a:p>
                    <a:p>
                      <a:pPr marL="0" marR="0" algn="ctr">
                        <a:lnSpc>
                          <a:spcPts val="1700"/>
                        </a:lnSpc>
                        <a:spcBef>
                          <a:spcPts val="0"/>
                        </a:spcBef>
                        <a:spcAft>
                          <a:spcPts val="0"/>
                        </a:spcAft>
                      </a:pPr>
                      <a:r>
                        <a:rPr lang="en-GB" sz="2400" b="0" i="1" dirty="0">
                          <a:effectLst/>
                          <a:latin typeface="Times New Roman" panose="02020603050405020304" pitchFamily="18" charset="0"/>
                          <a:cs typeface="Times New Roman" panose="02020603050405020304" pitchFamily="18" charset="0"/>
                        </a:rPr>
                        <a:t>0.328</a:t>
                      </a:r>
                      <a:endParaRPr lang="en-US" sz="2400" b="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tc>
                  <a:txBody>
                    <a:bodyPr/>
                    <a:lstStyle/>
                    <a:p>
                      <a:pPr marL="0" marR="0" algn="ctr">
                        <a:lnSpc>
                          <a:spcPts val="1700"/>
                        </a:lnSpc>
                        <a:spcBef>
                          <a:spcPts val="0"/>
                        </a:spcBef>
                        <a:spcAft>
                          <a:spcPts val="0"/>
                        </a:spcAft>
                      </a:pPr>
                      <a:endParaRPr lang="en-GB" sz="2400" b="0" i="1" dirty="0">
                        <a:effectLst/>
                        <a:latin typeface="Times New Roman" panose="02020603050405020304" pitchFamily="18" charset="0"/>
                        <a:cs typeface="Times New Roman" panose="02020603050405020304" pitchFamily="18" charset="0"/>
                      </a:endParaRPr>
                    </a:p>
                    <a:p>
                      <a:pPr marL="0" marR="0" algn="ctr">
                        <a:lnSpc>
                          <a:spcPts val="1700"/>
                        </a:lnSpc>
                        <a:spcBef>
                          <a:spcPts val="0"/>
                        </a:spcBef>
                        <a:spcAft>
                          <a:spcPts val="0"/>
                        </a:spcAft>
                      </a:pPr>
                      <a:r>
                        <a:rPr lang="en-GB" sz="2400" b="0" i="1" dirty="0">
                          <a:effectLst/>
                          <a:latin typeface="Times New Roman" panose="02020603050405020304" pitchFamily="18" charset="0"/>
                          <a:cs typeface="Times New Roman" panose="02020603050405020304" pitchFamily="18" charset="0"/>
                        </a:rPr>
                        <a:t>0.370</a:t>
                      </a:r>
                      <a:endParaRPr lang="en-US" sz="2400" b="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tc>
                  <a:txBody>
                    <a:bodyPr/>
                    <a:lstStyle/>
                    <a:p>
                      <a:pPr marL="0" marR="0" algn="ctr">
                        <a:lnSpc>
                          <a:spcPts val="1700"/>
                        </a:lnSpc>
                        <a:spcBef>
                          <a:spcPts val="0"/>
                        </a:spcBef>
                        <a:spcAft>
                          <a:spcPts val="0"/>
                        </a:spcAft>
                      </a:pPr>
                      <a:endParaRPr lang="en-GB" sz="2400" b="0" i="1" dirty="0">
                        <a:effectLst/>
                        <a:latin typeface="Times New Roman" panose="02020603050405020304" pitchFamily="18" charset="0"/>
                        <a:cs typeface="Times New Roman" panose="02020603050405020304" pitchFamily="18" charset="0"/>
                      </a:endParaRPr>
                    </a:p>
                    <a:p>
                      <a:pPr marL="0" marR="0" algn="ctr">
                        <a:lnSpc>
                          <a:spcPts val="1700"/>
                        </a:lnSpc>
                        <a:spcBef>
                          <a:spcPts val="0"/>
                        </a:spcBef>
                        <a:spcAft>
                          <a:spcPts val="0"/>
                        </a:spcAft>
                      </a:pPr>
                      <a:r>
                        <a:rPr lang="en-GB" sz="2400" b="0" i="1" dirty="0">
                          <a:effectLst/>
                          <a:latin typeface="Times New Roman" panose="02020603050405020304" pitchFamily="18" charset="0"/>
                          <a:cs typeface="Times New Roman" panose="02020603050405020304" pitchFamily="18" charset="0"/>
                        </a:rPr>
                        <a:t>0.174</a:t>
                      </a:r>
                      <a:endParaRPr lang="en-US" sz="2400" b="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11423"/>
                      </a:solidFill>
                      <a:prstDash val="solid"/>
                      <a:round/>
                      <a:headEnd type="none" w="med" len="med"/>
                      <a:tailEnd type="none" w="med" len="med"/>
                    </a:lnB>
                  </a:tcPr>
                </a:tc>
                <a:extLst>
                  <a:ext uri="{0D108BD9-81ED-4DB2-BD59-A6C34878D82A}">
                    <a16:rowId xmlns:a16="http://schemas.microsoft.com/office/drawing/2014/main" val="1646373741"/>
                  </a:ext>
                </a:extLst>
              </a:tr>
            </a:tbl>
          </a:graphicData>
        </a:graphic>
      </p:graphicFrame>
    </p:spTree>
    <p:extLst>
      <p:ext uri="{BB962C8B-B14F-4D97-AF65-F5344CB8AC3E}">
        <p14:creationId xmlns:p14="http://schemas.microsoft.com/office/powerpoint/2010/main" val="526503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0F93CC-14ED-6D95-FC2F-11616FC1EE1C}"/>
              </a:ext>
            </a:extLst>
          </p:cNvPr>
          <p:cNvPicPr>
            <a:picLocks noChangeAspect="1"/>
          </p:cNvPicPr>
          <p:nvPr/>
        </p:nvPicPr>
        <p:blipFill rotWithShape="1">
          <a:blip r:embed="rId2"/>
          <a:srcRect r="35539"/>
          <a:stretch/>
        </p:blipFill>
        <p:spPr>
          <a:xfrm>
            <a:off x="0" y="14032"/>
            <a:ext cx="6885013" cy="3244009"/>
          </a:xfrm>
          <a:prstGeom prst="rect">
            <a:avLst/>
          </a:prstGeom>
        </p:spPr>
      </p:pic>
      <p:pic>
        <p:nvPicPr>
          <p:cNvPr id="11" name="Picture 10">
            <a:extLst>
              <a:ext uri="{FF2B5EF4-FFF2-40B4-BE49-F238E27FC236}">
                <a16:creationId xmlns:a16="http://schemas.microsoft.com/office/drawing/2014/main" id="{C5D9734C-40AA-4C66-780E-D7FF305409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3960" y="3729456"/>
            <a:ext cx="3368040" cy="3128544"/>
          </a:xfrm>
          <a:prstGeom prst="rect">
            <a:avLst/>
          </a:prstGeom>
          <a:noFill/>
          <a:ln>
            <a:noFill/>
          </a:ln>
        </p:spPr>
      </p:pic>
      <p:pic>
        <p:nvPicPr>
          <p:cNvPr id="12" name="Picture 11">
            <a:extLst>
              <a:ext uri="{FF2B5EF4-FFF2-40B4-BE49-F238E27FC236}">
                <a16:creationId xmlns:a16="http://schemas.microsoft.com/office/drawing/2014/main" id="{D899FBAF-2628-8243-DF6E-4717246C6880}"/>
              </a:ext>
            </a:extLst>
          </p:cNvPr>
          <p:cNvPicPr>
            <a:picLocks noChangeAspect="1"/>
          </p:cNvPicPr>
          <p:nvPr/>
        </p:nvPicPr>
        <p:blipFill rotWithShape="1">
          <a:blip r:embed="rId4"/>
          <a:srcRect l="63143" t="8194"/>
          <a:stretch/>
        </p:blipFill>
        <p:spPr>
          <a:xfrm>
            <a:off x="5167595" y="3729456"/>
            <a:ext cx="3656365" cy="3128544"/>
          </a:xfrm>
          <a:prstGeom prst="rect">
            <a:avLst/>
          </a:prstGeom>
        </p:spPr>
      </p:pic>
      <p:grpSp>
        <p:nvGrpSpPr>
          <p:cNvPr id="13" name="그룹 3">
            <a:extLst>
              <a:ext uri="{FF2B5EF4-FFF2-40B4-BE49-F238E27FC236}">
                <a16:creationId xmlns:a16="http://schemas.microsoft.com/office/drawing/2014/main" id="{EE15F23E-89F5-9B54-B22C-67045B5AF131}"/>
              </a:ext>
            </a:extLst>
          </p:cNvPr>
          <p:cNvGrpSpPr/>
          <p:nvPr/>
        </p:nvGrpSpPr>
        <p:grpSpPr>
          <a:xfrm>
            <a:off x="0" y="5250028"/>
            <a:ext cx="3071973" cy="1607971"/>
            <a:chOff x="0" y="4709688"/>
            <a:chExt cx="4571568" cy="2148312"/>
          </a:xfrm>
        </p:grpSpPr>
        <p:pic>
          <p:nvPicPr>
            <p:cNvPr id="14" name="그래픽 7">
              <a:extLst>
                <a:ext uri="{FF2B5EF4-FFF2-40B4-BE49-F238E27FC236}">
                  <a16:creationId xmlns:a16="http://schemas.microsoft.com/office/drawing/2014/main" id="{A218BA6F-BD37-5FE4-BB7A-9590E0EE68A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6271" b="30000"/>
            <a:stretch/>
          </p:blipFill>
          <p:spPr>
            <a:xfrm>
              <a:off x="111914" y="5245408"/>
              <a:ext cx="2252618" cy="1612592"/>
            </a:xfrm>
            <a:prstGeom prst="rect">
              <a:avLst/>
            </a:prstGeom>
          </p:spPr>
        </p:pic>
        <p:pic>
          <p:nvPicPr>
            <p:cNvPr id="15" name="그래픽 8">
              <a:extLst>
                <a:ext uri="{FF2B5EF4-FFF2-40B4-BE49-F238E27FC236}">
                  <a16:creationId xmlns:a16="http://schemas.microsoft.com/office/drawing/2014/main" id="{FCC3BA52-FBCB-BF06-8211-3B2EA77A70E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5601" b="32540"/>
            <a:stretch/>
          </p:blipFill>
          <p:spPr>
            <a:xfrm>
              <a:off x="111914" y="5285203"/>
              <a:ext cx="2027356" cy="1572797"/>
            </a:xfrm>
            <a:prstGeom prst="rect">
              <a:avLst/>
            </a:prstGeom>
          </p:spPr>
        </p:pic>
        <p:pic>
          <p:nvPicPr>
            <p:cNvPr id="16" name="그래픽 9">
              <a:extLst>
                <a:ext uri="{FF2B5EF4-FFF2-40B4-BE49-F238E27FC236}">
                  <a16:creationId xmlns:a16="http://schemas.microsoft.com/office/drawing/2014/main" id="{F0D362C5-875A-DB63-19E8-72E1E4D81590}"/>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5832" b="28571"/>
            <a:stretch/>
          </p:blipFill>
          <p:spPr>
            <a:xfrm>
              <a:off x="0" y="4746171"/>
              <a:ext cx="1366327" cy="2111829"/>
            </a:xfrm>
            <a:prstGeom prst="rect">
              <a:avLst/>
            </a:prstGeom>
          </p:spPr>
        </p:pic>
        <p:pic>
          <p:nvPicPr>
            <p:cNvPr id="17" name="그래픽 10">
              <a:extLst>
                <a:ext uri="{FF2B5EF4-FFF2-40B4-BE49-F238E27FC236}">
                  <a16:creationId xmlns:a16="http://schemas.microsoft.com/office/drawing/2014/main" id="{9FC86FBD-D9C6-63B1-BAC6-AC9AD63C9894}"/>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8704" t="-1" b="1631"/>
            <a:stretch/>
          </p:blipFill>
          <p:spPr>
            <a:xfrm>
              <a:off x="0" y="4709688"/>
              <a:ext cx="4571568" cy="2148312"/>
            </a:xfrm>
            <a:prstGeom prst="rect">
              <a:avLst/>
            </a:prstGeom>
          </p:spPr>
        </p:pic>
      </p:grpSp>
      <p:grpSp>
        <p:nvGrpSpPr>
          <p:cNvPr id="18" name="그룹 3">
            <a:extLst>
              <a:ext uri="{FF2B5EF4-FFF2-40B4-BE49-F238E27FC236}">
                <a16:creationId xmlns:a16="http://schemas.microsoft.com/office/drawing/2014/main" id="{6692D736-9884-4116-800C-0C39CBE432B3}"/>
              </a:ext>
            </a:extLst>
          </p:cNvPr>
          <p:cNvGrpSpPr/>
          <p:nvPr/>
        </p:nvGrpSpPr>
        <p:grpSpPr>
          <a:xfrm rot="10800000">
            <a:off x="9120027" y="14033"/>
            <a:ext cx="3071973" cy="1607971"/>
            <a:chOff x="0" y="4709688"/>
            <a:chExt cx="4571568" cy="2148312"/>
          </a:xfrm>
        </p:grpSpPr>
        <p:pic>
          <p:nvPicPr>
            <p:cNvPr id="19" name="그래픽 7">
              <a:extLst>
                <a:ext uri="{FF2B5EF4-FFF2-40B4-BE49-F238E27FC236}">
                  <a16:creationId xmlns:a16="http://schemas.microsoft.com/office/drawing/2014/main" id="{2F60F260-140E-7D20-E976-ED505EB201E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6271" b="30000"/>
            <a:stretch/>
          </p:blipFill>
          <p:spPr>
            <a:xfrm>
              <a:off x="111914" y="5245408"/>
              <a:ext cx="2252618" cy="1612592"/>
            </a:xfrm>
            <a:prstGeom prst="rect">
              <a:avLst/>
            </a:prstGeom>
          </p:spPr>
        </p:pic>
        <p:pic>
          <p:nvPicPr>
            <p:cNvPr id="20" name="그래픽 8">
              <a:extLst>
                <a:ext uri="{FF2B5EF4-FFF2-40B4-BE49-F238E27FC236}">
                  <a16:creationId xmlns:a16="http://schemas.microsoft.com/office/drawing/2014/main" id="{643C3359-AC88-70FB-8F1F-3EE89F9749A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5601" b="32540"/>
            <a:stretch/>
          </p:blipFill>
          <p:spPr>
            <a:xfrm>
              <a:off x="111914" y="5285203"/>
              <a:ext cx="2027356" cy="1572797"/>
            </a:xfrm>
            <a:prstGeom prst="rect">
              <a:avLst/>
            </a:prstGeom>
          </p:spPr>
        </p:pic>
        <p:pic>
          <p:nvPicPr>
            <p:cNvPr id="21" name="그래픽 9">
              <a:extLst>
                <a:ext uri="{FF2B5EF4-FFF2-40B4-BE49-F238E27FC236}">
                  <a16:creationId xmlns:a16="http://schemas.microsoft.com/office/drawing/2014/main" id="{206783D8-62DF-AAF1-B1A8-538C8730ED58}"/>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5832" b="28571"/>
            <a:stretch/>
          </p:blipFill>
          <p:spPr>
            <a:xfrm>
              <a:off x="0" y="4746171"/>
              <a:ext cx="1366327" cy="2111829"/>
            </a:xfrm>
            <a:prstGeom prst="rect">
              <a:avLst/>
            </a:prstGeom>
          </p:spPr>
        </p:pic>
        <p:pic>
          <p:nvPicPr>
            <p:cNvPr id="22" name="그래픽 10">
              <a:extLst>
                <a:ext uri="{FF2B5EF4-FFF2-40B4-BE49-F238E27FC236}">
                  <a16:creationId xmlns:a16="http://schemas.microsoft.com/office/drawing/2014/main" id="{2DBADF30-8257-C1C1-5777-7F28419D59A1}"/>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8704" t="-1" b="1631"/>
            <a:stretch/>
          </p:blipFill>
          <p:spPr>
            <a:xfrm>
              <a:off x="0" y="4709688"/>
              <a:ext cx="4571568" cy="2148312"/>
            </a:xfrm>
            <a:prstGeom prst="rect">
              <a:avLst/>
            </a:prstGeom>
          </p:spPr>
        </p:pic>
      </p:grpSp>
      <p:sp>
        <p:nvSpPr>
          <p:cNvPr id="25" name="TextBox 24">
            <a:extLst>
              <a:ext uri="{FF2B5EF4-FFF2-40B4-BE49-F238E27FC236}">
                <a16:creationId xmlns:a16="http://schemas.microsoft.com/office/drawing/2014/main" id="{D54CAE75-2A5C-E509-F01C-B5A3277EEA61}"/>
              </a:ext>
            </a:extLst>
          </p:cNvPr>
          <p:cNvSpPr txBox="1"/>
          <p:nvPr/>
        </p:nvSpPr>
        <p:spPr>
          <a:xfrm>
            <a:off x="7224757" y="1360827"/>
            <a:ext cx="4892040" cy="923330"/>
          </a:xfrm>
          <a:prstGeom prst="rect">
            <a:avLst/>
          </a:prstGeom>
          <a:noFill/>
        </p:spPr>
        <p:txBody>
          <a:bodyPr wrap="square">
            <a:spAutoFit/>
          </a:bodyPr>
          <a:lstStyle/>
          <a:p>
            <a:pPr algn="ctr"/>
            <a:r>
              <a:rPr lang="en-US" altLang="en-US" b="1" i="1" dirty="0">
                <a:solidFill>
                  <a:srgbClr val="0A243D"/>
                </a:solidFill>
                <a:latin typeface="Times New Roman" panose="02020603050405020304" pitchFamily="18" charset="0"/>
                <a:cs typeface="Times New Roman" panose="02020603050405020304" pitchFamily="18" charset="0"/>
              </a:rPr>
              <a:t>Figure 10 </a:t>
            </a:r>
          </a:p>
          <a:p>
            <a:pPr algn="ctr"/>
            <a:r>
              <a:rPr lang="en-US" altLang="en-US" dirty="0">
                <a:solidFill>
                  <a:srgbClr val="0A243D"/>
                </a:solidFill>
                <a:latin typeface="Times New Roman" panose="02020603050405020304" pitchFamily="18" charset="0"/>
                <a:cs typeface="Times New Roman" panose="02020603050405020304" pitchFamily="18" charset="0"/>
              </a:rPr>
              <a:t>The interaction between the process parameters and its effect on top at n=1. , n=5</a:t>
            </a:r>
          </a:p>
        </p:txBody>
      </p:sp>
      <p:sp>
        <p:nvSpPr>
          <p:cNvPr id="27" name="TextBox 26">
            <a:extLst>
              <a:ext uri="{FF2B5EF4-FFF2-40B4-BE49-F238E27FC236}">
                <a16:creationId xmlns:a16="http://schemas.microsoft.com/office/drawing/2014/main" id="{059BDDDB-8992-9B5A-7CAD-9DB274C75AAC}"/>
              </a:ext>
            </a:extLst>
          </p:cNvPr>
          <p:cNvSpPr txBox="1"/>
          <p:nvPr/>
        </p:nvSpPr>
        <p:spPr>
          <a:xfrm>
            <a:off x="363730" y="4357976"/>
            <a:ext cx="4665470" cy="923330"/>
          </a:xfrm>
          <a:prstGeom prst="rect">
            <a:avLst/>
          </a:prstGeom>
          <a:noFill/>
        </p:spPr>
        <p:txBody>
          <a:bodyPr wrap="square">
            <a:spAutoFit/>
          </a:bodyPr>
          <a:lstStyle/>
          <a:p>
            <a:pPr algn="ctr"/>
            <a:r>
              <a:rPr lang="en-US" altLang="en-US" b="1" i="1" dirty="0">
                <a:solidFill>
                  <a:srgbClr val="0A243D"/>
                </a:solidFill>
                <a:latin typeface="Times New Roman" panose="02020603050405020304" pitchFamily="18" charset="0"/>
                <a:cs typeface="Times New Roman" panose="02020603050405020304" pitchFamily="18" charset="0"/>
              </a:rPr>
              <a:t>Figure 11</a:t>
            </a:r>
          </a:p>
          <a:p>
            <a:pPr algn="ctr"/>
            <a:r>
              <a:rPr lang="en-US" altLang="en-US" dirty="0">
                <a:solidFill>
                  <a:srgbClr val="0A243D"/>
                </a:solidFill>
                <a:latin typeface="Times New Roman" panose="02020603050405020304" pitchFamily="18" charset="0"/>
                <a:cs typeface="Times New Roman" panose="02020603050405020304" pitchFamily="18" charset="0"/>
              </a:rPr>
              <a:t>The interaction between the process parameters and its effect on top at n=9. , power =35W</a:t>
            </a:r>
          </a:p>
        </p:txBody>
      </p:sp>
    </p:spTree>
    <p:extLst>
      <p:ext uri="{BB962C8B-B14F-4D97-AF65-F5344CB8AC3E}">
        <p14:creationId xmlns:p14="http://schemas.microsoft.com/office/powerpoint/2010/main" val="2546876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a:extLst>
              <a:ext uri="{FF2B5EF4-FFF2-40B4-BE49-F238E27FC236}">
                <a16:creationId xmlns:a16="http://schemas.microsoft.com/office/drawing/2014/main" id="{7EF0DFAD-C085-44B2-9B2B-A9D8E01D8621}"/>
              </a:ext>
            </a:extLst>
          </p:cNvPr>
          <p:cNvSpPr/>
          <p:nvPr/>
        </p:nvSpPr>
        <p:spPr>
          <a:xfrm>
            <a:off x="2960914" y="1567543"/>
            <a:ext cx="6270172" cy="3722914"/>
          </a:xfrm>
          <a:prstGeom prst="rect">
            <a:avLst/>
          </a:pr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9" name="직사각형 8">
            <a:extLst>
              <a:ext uri="{FF2B5EF4-FFF2-40B4-BE49-F238E27FC236}">
                <a16:creationId xmlns:a16="http://schemas.microsoft.com/office/drawing/2014/main" id="{95D7949F-B95B-4159-B60B-5ED494C9B848}"/>
              </a:ext>
            </a:extLst>
          </p:cNvPr>
          <p:cNvSpPr/>
          <p:nvPr/>
        </p:nvSpPr>
        <p:spPr>
          <a:xfrm>
            <a:off x="3140400" y="1747800"/>
            <a:ext cx="5911200" cy="3362400"/>
          </a:xfrm>
          <a:prstGeom prst="rect">
            <a:avLst/>
          </a:prstGeom>
          <a:noFill/>
          <a:ln w="9525" cap="flat">
            <a:solidFill>
              <a:srgbClr val="826A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2" name="TextBox 1">
            <a:extLst>
              <a:ext uri="{FF2B5EF4-FFF2-40B4-BE49-F238E27FC236}">
                <a16:creationId xmlns:a16="http://schemas.microsoft.com/office/drawing/2014/main" id="{9114C83E-2902-4BCB-BCA1-D4B4764303D3}"/>
              </a:ext>
            </a:extLst>
          </p:cNvPr>
          <p:cNvSpPr txBox="1"/>
          <p:nvPr/>
        </p:nvSpPr>
        <p:spPr>
          <a:xfrm>
            <a:off x="3645756" y="3044279"/>
            <a:ext cx="4900488" cy="769441"/>
          </a:xfrm>
          <a:prstGeom prst="rect">
            <a:avLst/>
          </a:prstGeom>
          <a:noFill/>
        </p:spPr>
        <p:txBody>
          <a:bodyPr wrap="square" rtlCol="0">
            <a:spAutoFit/>
          </a:bodyPr>
          <a:lstStyle/>
          <a:p>
            <a:pPr algn="ctr"/>
            <a:r>
              <a:rPr lang="en-US" altLang="en-US" sz="4400" dirty="0">
                <a:solidFill>
                  <a:srgbClr val="011423"/>
                </a:solidFill>
                <a:latin typeface="Elephant" panose="02020904090505020303" pitchFamily="18" charset="0"/>
                <a:cs typeface="Times New Roman" panose="02020603050405020304" pitchFamily="18" charset="0"/>
              </a:rPr>
              <a:t>Introduction.</a:t>
            </a:r>
            <a:endParaRPr lang="ko-KR" altLang="en-US" sz="4400" dirty="0">
              <a:solidFill>
                <a:srgbClr val="011423"/>
              </a:solidFill>
              <a:latin typeface="+mj-lt"/>
              <a:cs typeface="Arial" panose="020B0604020202020204" pitchFamily="34" charset="0"/>
            </a:endParaRPr>
          </a:p>
        </p:txBody>
      </p:sp>
    </p:spTree>
    <p:extLst>
      <p:ext uri="{BB962C8B-B14F-4D97-AF65-F5344CB8AC3E}">
        <p14:creationId xmlns:p14="http://schemas.microsoft.com/office/powerpoint/2010/main" val="1879932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그룹 3">
            <a:extLst>
              <a:ext uri="{FF2B5EF4-FFF2-40B4-BE49-F238E27FC236}">
                <a16:creationId xmlns:a16="http://schemas.microsoft.com/office/drawing/2014/main" id="{E7D28A7E-1EE4-162E-5359-1E7D15DC8C53}"/>
              </a:ext>
            </a:extLst>
          </p:cNvPr>
          <p:cNvGrpSpPr/>
          <p:nvPr/>
        </p:nvGrpSpPr>
        <p:grpSpPr>
          <a:xfrm rot="16200000">
            <a:off x="9852028" y="4518028"/>
            <a:ext cx="3071973" cy="1607971"/>
            <a:chOff x="0" y="4709688"/>
            <a:chExt cx="4571568" cy="2148312"/>
          </a:xfrm>
        </p:grpSpPr>
        <p:pic>
          <p:nvPicPr>
            <p:cNvPr id="8" name="그래픽 7">
              <a:extLst>
                <a:ext uri="{FF2B5EF4-FFF2-40B4-BE49-F238E27FC236}">
                  <a16:creationId xmlns:a16="http://schemas.microsoft.com/office/drawing/2014/main" id="{DBD8EBEB-C7C4-42B3-C123-E2CB956D6A2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6271" b="30000"/>
            <a:stretch/>
          </p:blipFill>
          <p:spPr>
            <a:xfrm>
              <a:off x="111914" y="5245408"/>
              <a:ext cx="2252618" cy="1612592"/>
            </a:xfrm>
            <a:prstGeom prst="rect">
              <a:avLst/>
            </a:prstGeom>
          </p:spPr>
        </p:pic>
        <p:pic>
          <p:nvPicPr>
            <p:cNvPr id="9" name="그래픽 8">
              <a:extLst>
                <a:ext uri="{FF2B5EF4-FFF2-40B4-BE49-F238E27FC236}">
                  <a16:creationId xmlns:a16="http://schemas.microsoft.com/office/drawing/2014/main" id="{E6DB6196-4B42-0887-9460-B365DD39F53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5601" b="32540"/>
            <a:stretch/>
          </p:blipFill>
          <p:spPr>
            <a:xfrm>
              <a:off x="111914" y="5285203"/>
              <a:ext cx="2027356" cy="1572797"/>
            </a:xfrm>
            <a:prstGeom prst="rect">
              <a:avLst/>
            </a:prstGeom>
          </p:spPr>
        </p:pic>
        <p:pic>
          <p:nvPicPr>
            <p:cNvPr id="10" name="그래픽 9">
              <a:extLst>
                <a:ext uri="{FF2B5EF4-FFF2-40B4-BE49-F238E27FC236}">
                  <a16:creationId xmlns:a16="http://schemas.microsoft.com/office/drawing/2014/main" id="{D5C52698-40A7-0F12-9EA3-F1BB3DC7E26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5832" b="28571"/>
            <a:stretch/>
          </p:blipFill>
          <p:spPr>
            <a:xfrm>
              <a:off x="0" y="4746171"/>
              <a:ext cx="1366327" cy="2111829"/>
            </a:xfrm>
            <a:prstGeom prst="rect">
              <a:avLst/>
            </a:prstGeom>
          </p:spPr>
        </p:pic>
        <p:pic>
          <p:nvPicPr>
            <p:cNvPr id="11" name="그래픽 10">
              <a:extLst>
                <a:ext uri="{FF2B5EF4-FFF2-40B4-BE49-F238E27FC236}">
                  <a16:creationId xmlns:a16="http://schemas.microsoft.com/office/drawing/2014/main" id="{86304C59-94D7-D98C-57D4-F4FFA65407F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8704" t="-1" b="1631"/>
            <a:stretch/>
          </p:blipFill>
          <p:spPr>
            <a:xfrm>
              <a:off x="0" y="4709688"/>
              <a:ext cx="4571568" cy="2148312"/>
            </a:xfrm>
            <a:prstGeom prst="rect">
              <a:avLst/>
            </a:prstGeom>
          </p:spPr>
        </p:pic>
      </p:grpSp>
      <p:pic>
        <p:nvPicPr>
          <p:cNvPr id="15" name="Picture 14">
            <a:extLst>
              <a:ext uri="{FF2B5EF4-FFF2-40B4-BE49-F238E27FC236}">
                <a16:creationId xmlns:a16="http://schemas.microsoft.com/office/drawing/2014/main" id="{CA31FBE3-66EA-F223-87A8-9A47156B07D5}"/>
              </a:ext>
            </a:extLst>
          </p:cNvPr>
          <p:cNvPicPr>
            <a:picLocks noChangeAspect="1"/>
          </p:cNvPicPr>
          <p:nvPr/>
        </p:nvPicPr>
        <p:blipFill>
          <a:blip r:embed="rId10"/>
          <a:stretch>
            <a:fillRect/>
          </a:stretch>
        </p:blipFill>
        <p:spPr>
          <a:xfrm>
            <a:off x="726163" y="419930"/>
            <a:ext cx="3710172" cy="3009069"/>
          </a:xfrm>
          <a:prstGeom prst="rect">
            <a:avLst/>
          </a:prstGeom>
          <a:ln w="12700">
            <a:solidFill>
              <a:schemeClr val="tx1"/>
            </a:solidFill>
          </a:ln>
        </p:spPr>
      </p:pic>
      <p:pic>
        <p:nvPicPr>
          <p:cNvPr id="17" name="Picture 16">
            <a:extLst>
              <a:ext uri="{FF2B5EF4-FFF2-40B4-BE49-F238E27FC236}">
                <a16:creationId xmlns:a16="http://schemas.microsoft.com/office/drawing/2014/main" id="{D5C1CACA-B880-6E0C-83D7-FDF1BB36B495}"/>
              </a:ext>
            </a:extLst>
          </p:cNvPr>
          <p:cNvPicPr>
            <a:picLocks noChangeAspect="1"/>
          </p:cNvPicPr>
          <p:nvPr/>
        </p:nvPicPr>
        <p:blipFill>
          <a:blip r:embed="rId11"/>
          <a:stretch>
            <a:fillRect/>
          </a:stretch>
        </p:blipFill>
        <p:spPr>
          <a:xfrm>
            <a:off x="4522492" y="403956"/>
            <a:ext cx="3710172" cy="3009069"/>
          </a:xfrm>
          <a:prstGeom prst="rect">
            <a:avLst/>
          </a:prstGeom>
          <a:ln w="12700">
            <a:solidFill>
              <a:schemeClr val="tx1"/>
            </a:solidFill>
          </a:ln>
        </p:spPr>
      </p:pic>
      <p:pic>
        <p:nvPicPr>
          <p:cNvPr id="18" name="Picture 17">
            <a:extLst>
              <a:ext uri="{FF2B5EF4-FFF2-40B4-BE49-F238E27FC236}">
                <a16:creationId xmlns:a16="http://schemas.microsoft.com/office/drawing/2014/main" id="{4A8C76A7-234B-A1BC-B58C-0E0B58E55AFC}"/>
              </a:ext>
            </a:extLst>
          </p:cNvPr>
          <p:cNvPicPr>
            <a:picLocks noChangeAspect="1"/>
          </p:cNvPicPr>
          <p:nvPr/>
        </p:nvPicPr>
        <p:blipFill>
          <a:blip r:embed="rId12" cstate="print">
            <a:extLst>
              <a:ext uri="{BEBA8EAE-BF5A-486C-A8C5-ECC9F3942E4B}">
                <a14:imgProps xmlns:a14="http://schemas.microsoft.com/office/drawing/2010/main">
                  <a14:imgLayer r:embed="rId1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318822" y="387984"/>
            <a:ext cx="3657600" cy="3041015"/>
          </a:xfrm>
          <a:prstGeom prst="rect">
            <a:avLst/>
          </a:prstGeom>
          <a:noFill/>
          <a:ln w="12700">
            <a:solidFill>
              <a:schemeClr val="tx1"/>
            </a:solidFill>
          </a:ln>
        </p:spPr>
      </p:pic>
      <p:sp>
        <p:nvSpPr>
          <p:cNvPr id="24" name="TextBox 23">
            <a:extLst>
              <a:ext uri="{FF2B5EF4-FFF2-40B4-BE49-F238E27FC236}">
                <a16:creationId xmlns:a16="http://schemas.microsoft.com/office/drawing/2014/main" id="{02B97A9A-BD7E-14ED-6401-E8CC23E7BB62}"/>
              </a:ext>
            </a:extLst>
          </p:cNvPr>
          <p:cNvSpPr txBox="1"/>
          <p:nvPr/>
        </p:nvSpPr>
        <p:spPr>
          <a:xfrm>
            <a:off x="2893009" y="3867790"/>
            <a:ext cx="6096000" cy="923330"/>
          </a:xfrm>
          <a:prstGeom prst="rect">
            <a:avLst/>
          </a:prstGeom>
          <a:noFill/>
        </p:spPr>
        <p:txBody>
          <a:bodyPr wrap="square">
            <a:spAutoFit/>
          </a:bodyPr>
          <a:lstStyle/>
          <a:p>
            <a:pPr algn="ctr"/>
            <a:r>
              <a:rPr lang="en-US" altLang="en-US" b="1" i="1" dirty="0">
                <a:solidFill>
                  <a:srgbClr val="0A243D"/>
                </a:solidFill>
                <a:latin typeface="Times New Roman" panose="02020603050405020304" pitchFamily="18" charset="0"/>
                <a:cs typeface="Times New Roman" panose="02020603050405020304" pitchFamily="18" charset="0"/>
              </a:rPr>
              <a:t>Figure 12 </a:t>
            </a:r>
          </a:p>
          <a:p>
            <a:pPr algn="ctr"/>
            <a:r>
              <a:rPr lang="en-US" altLang="en-US" dirty="0">
                <a:solidFill>
                  <a:srgbClr val="0A243D"/>
                </a:solidFill>
                <a:latin typeface="Times New Roman" panose="02020603050405020304" pitchFamily="18" charset="0"/>
                <a:cs typeface="Times New Roman" panose="02020603050405020304" pitchFamily="18" charset="0"/>
              </a:rPr>
              <a:t>The interaction between the process parameters and its effect on depth at n=9. , n=5, power 35W</a:t>
            </a:r>
          </a:p>
        </p:txBody>
      </p:sp>
    </p:spTree>
    <p:extLst>
      <p:ext uri="{BB962C8B-B14F-4D97-AF65-F5344CB8AC3E}">
        <p14:creationId xmlns:p14="http://schemas.microsoft.com/office/powerpoint/2010/main" val="2388734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DF528D-8313-31CD-8583-BD82227DCED8}"/>
              </a:ext>
            </a:extLst>
          </p:cNvPr>
          <p:cNvPicPr>
            <a:picLocks noChangeAspect="1"/>
          </p:cNvPicPr>
          <p:nvPr/>
        </p:nvPicPr>
        <p:blipFill>
          <a:blip r:embed="rId2"/>
          <a:stretch>
            <a:fillRect/>
          </a:stretch>
        </p:blipFill>
        <p:spPr>
          <a:xfrm>
            <a:off x="1" y="0"/>
            <a:ext cx="3978876" cy="3527186"/>
          </a:xfrm>
          <a:prstGeom prst="rect">
            <a:avLst/>
          </a:prstGeom>
          <a:ln>
            <a:solidFill>
              <a:srgbClr val="44546A"/>
            </a:solidFill>
          </a:ln>
        </p:spPr>
      </p:pic>
      <p:pic>
        <p:nvPicPr>
          <p:cNvPr id="6" name="Picture 5">
            <a:extLst>
              <a:ext uri="{FF2B5EF4-FFF2-40B4-BE49-F238E27FC236}">
                <a16:creationId xmlns:a16="http://schemas.microsoft.com/office/drawing/2014/main" id="{FDDF1296-450A-ED35-8331-4DBFD8091EEE}"/>
              </a:ext>
            </a:extLst>
          </p:cNvPr>
          <p:cNvPicPr>
            <a:picLocks noChangeAspect="1"/>
          </p:cNvPicPr>
          <p:nvPr/>
        </p:nvPicPr>
        <p:blipFill>
          <a:blip r:embed="rId3"/>
          <a:stretch>
            <a:fillRect/>
          </a:stretch>
        </p:blipFill>
        <p:spPr>
          <a:xfrm>
            <a:off x="4106562" y="0"/>
            <a:ext cx="3978876" cy="3527186"/>
          </a:xfrm>
          <a:prstGeom prst="rect">
            <a:avLst/>
          </a:prstGeom>
          <a:ln>
            <a:solidFill>
              <a:srgbClr val="44546A"/>
            </a:solidFill>
          </a:ln>
        </p:spPr>
      </p:pic>
      <p:pic>
        <p:nvPicPr>
          <p:cNvPr id="8" name="Picture 7">
            <a:extLst>
              <a:ext uri="{FF2B5EF4-FFF2-40B4-BE49-F238E27FC236}">
                <a16:creationId xmlns:a16="http://schemas.microsoft.com/office/drawing/2014/main" id="{BE39721A-536A-F710-F1F0-90D1F5231F46}"/>
              </a:ext>
            </a:extLst>
          </p:cNvPr>
          <p:cNvPicPr>
            <a:picLocks noChangeAspect="1"/>
          </p:cNvPicPr>
          <p:nvPr/>
        </p:nvPicPr>
        <p:blipFill>
          <a:blip r:embed="rId4"/>
          <a:stretch>
            <a:fillRect/>
          </a:stretch>
        </p:blipFill>
        <p:spPr>
          <a:xfrm>
            <a:off x="4493740" y="3645243"/>
            <a:ext cx="3591698" cy="3183961"/>
          </a:xfrm>
          <a:prstGeom prst="rect">
            <a:avLst/>
          </a:prstGeom>
          <a:ln>
            <a:solidFill>
              <a:srgbClr val="44546A"/>
            </a:solidFill>
          </a:ln>
        </p:spPr>
      </p:pic>
      <p:pic>
        <p:nvPicPr>
          <p:cNvPr id="10" name="Picture 9">
            <a:extLst>
              <a:ext uri="{FF2B5EF4-FFF2-40B4-BE49-F238E27FC236}">
                <a16:creationId xmlns:a16="http://schemas.microsoft.com/office/drawing/2014/main" id="{2A0B9121-3E89-5CA8-6E12-1E58AFE858EE}"/>
              </a:ext>
            </a:extLst>
          </p:cNvPr>
          <p:cNvPicPr>
            <a:picLocks noChangeAspect="1"/>
          </p:cNvPicPr>
          <p:nvPr/>
        </p:nvPicPr>
        <p:blipFill>
          <a:blip r:embed="rId5"/>
          <a:stretch>
            <a:fillRect/>
          </a:stretch>
        </p:blipFill>
        <p:spPr>
          <a:xfrm>
            <a:off x="8181966" y="3645243"/>
            <a:ext cx="4010034" cy="3212757"/>
          </a:xfrm>
          <a:prstGeom prst="rect">
            <a:avLst/>
          </a:prstGeom>
          <a:ln>
            <a:solidFill>
              <a:srgbClr val="44546A"/>
            </a:solidFill>
          </a:ln>
        </p:spPr>
      </p:pic>
      <p:sp>
        <p:nvSpPr>
          <p:cNvPr id="12" name="TextBox 11">
            <a:extLst>
              <a:ext uri="{FF2B5EF4-FFF2-40B4-BE49-F238E27FC236}">
                <a16:creationId xmlns:a16="http://schemas.microsoft.com/office/drawing/2014/main" id="{BDDD4E2F-7FE7-112C-797C-6AA0D7E6ECE1}"/>
              </a:ext>
            </a:extLst>
          </p:cNvPr>
          <p:cNvSpPr txBox="1"/>
          <p:nvPr/>
        </p:nvSpPr>
        <p:spPr>
          <a:xfrm>
            <a:off x="8085438" y="1160306"/>
            <a:ext cx="3978876" cy="1477328"/>
          </a:xfrm>
          <a:prstGeom prst="rect">
            <a:avLst/>
          </a:prstGeom>
          <a:noFill/>
        </p:spPr>
        <p:txBody>
          <a:bodyPr wrap="square">
            <a:spAutoFit/>
          </a:bodyPr>
          <a:lstStyle/>
          <a:p>
            <a:pPr algn="ctr"/>
            <a:r>
              <a:rPr lang="en-US" altLang="en-US" b="1" i="1" dirty="0">
                <a:solidFill>
                  <a:srgbClr val="0A243D"/>
                </a:solidFill>
                <a:latin typeface="Times New Roman" panose="02020603050405020304" pitchFamily="18" charset="0"/>
                <a:cs typeface="Times New Roman" panose="02020603050405020304" pitchFamily="18" charset="0"/>
              </a:rPr>
              <a:t>Figure 13 </a:t>
            </a:r>
          </a:p>
          <a:p>
            <a:pPr algn="ctr"/>
            <a:endParaRPr lang="en-US" altLang="en-US" b="1" i="1" dirty="0">
              <a:solidFill>
                <a:srgbClr val="0A243D"/>
              </a:solidFill>
              <a:latin typeface="Times New Roman" panose="02020603050405020304" pitchFamily="18" charset="0"/>
              <a:cs typeface="Times New Roman" panose="02020603050405020304" pitchFamily="18" charset="0"/>
            </a:endParaRPr>
          </a:p>
          <a:p>
            <a:pPr algn="ctr"/>
            <a:r>
              <a:rPr lang="en-US" altLang="en-US" dirty="0">
                <a:solidFill>
                  <a:srgbClr val="0A243D"/>
                </a:solidFill>
                <a:latin typeface="Times New Roman" panose="02020603050405020304" pitchFamily="18" charset="0"/>
                <a:cs typeface="Times New Roman" panose="02020603050405020304" pitchFamily="18" charset="0"/>
              </a:rPr>
              <a:t>The interaction between the process parameters and its effect on taper angle at </a:t>
            </a:r>
          </a:p>
          <a:p>
            <a:pPr algn="ctr"/>
            <a:r>
              <a:rPr lang="en-US" altLang="en-US" dirty="0">
                <a:solidFill>
                  <a:srgbClr val="0A243D"/>
                </a:solidFill>
                <a:latin typeface="Times New Roman" panose="02020603050405020304" pitchFamily="18" charset="0"/>
                <a:cs typeface="Times New Roman" panose="02020603050405020304" pitchFamily="18" charset="0"/>
              </a:rPr>
              <a:t>power 20W. , 30W ,</a:t>
            </a:r>
          </a:p>
        </p:txBody>
      </p:sp>
      <p:sp>
        <p:nvSpPr>
          <p:cNvPr id="14" name="TextBox 13">
            <a:extLst>
              <a:ext uri="{FF2B5EF4-FFF2-40B4-BE49-F238E27FC236}">
                <a16:creationId xmlns:a16="http://schemas.microsoft.com/office/drawing/2014/main" id="{565520DB-1AA0-7271-CD1F-63FF3B39A7C4}"/>
              </a:ext>
            </a:extLst>
          </p:cNvPr>
          <p:cNvSpPr txBox="1"/>
          <p:nvPr/>
        </p:nvSpPr>
        <p:spPr>
          <a:xfrm>
            <a:off x="0" y="4246993"/>
            <a:ext cx="4250255" cy="1477328"/>
          </a:xfrm>
          <a:prstGeom prst="rect">
            <a:avLst/>
          </a:prstGeom>
          <a:noFill/>
        </p:spPr>
        <p:txBody>
          <a:bodyPr wrap="square">
            <a:spAutoFit/>
          </a:bodyPr>
          <a:lstStyle/>
          <a:p>
            <a:pPr algn="ctr"/>
            <a:r>
              <a:rPr lang="en-US" altLang="en-US" b="1" i="1" dirty="0">
                <a:solidFill>
                  <a:srgbClr val="0A243D"/>
                </a:solidFill>
                <a:latin typeface="Times New Roman" panose="02020603050405020304" pitchFamily="18" charset="0"/>
                <a:cs typeface="Times New Roman" panose="02020603050405020304" pitchFamily="18" charset="0"/>
              </a:rPr>
              <a:t>figure 14 </a:t>
            </a:r>
          </a:p>
          <a:p>
            <a:pPr algn="ctr"/>
            <a:endParaRPr lang="en-US" altLang="en-US" b="1" i="1" dirty="0">
              <a:solidFill>
                <a:srgbClr val="0A243D"/>
              </a:solidFill>
              <a:latin typeface="Times New Roman" panose="02020603050405020304" pitchFamily="18" charset="0"/>
              <a:cs typeface="Times New Roman" panose="02020603050405020304" pitchFamily="18" charset="0"/>
            </a:endParaRPr>
          </a:p>
          <a:p>
            <a:pPr algn="ctr"/>
            <a:r>
              <a:rPr lang="en-US" altLang="en-US" dirty="0">
                <a:solidFill>
                  <a:srgbClr val="0A243D"/>
                </a:solidFill>
                <a:latin typeface="Times New Roman" panose="02020603050405020304" pitchFamily="18" charset="0"/>
                <a:cs typeface="Times New Roman" panose="02020603050405020304" pitchFamily="18" charset="0"/>
              </a:rPr>
              <a:t>The interaction between the process parameters and its effect on taper angle at </a:t>
            </a:r>
          </a:p>
          <a:p>
            <a:pPr algn="ctr"/>
            <a:r>
              <a:rPr lang="en-US" altLang="en-US" dirty="0">
                <a:solidFill>
                  <a:srgbClr val="0A243D"/>
                </a:solidFill>
                <a:latin typeface="Times New Roman" panose="02020603050405020304" pitchFamily="18" charset="0"/>
                <a:cs typeface="Times New Roman" panose="02020603050405020304" pitchFamily="18" charset="0"/>
              </a:rPr>
              <a:t>power,40W ,n=9</a:t>
            </a:r>
          </a:p>
        </p:txBody>
      </p:sp>
    </p:spTree>
    <p:extLst>
      <p:ext uri="{BB962C8B-B14F-4D97-AF65-F5344CB8AC3E}">
        <p14:creationId xmlns:p14="http://schemas.microsoft.com/office/powerpoint/2010/main" val="1310602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title="erroe">
            <a:extLst>
              <a:ext uri="{FF2B5EF4-FFF2-40B4-BE49-F238E27FC236}">
                <a16:creationId xmlns:a16="http://schemas.microsoft.com/office/drawing/2014/main" id="{ABEC79FA-CD87-D499-7F2D-491B160B0AD7}"/>
              </a:ext>
            </a:extLst>
          </p:cNvPr>
          <p:cNvGraphicFramePr/>
          <p:nvPr>
            <p:extLst>
              <p:ext uri="{D42A27DB-BD31-4B8C-83A1-F6EECF244321}">
                <p14:modId xmlns:p14="http://schemas.microsoft.com/office/powerpoint/2010/main" val="2844031753"/>
              </p:ext>
            </p:extLst>
          </p:nvPr>
        </p:nvGraphicFramePr>
        <p:xfrm>
          <a:off x="6904642" y="665686"/>
          <a:ext cx="3953857" cy="26363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B880C8F9-E860-F616-D3D7-63E340E636B6}"/>
              </a:ext>
            </a:extLst>
          </p:cNvPr>
          <p:cNvGraphicFramePr/>
          <p:nvPr>
            <p:extLst>
              <p:ext uri="{D42A27DB-BD31-4B8C-83A1-F6EECF244321}">
                <p14:modId xmlns:p14="http://schemas.microsoft.com/office/powerpoint/2010/main" val="1081978925"/>
              </p:ext>
            </p:extLst>
          </p:nvPr>
        </p:nvGraphicFramePr>
        <p:xfrm>
          <a:off x="2396142" y="665686"/>
          <a:ext cx="4165599" cy="26363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title="error">
            <a:extLst>
              <a:ext uri="{FF2B5EF4-FFF2-40B4-BE49-F238E27FC236}">
                <a16:creationId xmlns:a16="http://schemas.microsoft.com/office/drawing/2014/main" id="{C126E85D-1E79-1A67-918D-4FE9E7E8B18C}"/>
              </a:ext>
            </a:extLst>
          </p:cNvPr>
          <p:cNvGraphicFramePr>
            <a:graphicFrameLocks/>
          </p:cNvGraphicFramePr>
          <p:nvPr>
            <p:extLst>
              <p:ext uri="{D42A27DB-BD31-4B8C-83A1-F6EECF244321}">
                <p14:modId xmlns:p14="http://schemas.microsoft.com/office/powerpoint/2010/main" val="1277251096"/>
              </p:ext>
            </p:extLst>
          </p:nvPr>
        </p:nvGraphicFramePr>
        <p:xfrm>
          <a:off x="2396142" y="3931715"/>
          <a:ext cx="4165598" cy="22605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29C54A47-46D3-1C45-2A79-091F1B0FA584}"/>
              </a:ext>
            </a:extLst>
          </p:cNvPr>
          <p:cNvGraphicFramePr>
            <a:graphicFrameLocks/>
          </p:cNvGraphicFramePr>
          <p:nvPr>
            <p:extLst>
              <p:ext uri="{D42A27DB-BD31-4B8C-83A1-F6EECF244321}">
                <p14:modId xmlns:p14="http://schemas.microsoft.com/office/powerpoint/2010/main" val="1173443177"/>
              </p:ext>
            </p:extLst>
          </p:nvPr>
        </p:nvGraphicFramePr>
        <p:xfrm>
          <a:off x="6798771" y="3931715"/>
          <a:ext cx="4165598" cy="2260599"/>
        </p:xfrm>
        <a:graphic>
          <a:graphicData uri="http://schemas.openxmlformats.org/drawingml/2006/chart">
            <c:chart xmlns:c="http://schemas.openxmlformats.org/drawingml/2006/chart" xmlns:r="http://schemas.openxmlformats.org/officeDocument/2006/relationships" r:id="rId5"/>
          </a:graphicData>
        </a:graphic>
      </p:graphicFrame>
      <p:grpSp>
        <p:nvGrpSpPr>
          <p:cNvPr id="8" name="그룹 3">
            <a:extLst>
              <a:ext uri="{FF2B5EF4-FFF2-40B4-BE49-F238E27FC236}">
                <a16:creationId xmlns:a16="http://schemas.microsoft.com/office/drawing/2014/main" id="{C78BD4D5-5084-0A43-C650-624A3665452B}"/>
              </a:ext>
            </a:extLst>
          </p:cNvPr>
          <p:cNvGrpSpPr/>
          <p:nvPr/>
        </p:nvGrpSpPr>
        <p:grpSpPr>
          <a:xfrm>
            <a:off x="0" y="4709688"/>
            <a:ext cx="4571568" cy="2148312"/>
            <a:chOff x="0" y="4709688"/>
            <a:chExt cx="4571568" cy="2148312"/>
          </a:xfrm>
        </p:grpSpPr>
        <p:pic>
          <p:nvPicPr>
            <p:cNvPr id="9" name="그래픽 7">
              <a:extLst>
                <a:ext uri="{FF2B5EF4-FFF2-40B4-BE49-F238E27FC236}">
                  <a16:creationId xmlns:a16="http://schemas.microsoft.com/office/drawing/2014/main" id="{D39DD610-89DD-A40E-BA91-D6EF9E90752E}"/>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6271" b="30000"/>
            <a:stretch/>
          </p:blipFill>
          <p:spPr>
            <a:xfrm>
              <a:off x="111914" y="5245408"/>
              <a:ext cx="2252618" cy="1612592"/>
            </a:xfrm>
            <a:prstGeom prst="rect">
              <a:avLst/>
            </a:prstGeom>
          </p:spPr>
        </p:pic>
        <p:pic>
          <p:nvPicPr>
            <p:cNvPr id="10" name="그래픽 8">
              <a:extLst>
                <a:ext uri="{FF2B5EF4-FFF2-40B4-BE49-F238E27FC236}">
                  <a16:creationId xmlns:a16="http://schemas.microsoft.com/office/drawing/2014/main" id="{C746C23B-2F55-BF4C-5C74-4EAECC879BEC}"/>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5601" b="32540"/>
            <a:stretch/>
          </p:blipFill>
          <p:spPr>
            <a:xfrm>
              <a:off x="111914" y="5285203"/>
              <a:ext cx="2027356" cy="1572797"/>
            </a:xfrm>
            <a:prstGeom prst="rect">
              <a:avLst/>
            </a:prstGeom>
          </p:spPr>
        </p:pic>
        <p:pic>
          <p:nvPicPr>
            <p:cNvPr id="11" name="그래픽 9">
              <a:extLst>
                <a:ext uri="{FF2B5EF4-FFF2-40B4-BE49-F238E27FC236}">
                  <a16:creationId xmlns:a16="http://schemas.microsoft.com/office/drawing/2014/main" id="{814354DA-D302-3EF4-BD1B-122FFE96E93E}"/>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35832" b="28571"/>
            <a:stretch/>
          </p:blipFill>
          <p:spPr>
            <a:xfrm>
              <a:off x="0" y="4746171"/>
              <a:ext cx="1366327" cy="2111829"/>
            </a:xfrm>
            <a:prstGeom prst="rect">
              <a:avLst/>
            </a:prstGeom>
          </p:spPr>
        </p:pic>
        <p:pic>
          <p:nvPicPr>
            <p:cNvPr id="12" name="그래픽 10">
              <a:extLst>
                <a:ext uri="{FF2B5EF4-FFF2-40B4-BE49-F238E27FC236}">
                  <a16:creationId xmlns:a16="http://schemas.microsoft.com/office/drawing/2014/main" id="{6DF46AD4-EF4A-C59F-F2AF-CF949FC94CD9}"/>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8704" t="-1" b="1631"/>
            <a:stretch/>
          </p:blipFill>
          <p:spPr>
            <a:xfrm>
              <a:off x="0" y="4709688"/>
              <a:ext cx="4571568" cy="2148312"/>
            </a:xfrm>
            <a:prstGeom prst="rect">
              <a:avLst/>
            </a:prstGeom>
          </p:spPr>
        </p:pic>
      </p:grpSp>
      <p:sp>
        <p:nvSpPr>
          <p:cNvPr id="14" name="TextBox 13">
            <a:extLst>
              <a:ext uri="{FF2B5EF4-FFF2-40B4-BE49-F238E27FC236}">
                <a16:creationId xmlns:a16="http://schemas.microsoft.com/office/drawing/2014/main" id="{421EC112-24A2-83A3-0197-BAF2A86BDC56}"/>
              </a:ext>
            </a:extLst>
          </p:cNvPr>
          <p:cNvSpPr txBox="1"/>
          <p:nvPr/>
        </p:nvSpPr>
        <p:spPr>
          <a:xfrm>
            <a:off x="465740" y="166163"/>
            <a:ext cx="6096000" cy="646331"/>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A243D"/>
                </a:solidFill>
                <a:latin typeface="Elephant" panose="02020904090505020303" pitchFamily="18" charset="0"/>
              </a:rPr>
              <a:t>Validation and Accuracy of modeling</a:t>
            </a:r>
          </a:p>
          <a:p>
            <a:pPr marL="285750" indent="-285750">
              <a:buFont typeface="Arial" panose="020B0604020202020204" pitchFamily="34" charset="0"/>
              <a:buChar char="•"/>
            </a:pPr>
            <a:endParaRPr lang="en-US" dirty="0">
              <a:solidFill>
                <a:srgbClr val="0A243D"/>
              </a:solidFill>
              <a:latin typeface="Elephant" panose="02020904090505020303" pitchFamily="18" charset="0"/>
            </a:endParaRPr>
          </a:p>
        </p:txBody>
      </p:sp>
      <p:sp>
        <p:nvSpPr>
          <p:cNvPr id="15" name="직사각형 19">
            <a:extLst>
              <a:ext uri="{FF2B5EF4-FFF2-40B4-BE49-F238E27FC236}">
                <a16:creationId xmlns:a16="http://schemas.microsoft.com/office/drawing/2014/main" id="{551CFA2E-01FD-F87C-039D-C709BF6E3464}"/>
              </a:ext>
            </a:extLst>
          </p:cNvPr>
          <p:cNvSpPr/>
          <p:nvPr/>
        </p:nvSpPr>
        <p:spPr>
          <a:xfrm>
            <a:off x="512024" y="543222"/>
            <a:ext cx="854303" cy="244928"/>
          </a:xfrm>
          <a:prstGeom prst="rect">
            <a:avLst/>
          </a:prstGeom>
          <a:solidFill>
            <a:srgbClr val="826A47"/>
          </a:solidFill>
          <a:ln w="9525" cap="flat">
            <a:noFill/>
            <a:prstDash val="solid"/>
            <a:miter/>
          </a:ln>
        </p:spPr>
        <p:txBody>
          <a:bodyPr rtlCol="0" anchor="ctr"/>
          <a:lstStyle/>
          <a:p>
            <a:pPr algn="l"/>
            <a:endParaRPr lang="ko-KR" altLang="en-US" dirty="0"/>
          </a:p>
        </p:txBody>
      </p:sp>
      <p:sp>
        <p:nvSpPr>
          <p:cNvPr id="18" name="TextBox 17">
            <a:extLst>
              <a:ext uri="{FF2B5EF4-FFF2-40B4-BE49-F238E27FC236}">
                <a16:creationId xmlns:a16="http://schemas.microsoft.com/office/drawing/2014/main" id="{FD693CFC-9F7F-CBB9-CACC-7D9D8455573D}"/>
              </a:ext>
            </a:extLst>
          </p:cNvPr>
          <p:cNvSpPr txBox="1"/>
          <p:nvPr/>
        </p:nvSpPr>
        <p:spPr>
          <a:xfrm>
            <a:off x="2775857" y="6262457"/>
            <a:ext cx="7402286" cy="525400"/>
          </a:xfrm>
          <a:prstGeom prst="rect">
            <a:avLst/>
          </a:prstGeom>
          <a:noFill/>
        </p:spPr>
        <p:txBody>
          <a:bodyPr wrap="square">
            <a:spAutoFit/>
          </a:bodyPr>
          <a:lstStyle/>
          <a:p>
            <a:pPr algn="ctr"/>
            <a:r>
              <a:rPr lang="en-US" altLang="en-US" sz="1200" b="1" i="1" dirty="0">
                <a:solidFill>
                  <a:srgbClr val="0A243D"/>
                </a:solidFill>
                <a:latin typeface="Times New Roman" panose="02020603050405020304" pitchFamily="18" charset="0"/>
                <a:cs typeface="Times New Roman" panose="02020603050405020304" pitchFamily="18" charset="0"/>
              </a:rPr>
              <a:t>Figure 14</a:t>
            </a:r>
          </a:p>
          <a:p>
            <a:pPr marL="0" marR="11430" indent="0" algn="ctr">
              <a:lnSpc>
                <a:spcPct val="150000"/>
              </a:lnSpc>
              <a:spcBef>
                <a:spcPts val="0"/>
              </a:spcBef>
              <a:spcAft>
                <a:spcPts val="0"/>
              </a:spcAft>
            </a:pPr>
            <a:r>
              <a:rPr lang="en-US" sz="1200" dirty="0">
                <a:solidFill>
                  <a:srgbClr val="000000"/>
                </a:solidFill>
                <a:effectLst/>
                <a:latin typeface="Times New Roman" panose="02020603050405020304" pitchFamily="18" charset="0"/>
                <a:ea typeface="Book Antiqua" panose="02040602050305030304" pitchFamily="18" charset="0"/>
                <a:cs typeface="Book Antiqua" panose="02040602050305030304" pitchFamily="18" charset="0"/>
              </a:rPr>
              <a:t>comparison between experimental and predicted  result and the error </a:t>
            </a:r>
            <a:endParaRPr lang="en-US" sz="12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p:txBody>
      </p:sp>
      <p:sp>
        <p:nvSpPr>
          <p:cNvPr id="5" name="TextBox 4">
            <a:extLst>
              <a:ext uri="{FF2B5EF4-FFF2-40B4-BE49-F238E27FC236}">
                <a16:creationId xmlns:a16="http://schemas.microsoft.com/office/drawing/2014/main" id="{FD6517C8-B51C-B742-8A73-335C9A7782D6}"/>
              </a:ext>
            </a:extLst>
          </p:cNvPr>
          <p:cNvSpPr txBox="1"/>
          <p:nvPr/>
        </p:nvSpPr>
        <p:spPr>
          <a:xfrm>
            <a:off x="222477" y="3556001"/>
            <a:ext cx="5794601" cy="646331"/>
          </a:xfrm>
          <a:prstGeom prst="rect">
            <a:avLst/>
          </a:prstGeom>
          <a:noFill/>
        </p:spPr>
        <p:txBody>
          <a:bodyPr wrap="square">
            <a:spAutoFit/>
          </a:bodyPr>
          <a:lstStyle/>
          <a:p>
            <a:r>
              <a:rPr lang="en-US" sz="1800" dirty="0">
                <a:latin typeface="Book Antiqua" panose="02040602050305030304" pitchFamily="18" charset="0"/>
              </a:rPr>
              <a:t>3.627% for depth, 1.149% for upper width, and 4.3180% for taper angle., </a:t>
            </a:r>
            <a:endParaRPr lang="en-US" dirty="0"/>
          </a:p>
        </p:txBody>
      </p:sp>
    </p:spTree>
    <p:extLst>
      <p:ext uri="{BB962C8B-B14F-4D97-AF65-F5344CB8AC3E}">
        <p14:creationId xmlns:p14="http://schemas.microsoft.com/office/powerpoint/2010/main" val="101737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Graphic spid="6" grpId="0">
        <p:bldAsOne/>
      </p:bldGraphic>
      <p:bldGraphic spid="7" grpId="0">
        <p:bldAsOne/>
      </p:bldGraphic>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E05F93-45FA-4255-A2B8-95B8C36C9F06}"/>
              </a:ext>
            </a:extLst>
          </p:cNvPr>
          <p:cNvSpPr txBox="1"/>
          <p:nvPr/>
        </p:nvSpPr>
        <p:spPr>
          <a:xfrm>
            <a:off x="2328098" y="409601"/>
            <a:ext cx="7962298" cy="584775"/>
          </a:xfrm>
          <a:prstGeom prst="rect">
            <a:avLst/>
          </a:prstGeom>
          <a:noFill/>
        </p:spPr>
        <p:txBody>
          <a:bodyPr wrap="square" rtlCol="0">
            <a:spAutoFit/>
          </a:bodyPr>
          <a:lstStyle>
            <a:defPPr>
              <a:defRPr lang="ko-KR"/>
            </a:defPPr>
            <a:lvl1pPr>
              <a:defRPr sz="3200">
                <a:solidFill>
                  <a:srgbClr val="011423"/>
                </a:solidFill>
                <a:latin typeface="+mj-lt"/>
                <a:cs typeface="Arial" panose="020B0604020202020204" pitchFamily="34" charset="0"/>
              </a:defRPr>
            </a:lvl1pPr>
          </a:lstStyle>
          <a:p>
            <a:pPr marL="457200" indent="-457200">
              <a:buFont typeface="Wingdings" panose="05000000000000000000" pitchFamily="2" charset="2"/>
              <a:buChar char="§"/>
            </a:pPr>
            <a:r>
              <a:rPr lang="en-US" altLang="en-US" dirty="0">
                <a:solidFill>
                  <a:schemeClr val="tx1"/>
                </a:solidFill>
                <a:latin typeface="Times New Roman" panose="02020603050405020304" pitchFamily="18" charset="0"/>
                <a:cs typeface="Times New Roman" panose="02020603050405020304" pitchFamily="18" charset="0"/>
              </a:rPr>
              <a:t>The numerical optimization technique.</a:t>
            </a:r>
          </a:p>
        </p:txBody>
      </p:sp>
      <p:sp>
        <p:nvSpPr>
          <p:cNvPr id="2" name="직사각형 19">
            <a:extLst>
              <a:ext uri="{FF2B5EF4-FFF2-40B4-BE49-F238E27FC236}">
                <a16:creationId xmlns:a16="http://schemas.microsoft.com/office/drawing/2014/main" id="{C3CF7117-1076-06DA-C328-6C87E73B96BD}"/>
              </a:ext>
            </a:extLst>
          </p:cNvPr>
          <p:cNvSpPr/>
          <p:nvPr/>
        </p:nvSpPr>
        <p:spPr>
          <a:xfrm flipV="1">
            <a:off x="2386592" y="1049554"/>
            <a:ext cx="8880122" cy="83527"/>
          </a:xfrm>
          <a:prstGeom prst="rect">
            <a:avLst/>
          </a:prstGeom>
          <a:solidFill>
            <a:srgbClr val="826A47"/>
          </a:solidFill>
          <a:ln w="9525" cap="flat">
            <a:noFill/>
            <a:prstDash val="solid"/>
            <a:miter/>
          </a:ln>
        </p:spPr>
        <p:txBody>
          <a:bodyPr rtlCol="0" anchor="ctr"/>
          <a:lstStyle/>
          <a:p>
            <a:pPr latinLnBrk="1"/>
            <a:endParaRPr lang="ko-KR" altLang="en-US" dirty="0">
              <a:latin typeface="Times New Roman" panose="02020603050405020304" pitchFamily="18" charset="0"/>
              <a:cs typeface="Times New Roman" panose="02020603050405020304" pitchFamily="18" charset="0"/>
            </a:endParaRPr>
          </a:p>
        </p:txBody>
      </p:sp>
      <p:graphicFrame>
        <p:nvGraphicFramePr>
          <p:cNvPr id="6" name="Chart 5">
            <a:extLst>
              <a:ext uri="{FF2B5EF4-FFF2-40B4-BE49-F238E27FC236}">
                <a16:creationId xmlns:a16="http://schemas.microsoft.com/office/drawing/2014/main" id="{294555D8-8FFF-A963-1DC0-0ED312C60F31}"/>
              </a:ext>
            </a:extLst>
          </p:cNvPr>
          <p:cNvGraphicFramePr>
            <a:graphicFrameLocks/>
          </p:cNvGraphicFramePr>
          <p:nvPr>
            <p:extLst>
              <p:ext uri="{D42A27DB-BD31-4B8C-83A1-F6EECF244321}">
                <p14:modId xmlns:p14="http://schemas.microsoft.com/office/powerpoint/2010/main" val="2377918613"/>
              </p:ext>
            </p:extLst>
          </p:nvPr>
        </p:nvGraphicFramePr>
        <p:xfrm>
          <a:off x="227913" y="2356551"/>
          <a:ext cx="6081334" cy="3689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46531FD7-C475-856F-E8B3-4B7D41901ABB}"/>
              </a:ext>
            </a:extLst>
          </p:cNvPr>
          <p:cNvGraphicFramePr>
            <a:graphicFrameLocks/>
          </p:cNvGraphicFramePr>
          <p:nvPr>
            <p:extLst>
              <p:ext uri="{D42A27DB-BD31-4B8C-83A1-F6EECF244321}">
                <p14:modId xmlns:p14="http://schemas.microsoft.com/office/powerpoint/2010/main" val="3806144376"/>
              </p:ext>
            </p:extLst>
          </p:nvPr>
        </p:nvGraphicFramePr>
        <p:xfrm>
          <a:off x="5587498" y="2301373"/>
          <a:ext cx="5679216" cy="368932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632FFB81-2D8F-D1B4-01FE-76635B05BF1C}"/>
              </a:ext>
            </a:extLst>
          </p:cNvPr>
          <p:cNvSpPr txBox="1"/>
          <p:nvPr/>
        </p:nvSpPr>
        <p:spPr>
          <a:xfrm>
            <a:off x="2144586" y="1655042"/>
            <a:ext cx="9122128" cy="646331"/>
          </a:xfrm>
          <a:prstGeom prst="rect">
            <a:avLst/>
          </a:prstGeom>
          <a:noFill/>
        </p:spPr>
        <p:txBody>
          <a:bodyPr wrap="square">
            <a:spAutoFit/>
          </a:bodyPr>
          <a:lstStyle/>
          <a:p>
            <a:r>
              <a:rPr lang="en-US" altLang="en-US" dirty="0">
                <a:latin typeface="Times New Roman" panose="02020603050405020304" pitchFamily="18" charset="0"/>
                <a:cs typeface="Times New Roman" panose="02020603050405020304" pitchFamily="18" charset="0"/>
              </a:rPr>
              <a:t>Optimization uses probabilistic principles to minimize or maximize the objective function rather than deterministic ones, overcoming the constraints of traditional approaches</a:t>
            </a:r>
          </a:p>
        </p:txBody>
      </p:sp>
      <p:sp>
        <p:nvSpPr>
          <p:cNvPr id="13" name="TextBox 12">
            <a:extLst>
              <a:ext uri="{FF2B5EF4-FFF2-40B4-BE49-F238E27FC236}">
                <a16:creationId xmlns:a16="http://schemas.microsoft.com/office/drawing/2014/main" id="{D21A7A56-5020-9A23-0462-BB9D04C0665E}"/>
              </a:ext>
            </a:extLst>
          </p:cNvPr>
          <p:cNvSpPr txBox="1"/>
          <p:nvPr/>
        </p:nvSpPr>
        <p:spPr>
          <a:xfrm>
            <a:off x="1248008" y="5953069"/>
            <a:ext cx="8678979" cy="741934"/>
          </a:xfrm>
          <a:prstGeom prst="rect">
            <a:avLst/>
          </a:prstGeom>
          <a:noFill/>
        </p:spPr>
        <p:txBody>
          <a:bodyPr wrap="square">
            <a:spAutoFit/>
          </a:bodyPr>
          <a:lstStyle/>
          <a:p>
            <a:pPr algn="ctr"/>
            <a:r>
              <a:rPr lang="en-US" altLang="en-US" sz="1800" b="1" i="1" dirty="0">
                <a:solidFill>
                  <a:srgbClr val="0A243D"/>
                </a:solidFill>
                <a:latin typeface="Times New Roman" panose="02020603050405020304" pitchFamily="18" charset="0"/>
                <a:cs typeface="Times New Roman" panose="02020603050405020304" pitchFamily="18" charset="0"/>
              </a:rPr>
              <a:t>Figure 15</a:t>
            </a:r>
          </a:p>
          <a:p>
            <a:pPr marL="0" marR="11430" indent="0" algn="ctr">
              <a:lnSpc>
                <a:spcPct val="150000"/>
              </a:lnSpc>
              <a:spcBef>
                <a:spcPts val="0"/>
              </a:spcBef>
              <a:spcAft>
                <a:spcPts val="0"/>
              </a:spcAft>
            </a:pPr>
            <a:r>
              <a:rPr lang="en-US" sz="1800" dirty="0">
                <a:solidFill>
                  <a:srgbClr val="000000"/>
                </a:solidFill>
                <a:effectLst/>
                <a:latin typeface="Times New Roman" panose="02020603050405020304" pitchFamily="18" charset="0"/>
                <a:ea typeface="Book Antiqua" panose="02040602050305030304" pitchFamily="18" charset="0"/>
                <a:cs typeface="Book Antiqua" panose="02040602050305030304" pitchFamily="18" charset="0"/>
              </a:rPr>
              <a:t>comparison between experimental and predicted  result for the optimization parameters</a:t>
            </a:r>
            <a:endParaRPr lang="en-US" sz="18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p:txBody>
      </p:sp>
      <p:sp>
        <p:nvSpPr>
          <p:cNvPr id="4" name="TextBox 3">
            <a:extLst>
              <a:ext uri="{FF2B5EF4-FFF2-40B4-BE49-F238E27FC236}">
                <a16:creationId xmlns:a16="http://schemas.microsoft.com/office/drawing/2014/main" id="{E8D5CBF0-62B0-AE8C-B7AD-A823C7BEE942}"/>
              </a:ext>
            </a:extLst>
          </p:cNvPr>
          <p:cNvSpPr txBox="1"/>
          <p:nvPr/>
        </p:nvSpPr>
        <p:spPr>
          <a:xfrm>
            <a:off x="3047320" y="2519766"/>
            <a:ext cx="3761694" cy="577081"/>
          </a:xfrm>
          <a:prstGeom prst="rect">
            <a:avLst/>
          </a:prstGeom>
          <a:noFill/>
        </p:spPr>
        <p:txBody>
          <a:bodyPr wrap="square">
            <a:spAutoFit/>
          </a:bodyPr>
          <a:lstStyle/>
          <a:p>
            <a:r>
              <a:rPr lang="en-US" sz="1050" dirty="0">
                <a:latin typeface="Book Antiqua" panose="02040602050305030304" pitchFamily="18" charset="0"/>
              </a:rPr>
              <a:t>The optimum demonstrated that the best parameters 23 mm/sec, 33 w, 60khz, and 5 passes with 2.712 o 359,271 mm of upper width and a full cut of 2000</a:t>
            </a:r>
            <a:r>
              <a:rPr lang="en-US" sz="1050" dirty="0">
                <a:latin typeface="Cambria Math" panose="02040503050406030204" pitchFamily="18" charset="0"/>
              </a:rPr>
              <a:t>𝜇</a:t>
            </a:r>
            <a:r>
              <a:rPr lang="en-US" sz="1050" dirty="0">
                <a:latin typeface="Book Antiqua" panose="02040602050305030304" pitchFamily="18" charset="0"/>
              </a:rPr>
              <a:t>m</a:t>
            </a:r>
            <a:endParaRPr lang="en-US" sz="1050" dirty="0"/>
          </a:p>
        </p:txBody>
      </p:sp>
    </p:spTree>
    <p:extLst>
      <p:ext uri="{BB962C8B-B14F-4D97-AF65-F5344CB8AC3E}">
        <p14:creationId xmlns:p14="http://schemas.microsoft.com/office/powerpoint/2010/main" val="2426269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80692A-4FAB-86D7-20A4-CA1E5BBE9A47}"/>
              </a:ext>
            </a:extLst>
          </p:cNvPr>
          <p:cNvSpPr txBox="1"/>
          <p:nvPr/>
        </p:nvSpPr>
        <p:spPr>
          <a:xfrm>
            <a:off x="549729" y="582612"/>
            <a:ext cx="11433175" cy="5756275"/>
          </a:xfrm>
          <a:prstGeom prst="rect">
            <a:avLst/>
          </a:prstGeom>
          <a:noFill/>
        </p:spPr>
        <p:txBody>
          <a:bodyPr>
            <a:spAutoFit/>
          </a:bodyPr>
          <a:lstStyle/>
          <a:p>
            <a:pPr marL="342900" indent="-342900" algn="just">
              <a:buFontTx/>
              <a:buAutoNum type="arabicPeriod"/>
              <a:defRPr/>
            </a:pPr>
            <a:r>
              <a:rPr lang="en-US" sz="1600" dirty="0">
                <a:latin typeface="Book Antiqua" panose="02040602050305030304" pitchFamily="18" charset="0"/>
              </a:rPr>
              <a:t>A laser power (25 to 40) w, cutting velocity (20 to 50) mm/s, laser frequency (55 to 70) kHz, and pass number (3 to 9) per pass achieved a full cutting depth. </a:t>
            </a:r>
          </a:p>
          <a:p>
            <a:pPr>
              <a:defRPr/>
            </a:pPr>
            <a:endParaRPr lang="en-US" sz="1600" dirty="0">
              <a:latin typeface="Times New Roman" panose="02020603050405020304" pitchFamily="18" charset="0"/>
            </a:endParaRPr>
          </a:p>
          <a:p>
            <a:pPr algn="just">
              <a:defRPr/>
            </a:pPr>
            <a:r>
              <a:rPr lang="en-US" sz="1600" b="1" dirty="0">
                <a:latin typeface="Book Antiqua" panose="02040602050305030304" pitchFamily="18" charset="0"/>
              </a:rPr>
              <a:t>2. </a:t>
            </a:r>
            <a:r>
              <a:rPr lang="en-US" sz="1600" dirty="0">
                <a:latin typeface="Book Antiqua" panose="02040602050305030304" pitchFamily="18" charset="0"/>
              </a:rPr>
              <a:t>The second order mathematical model was effective in investigating this material and can be used to optimize the micro-cutting process with nano fiber laser and GFRP material. Also, ANOVA test showed that depth, top width and taper angle, were strongly influenced by the laser power, pass number, laser velocity and frequency. The laser frequency had no effect at high to medium numbers of passes and laser power. </a:t>
            </a:r>
          </a:p>
          <a:p>
            <a:pPr algn="just">
              <a:defRPr/>
            </a:pPr>
            <a:endParaRPr lang="en-US" sz="1600" dirty="0">
              <a:latin typeface="Times New Roman" panose="02020603050405020304" pitchFamily="18" charset="0"/>
            </a:endParaRPr>
          </a:p>
          <a:p>
            <a:pPr algn="just">
              <a:defRPr/>
            </a:pPr>
            <a:r>
              <a:rPr lang="en-US" sz="1600" b="1" dirty="0">
                <a:latin typeface="Book Antiqua" panose="02040602050305030304" pitchFamily="18" charset="0"/>
              </a:rPr>
              <a:t>3. </a:t>
            </a:r>
            <a:r>
              <a:rPr lang="en-US" sz="1600" dirty="0">
                <a:latin typeface="Book Antiqua" panose="02040602050305030304" pitchFamily="18" charset="0"/>
              </a:rPr>
              <a:t>At medium to high 5-9 passes, the effect of the pass number and laser power on the profile and dimensions was always stronger than that of the frequency of laser and laser velocity. The minimum top kerf width was 305.56 </a:t>
            </a:r>
            <a:r>
              <a:rPr lang="en-US" sz="1600" dirty="0" err="1">
                <a:latin typeface="Book Antiqua" panose="02040602050305030304" pitchFamily="18" charset="0"/>
              </a:rPr>
              <a:t>μm</a:t>
            </a:r>
            <a:r>
              <a:rPr lang="en-US" sz="1600" dirty="0">
                <a:latin typeface="Book Antiqua" panose="02040602050305030304" pitchFamily="18" charset="0"/>
              </a:rPr>
              <a:t> at a laser power of 25 w, laser velocity of 40mm/s, laser frequency of 55khz and 3 passes, while the highest width value was 370 at laser power of 35 w laser velocity of 20mm/s, laser frequency in range of (55 to 65) kHz and 7 passes. </a:t>
            </a:r>
          </a:p>
          <a:p>
            <a:pPr algn="just">
              <a:defRPr/>
            </a:pPr>
            <a:endParaRPr lang="en-US" sz="1600" dirty="0">
              <a:latin typeface="Times New Roman" panose="02020603050405020304" pitchFamily="18" charset="0"/>
            </a:endParaRPr>
          </a:p>
          <a:p>
            <a:pPr algn="just">
              <a:defRPr/>
            </a:pPr>
            <a:r>
              <a:rPr lang="en-US" sz="1600" b="1" dirty="0">
                <a:latin typeface="Book Antiqua" panose="02040602050305030304" pitchFamily="18" charset="0"/>
              </a:rPr>
              <a:t>4. </a:t>
            </a:r>
            <a:r>
              <a:rPr lang="en-US" sz="1600" dirty="0">
                <a:latin typeface="Book Antiqua" panose="02040602050305030304" pitchFamily="18" charset="0"/>
              </a:rPr>
              <a:t>Small kerf tapers produced a high pass number and laser power. In general. Higher passes increased the focal length, which decreased the energy transfer. The minimum angle was 2.8906o at a laser power of 40w, laser velocity of 30mm/s, laser frequency of 60khz and 5 passes, while the maximum reached 8.561o at a laser power of 25w, laser velocity of 20mm/s, laser frequency of 65khz and 7 passes. </a:t>
            </a:r>
          </a:p>
          <a:p>
            <a:pPr algn="just">
              <a:defRPr/>
            </a:pPr>
            <a:endParaRPr lang="en-US" sz="1600" dirty="0">
              <a:latin typeface="Times New Roman" panose="02020603050405020304" pitchFamily="18" charset="0"/>
            </a:endParaRPr>
          </a:p>
          <a:p>
            <a:pPr algn="just">
              <a:defRPr/>
            </a:pPr>
            <a:r>
              <a:rPr lang="en-US" sz="1600" b="1" dirty="0">
                <a:latin typeface="Times New Roman" panose="02020603050405020304" pitchFamily="18" charset="0"/>
              </a:rPr>
              <a:t>5. </a:t>
            </a:r>
            <a:r>
              <a:rPr lang="en-US" sz="1600" dirty="0">
                <a:latin typeface="Book Antiqua" panose="02040602050305030304" pitchFamily="18" charset="0"/>
              </a:rPr>
              <a:t>The predicted data agrees well with the experimental data. The prediction errors reached 3.627% for depth, 1.149% for upper width, and 4.3180% for taper angle. Because of its high level of precision, the (RSM-CCD) model was useful for modeling, analysis, and optimization. The optimum demonstrated that the best parameters 23 mm/sec, 33 w, 60khz, and 5 passes with 2.712 o 359,271 mm of upper width and a full cut of 2000</a:t>
            </a:r>
            <a:r>
              <a:rPr lang="en-US" sz="1600" dirty="0">
                <a:latin typeface="Cambria Math" panose="02040503050406030204" pitchFamily="18" charset="0"/>
              </a:rPr>
              <a:t>𝜇</a:t>
            </a:r>
            <a:r>
              <a:rPr lang="en-US" sz="1600" dirty="0">
                <a:latin typeface="Book Antiqua" panose="02040602050305030304" pitchFamily="18" charset="0"/>
              </a:rPr>
              <a:t>m. </a:t>
            </a:r>
            <a:endParaRPr lang="en-US" sz="1600" dirty="0">
              <a:latin typeface="Times New Roman" panose="02020603050405020304" pitchFamily="18" charset="0"/>
            </a:endParaRPr>
          </a:p>
          <a:p>
            <a:pPr>
              <a:defRPr/>
            </a:pPr>
            <a:endParaRPr lang="en-US" sz="1600" dirty="0"/>
          </a:p>
        </p:txBody>
      </p:sp>
      <p:sp>
        <p:nvSpPr>
          <p:cNvPr id="4" name="TextBox 4">
            <a:extLst>
              <a:ext uri="{FF2B5EF4-FFF2-40B4-BE49-F238E27FC236}">
                <a16:creationId xmlns:a16="http://schemas.microsoft.com/office/drawing/2014/main" id="{3CA4ABCF-E744-89E9-AA97-D0743342CDBE}"/>
              </a:ext>
            </a:extLst>
          </p:cNvPr>
          <p:cNvSpPr txBox="1">
            <a:spLocks noChangeArrowheads="1"/>
          </p:cNvSpPr>
          <p:nvPr/>
        </p:nvSpPr>
        <p:spPr bwMode="auto">
          <a:xfrm>
            <a:off x="549729" y="119923"/>
            <a:ext cx="609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latinLnBrk="1"/>
            <a:r>
              <a:rPr lang="en-US" altLang="ko-KR" dirty="0">
                <a:solidFill>
                  <a:srgbClr val="011423"/>
                </a:solidFill>
                <a:latin typeface="Elephant" panose="02020904090505020303" pitchFamily="18" charset="0"/>
                <a:cs typeface="Arial" panose="020B0604020202020204" pitchFamily="34" charset="0"/>
              </a:rPr>
              <a:t>Conclusions</a:t>
            </a:r>
            <a:endParaRPr lang="ko-KR" altLang="en-US" dirty="0">
              <a:solidFill>
                <a:srgbClr val="011423"/>
              </a:solidFill>
              <a:latin typeface="Elephant" panose="02020904090505020303" pitchFamily="18" charset="0"/>
              <a:cs typeface="Arial" panose="020B0604020202020204" pitchFamily="34" charset="0"/>
            </a:endParaRPr>
          </a:p>
        </p:txBody>
      </p:sp>
      <p:grpSp>
        <p:nvGrpSpPr>
          <p:cNvPr id="5" name="그룹 3">
            <a:extLst>
              <a:ext uri="{FF2B5EF4-FFF2-40B4-BE49-F238E27FC236}">
                <a16:creationId xmlns:a16="http://schemas.microsoft.com/office/drawing/2014/main" id="{39109248-92C2-BC95-502F-98F14823412F}"/>
              </a:ext>
            </a:extLst>
          </p:cNvPr>
          <p:cNvGrpSpPr/>
          <p:nvPr/>
        </p:nvGrpSpPr>
        <p:grpSpPr>
          <a:xfrm>
            <a:off x="0" y="5208814"/>
            <a:ext cx="3004457" cy="1649186"/>
            <a:chOff x="0" y="4709688"/>
            <a:chExt cx="4571568" cy="2148312"/>
          </a:xfrm>
        </p:grpSpPr>
        <p:pic>
          <p:nvPicPr>
            <p:cNvPr id="6" name="그래픽 7">
              <a:extLst>
                <a:ext uri="{FF2B5EF4-FFF2-40B4-BE49-F238E27FC236}">
                  <a16:creationId xmlns:a16="http://schemas.microsoft.com/office/drawing/2014/main" id="{210F3AF6-330C-F270-25FA-B6E661E34CA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6271" b="30000"/>
            <a:stretch/>
          </p:blipFill>
          <p:spPr>
            <a:xfrm>
              <a:off x="111914" y="5245408"/>
              <a:ext cx="2252618" cy="1612592"/>
            </a:xfrm>
            <a:prstGeom prst="rect">
              <a:avLst/>
            </a:prstGeom>
          </p:spPr>
        </p:pic>
        <p:pic>
          <p:nvPicPr>
            <p:cNvPr id="7" name="그래픽 8">
              <a:extLst>
                <a:ext uri="{FF2B5EF4-FFF2-40B4-BE49-F238E27FC236}">
                  <a16:creationId xmlns:a16="http://schemas.microsoft.com/office/drawing/2014/main" id="{43765C47-27C0-3B7A-47F4-64D5BD717E7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5601" b="32540"/>
            <a:stretch/>
          </p:blipFill>
          <p:spPr>
            <a:xfrm>
              <a:off x="111914" y="5285203"/>
              <a:ext cx="2027356" cy="1572797"/>
            </a:xfrm>
            <a:prstGeom prst="rect">
              <a:avLst/>
            </a:prstGeom>
          </p:spPr>
        </p:pic>
        <p:pic>
          <p:nvPicPr>
            <p:cNvPr id="8" name="그래픽 9">
              <a:extLst>
                <a:ext uri="{FF2B5EF4-FFF2-40B4-BE49-F238E27FC236}">
                  <a16:creationId xmlns:a16="http://schemas.microsoft.com/office/drawing/2014/main" id="{B0B1B696-F07C-03AA-935F-59C690FC849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5832" b="28571"/>
            <a:stretch/>
          </p:blipFill>
          <p:spPr>
            <a:xfrm>
              <a:off x="0" y="4746171"/>
              <a:ext cx="1366327" cy="2111829"/>
            </a:xfrm>
            <a:prstGeom prst="rect">
              <a:avLst/>
            </a:prstGeom>
          </p:spPr>
        </p:pic>
        <p:pic>
          <p:nvPicPr>
            <p:cNvPr id="9" name="그래픽 10">
              <a:extLst>
                <a:ext uri="{FF2B5EF4-FFF2-40B4-BE49-F238E27FC236}">
                  <a16:creationId xmlns:a16="http://schemas.microsoft.com/office/drawing/2014/main" id="{B8DE061D-82EA-6050-8788-C2CACC0CC896}"/>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8704" t="-1" b="1631"/>
            <a:stretch/>
          </p:blipFill>
          <p:spPr>
            <a:xfrm>
              <a:off x="0" y="4709688"/>
              <a:ext cx="4571568" cy="2148312"/>
            </a:xfrm>
            <a:prstGeom prst="rect">
              <a:avLst/>
            </a:prstGeom>
          </p:spPr>
        </p:pic>
      </p:grpSp>
      <p:sp>
        <p:nvSpPr>
          <p:cNvPr id="10" name="직사각형 19">
            <a:extLst>
              <a:ext uri="{FF2B5EF4-FFF2-40B4-BE49-F238E27FC236}">
                <a16:creationId xmlns:a16="http://schemas.microsoft.com/office/drawing/2014/main" id="{90390063-90E7-38B3-3F30-D4CFE6B6CA10}"/>
              </a:ext>
            </a:extLst>
          </p:cNvPr>
          <p:cNvSpPr/>
          <p:nvPr/>
        </p:nvSpPr>
        <p:spPr>
          <a:xfrm>
            <a:off x="209096" y="455045"/>
            <a:ext cx="10023296" cy="184150"/>
          </a:xfrm>
          <a:prstGeom prst="rect">
            <a:avLst/>
          </a:prstGeom>
          <a:solidFill>
            <a:srgbClr val="826A47"/>
          </a:solidFill>
          <a:ln w="9525" cap="flat">
            <a:noFill/>
            <a:prstDash val="solid"/>
            <a:miter/>
          </a:ln>
        </p:spPr>
        <p:txBody>
          <a:bodyPr rtlCol="0" anchor="ctr"/>
          <a:lstStyle/>
          <a:p>
            <a:pPr latinLnBrk="1"/>
            <a:endParaRPr lang="ko-KR" altLang="en-US" dirty="0">
              <a:solidFill>
                <a:prstClr val="black"/>
              </a:solidFill>
            </a:endParaRPr>
          </a:p>
        </p:txBody>
      </p:sp>
    </p:spTree>
    <p:extLst>
      <p:ext uri="{BB962C8B-B14F-4D97-AF65-F5344CB8AC3E}">
        <p14:creationId xmlns:p14="http://schemas.microsoft.com/office/powerpoint/2010/main" val="924534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3">
            <a:extLst>
              <a:ext uri="{FF2B5EF4-FFF2-40B4-BE49-F238E27FC236}">
                <a16:creationId xmlns:a16="http://schemas.microsoft.com/office/drawing/2014/main" id="{0D98EBD3-29BA-6175-3C3E-C3D316FE2053}"/>
              </a:ext>
            </a:extLst>
          </p:cNvPr>
          <p:cNvGrpSpPr/>
          <p:nvPr/>
        </p:nvGrpSpPr>
        <p:grpSpPr>
          <a:xfrm>
            <a:off x="0" y="5078186"/>
            <a:ext cx="3167743" cy="1779814"/>
            <a:chOff x="0" y="4709688"/>
            <a:chExt cx="4571568" cy="2148312"/>
          </a:xfrm>
        </p:grpSpPr>
        <p:pic>
          <p:nvPicPr>
            <p:cNvPr id="3" name="그래픽 7">
              <a:extLst>
                <a:ext uri="{FF2B5EF4-FFF2-40B4-BE49-F238E27FC236}">
                  <a16:creationId xmlns:a16="http://schemas.microsoft.com/office/drawing/2014/main" id="{8C4C5462-AC1E-067E-D313-2FCB61F0987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6271" b="30000"/>
            <a:stretch/>
          </p:blipFill>
          <p:spPr>
            <a:xfrm>
              <a:off x="111914" y="5245408"/>
              <a:ext cx="2252618" cy="1612592"/>
            </a:xfrm>
            <a:prstGeom prst="rect">
              <a:avLst/>
            </a:prstGeom>
          </p:spPr>
        </p:pic>
        <p:pic>
          <p:nvPicPr>
            <p:cNvPr id="4" name="그래픽 8">
              <a:extLst>
                <a:ext uri="{FF2B5EF4-FFF2-40B4-BE49-F238E27FC236}">
                  <a16:creationId xmlns:a16="http://schemas.microsoft.com/office/drawing/2014/main" id="{296A4937-3B8D-C3A8-DAED-EEDB8C7178E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5601" b="32540"/>
            <a:stretch/>
          </p:blipFill>
          <p:spPr>
            <a:xfrm>
              <a:off x="111914" y="5285203"/>
              <a:ext cx="2027356" cy="1572797"/>
            </a:xfrm>
            <a:prstGeom prst="rect">
              <a:avLst/>
            </a:prstGeom>
          </p:spPr>
        </p:pic>
        <p:pic>
          <p:nvPicPr>
            <p:cNvPr id="5" name="그래픽 9">
              <a:extLst>
                <a:ext uri="{FF2B5EF4-FFF2-40B4-BE49-F238E27FC236}">
                  <a16:creationId xmlns:a16="http://schemas.microsoft.com/office/drawing/2014/main" id="{3EADBFD9-1AD4-E68D-769A-40FE3AA1E75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5832" b="28571"/>
            <a:stretch/>
          </p:blipFill>
          <p:spPr>
            <a:xfrm>
              <a:off x="0" y="4746171"/>
              <a:ext cx="1366327" cy="2111829"/>
            </a:xfrm>
            <a:prstGeom prst="rect">
              <a:avLst/>
            </a:prstGeom>
          </p:spPr>
        </p:pic>
        <p:pic>
          <p:nvPicPr>
            <p:cNvPr id="6" name="그래픽 10">
              <a:extLst>
                <a:ext uri="{FF2B5EF4-FFF2-40B4-BE49-F238E27FC236}">
                  <a16:creationId xmlns:a16="http://schemas.microsoft.com/office/drawing/2014/main" id="{83D2D8A9-F20A-11D8-A141-C3949AB6CEE1}"/>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8704" t="-1" b="1631"/>
            <a:stretch/>
          </p:blipFill>
          <p:spPr>
            <a:xfrm>
              <a:off x="0" y="4709688"/>
              <a:ext cx="4571568" cy="2148312"/>
            </a:xfrm>
            <a:prstGeom prst="rect">
              <a:avLst/>
            </a:prstGeom>
          </p:spPr>
        </p:pic>
      </p:grpSp>
      <p:sp>
        <p:nvSpPr>
          <p:cNvPr id="7" name="TextBox 2">
            <a:extLst>
              <a:ext uri="{FF2B5EF4-FFF2-40B4-BE49-F238E27FC236}">
                <a16:creationId xmlns:a16="http://schemas.microsoft.com/office/drawing/2014/main" id="{370519CF-AECE-EC17-5C8B-C43767E21F65}"/>
              </a:ext>
            </a:extLst>
          </p:cNvPr>
          <p:cNvSpPr txBox="1">
            <a:spLocks noChangeArrowheads="1"/>
          </p:cNvSpPr>
          <p:nvPr/>
        </p:nvSpPr>
        <p:spPr bwMode="auto">
          <a:xfrm>
            <a:off x="1100365" y="475192"/>
            <a:ext cx="6099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r>
              <a:rPr lang="en-US" altLang="en-US">
                <a:latin typeface="Elephant" panose="02020904090505020303" pitchFamily="18" charset="0"/>
              </a:rPr>
              <a:t>Future work.</a:t>
            </a:r>
          </a:p>
        </p:txBody>
      </p:sp>
      <p:sp>
        <p:nvSpPr>
          <p:cNvPr id="8" name="TextBox 6">
            <a:extLst>
              <a:ext uri="{FF2B5EF4-FFF2-40B4-BE49-F238E27FC236}">
                <a16:creationId xmlns:a16="http://schemas.microsoft.com/office/drawing/2014/main" id="{B7A3B78B-C454-CC69-1C54-82629FEA8599}"/>
              </a:ext>
            </a:extLst>
          </p:cNvPr>
          <p:cNvSpPr txBox="1">
            <a:spLocks noChangeArrowheads="1"/>
          </p:cNvSpPr>
          <p:nvPr/>
        </p:nvSpPr>
        <p:spPr bwMode="auto">
          <a:xfrm>
            <a:off x="677863" y="1209675"/>
            <a:ext cx="1086099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gn="just"/>
            <a:r>
              <a:rPr lang="en-US" altLang="en-US" dirty="0">
                <a:latin typeface="Times New Roman" panose="02020603050405020304" pitchFamily="18" charset="0"/>
                <a:cs typeface="Times New Roman" panose="02020603050405020304" pitchFamily="18" charset="0"/>
              </a:rPr>
              <a:t>In spite of the fact that the investigation found evidence of fiber laser micro-cutting to thermoplastics polymer that was reinforced by fiber glass within the limits of its scope, this was important to give the following recommendations.</a:t>
            </a:r>
          </a:p>
          <a:p>
            <a:pPr algn="just"/>
            <a:endParaRPr lang="en-US" altLang="en-US" dirty="0">
              <a:latin typeface="Times New Roman" panose="02020603050405020304" pitchFamily="18" charset="0"/>
              <a:cs typeface="Times New Roman" panose="02020603050405020304" pitchFamily="18" charset="0"/>
            </a:endParaRPr>
          </a:p>
          <a:p>
            <a:pPr marL="342900" indent="-342900" algn="just">
              <a:buAutoNum type="arabicPeriod"/>
            </a:pPr>
            <a:r>
              <a:rPr lang="en-US" altLang="en-US" dirty="0">
                <a:latin typeface="Times New Roman" panose="02020603050405020304" pitchFamily="18" charset="0"/>
                <a:cs typeface="Times New Roman" panose="02020603050405020304" pitchFamily="18" charset="0"/>
              </a:rPr>
              <a:t>Further process parameters such as focusing diameter and cutting strategy could be considered to figure out there affect the cutting process.</a:t>
            </a:r>
          </a:p>
          <a:p>
            <a:pPr marL="342900" indent="-342900" algn="just">
              <a:buAutoNum type="arabicPeriod"/>
            </a:pPr>
            <a:endParaRPr lang="en-US" altLang="en-US" dirty="0">
              <a:latin typeface="Times New Roman" panose="02020603050405020304" pitchFamily="18" charset="0"/>
              <a:cs typeface="Times New Roman" panose="02020603050405020304" pitchFamily="18" charset="0"/>
            </a:endParaRPr>
          </a:p>
          <a:p>
            <a:pPr algn="just"/>
            <a:r>
              <a:rPr lang="en-US" altLang="en-US" dirty="0">
                <a:latin typeface="Times New Roman" panose="02020603050405020304" pitchFamily="18" charset="0"/>
                <a:cs typeface="Times New Roman" panose="02020603050405020304" pitchFamily="18" charset="0"/>
              </a:rPr>
              <a:t>2. Material more than 2mm thickness to examined the effect of the process parameters on the micro-cutting quality.</a:t>
            </a:r>
          </a:p>
          <a:p>
            <a:pPr algn="just"/>
            <a:endParaRPr lang="en-US" altLang="en-US" dirty="0">
              <a:latin typeface="Times New Roman" panose="02020603050405020304" pitchFamily="18" charset="0"/>
              <a:cs typeface="Times New Roman" panose="02020603050405020304" pitchFamily="18" charset="0"/>
            </a:endParaRPr>
          </a:p>
          <a:p>
            <a:pPr algn="just"/>
            <a:r>
              <a:rPr lang="en-US" altLang="en-US" dirty="0">
                <a:latin typeface="Times New Roman" panose="02020603050405020304" pitchFamily="18" charset="0"/>
                <a:cs typeface="Times New Roman" panose="02020603050405020304" pitchFamily="18" charset="0"/>
              </a:rPr>
              <a:t>3. A computer simulation tool involving thermal simulation for the laser micro-cutting process could be used as an important tool to understand and analyze the investigated process.</a:t>
            </a:r>
          </a:p>
        </p:txBody>
      </p:sp>
      <p:sp>
        <p:nvSpPr>
          <p:cNvPr id="9" name="직사각형 19">
            <a:extLst>
              <a:ext uri="{FF2B5EF4-FFF2-40B4-BE49-F238E27FC236}">
                <a16:creationId xmlns:a16="http://schemas.microsoft.com/office/drawing/2014/main" id="{351FC74E-1FB7-8D53-7E03-E47C5202B530}"/>
              </a:ext>
            </a:extLst>
          </p:cNvPr>
          <p:cNvSpPr/>
          <p:nvPr/>
        </p:nvSpPr>
        <p:spPr>
          <a:xfrm>
            <a:off x="779948" y="898893"/>
            <a:ext cx="8041093" cy="207962"/>
          </a:xfrm>
          <a:prstGeom prst="rect">
            <a:avLst/>
          </a:prstGeom>
          <a:solidFill>
            <a:srgbClr val="826A47"/>
          </a:solidFill>
          <a:ln w="9525" cap="flat">
            <a:noFill/>
            <a:prstDash val="solid"/>
            <a:miter/>
          </a:ln>
        </p:spPr>
        <p:txBody>
          <a:bodyPr rtlCol="0" anchor="ctr"/>
          <a:lstStyle/>
          <a:p>
            <a:pPr algn="l"/>
            <a:endParaRPr lang="ko-KR" altLang="en-US" dirty="0"/>
          </a:p>
        </p:txBody>
      </p:sp>
    </p:spTree>
    <p:extLst>
      <p:ext uri="{BB962C8B-B14F-4D97-AF65-F5344CB8AC3E}">
        <p14:creationId xmlns:p14="http://schemas.microsoft.com/office/powerpoint/2010/main" val="3980329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3">
            <a:extLst>
              <a:ext uri="{FF2B5EF4-FFF2-40B4-BE49-F238E27FC236}">
                <a16:creationId xmlns:a16="http://schemas.microsoft.com/office/drawing/2014/main" id="{717A5ED1-E394-03CF-11A3-EC74A91ABB95}"/>
              </a:ext>
            </a:extLst>
          </p:cNvPr>
          <p:cNvGrpSpPr/>
          <p:nvPr/>
        </p:nvGrpSpPr>
        <p:grpSpPr>
          <a:xfrm>
            <a:off x="0" y="4746171"/>
            <a:ext cx="3683172" cy="2111829"/>
            <a:chOff x="0" y="4746171"/>
            <a:chExt cx="3683172" cy="2111829"/>
          </a:xfrm>
        </p:grpSpPr>
        <p:pic>
          <p:nvPicPr>
            <p:cNvPr id="3" name="그래픽 7">
              <a:extLst>
                <a:ext uri="{FF2B5EF4-FFF2-40B4-BE49-F238E27FC236}">
                  <a16:creationId xmlns:a16="http://schemas.microsoft.com/office/drawing/2014/main" id="{D6FC3C7C-0AB4-91B5-966B-AF4D72888BF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6271" b="30000"/>
            <a:stretch/>
          </p:blipFill>
          <p:spPr>
            <a:xfrm>
              <a:off x="111914" y="5245408"/>
              <a:ext cx="2252618" cy="1612592"/>
            </a:xfrm>
            <a:prstGeom prst="rect">
              <a:avLst/>
            </a:prstGeom>
          </p:spPr>
        </p:pic>
        <p:pic>
          <p:nvPicPr>
            <p:cNvPr id="4" name="그래픽 8">
              <a:extLst>
                <a:ext uri="{FF2B5EF4-FFF2-40B4-BE49-F238E27FC236}">
                  <a16:creationId xmlns:a16="http://schemas.microsoft.com/office/drawing/2014/main" id="{C6B97BC1-E6D6-FA6A-5D57-EAA8B18A9ED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5601" b="32540"/>
            <a:stretch/>
          </p:blipFill>
          <p:spPr>
            <a:xfrm>
              <a:off x="111914" y="5285203"/>
              <a:ext cx="2027356" cy="1572797"/>
            </a:xfrm>
            <a:prstGeom prst="rect">
              <a:avLst/>
            </a:prstGeom>
          </p:spPr>
        </p:pic>
        <p:pic>
          <p:nvPicPr>
            <p:cNvPr id="5" name="그래픽 9">
              <a:extLst>
                <a:ext uri="{FF2B5EF4-FFF2-40B4-BE49-F238E27FC236}">
                  <a16:creationId xmlns:a16="http://schemas.microsoft.com/office/drawing/2014/main" id="{E40B6816-6897-D9B0-29F8-4A73CADAE73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5832" b="28571"/>
            <a:stretch/>
          </p:blipFill>
          <p:spPr>
            <a:xfrm>
              <a:off x="0" y="4746171"/>
              <a:ext cx="1366327" cy="2111829"/>
            </a:xfrm>
            <a:prstGeom prst="rect">
              <a:avLst/>
            </a:prstGeom>
          </p:spPr>
        </p:pic>
        <p:pic>
          <p:nvPicPr>
            <p:cNvPr id="6" name="그래픽 10">
              <a:extLst>
                <a:ext uri="{FF2B5EF4-FFF2-40B4-BE49-F238E27FC236}">
                  <a16:creationId xmlns:a16="http://schemas.microsoft.com/office/drawing/2014/main" id="{74BB7E57-40C7-36D0-A757-B292E18C83C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8704" t="-1" b="1631"/>
            <a:stretch/>
          </p:blipFill>
          <p:spPr>
            <a:xfrm>
              <a:off x="0" y="5127170"/>
              <a:ext cx="3683172" cy="1730829"/>
            </a:xfrm>
            <a:prstGeom prst="rect">
              <a:avLst/>
            </a:prstGeom>
          </p:spPr>
        </p:pic>
      </p:grpSp>
      <p:sp>
        <p:nvSpPr>
          <p:cNvPr id="22" name="TextBox 2">
            <a:extLst>
              <a:ext uri="{FF2B5EF4-FFF2-40B4-BE49-F238E27FC236}">
                <a16:creationId xmlns:a16="http://schemas.microsoft.com/office/drawing/2014/main" id="{09902628-167B-2619-E0DC-341E078EFF58}"/>
              </a:ext>
            </a:extLst>
          </p:cNvPr>
          <p:cNvSpPr txBox="1">
            <a:spLocks noChangeArrowheads="1"/>
          </p:cNvSpPr>
          <p:nvPr/>
        </p:nvSpPr>
        <p:spPr bwMode="auto">
          <a:xfrm>
            <a:off x="485775" y="777875"/>
            <a:ext cx="6099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latinLnBrk="1"/>
            <a:r>
              <a:rPr lang="en-US" altLang="ko-KR" dirty="0">
                <a:solidFill>
                  <a:srgbClr val="011423"/>
                </a:solidFill>
                <a:latin typeface="Elephant" panose="02020904090505020303" pitchFamily="18" charset="0"/>
                <a:cs typeface="Arial" panose="020B0604020202020204" pitchFamily="34" charset="0"/>
              </a:rPr>
              <a:t>List of Publications</a:t>
            </a:r>
          </a:p>
        </p:txBody>
      </p:sp>
      <p:sp>
        <p:nvSpPr>
          <p:cNvPr id="23" name="TextBox 4">
            <a:extLst>
              <a:ext uri="{FF2B5EF4-FFF2-40B4-BE49-F238E27FC236}">
                <a16:creationId xmlns:a16="http://schemas.microsoft.com/office/drawing/2014/main" id="{9B12A09B-91E6-19E7-3F06-5871AE102A46}"/>
              </a:ext>
            </a:extLst>
          </p:cNvPr>
          <p:cNvSpPr txBox="1">
            <a:spLocks noChangeArrowheads="1"/>
          </p:cNvSpPr>
          <p:nvPr/>
        </p:nvSpPr>
        <p:spPr bwMode="auto">
          <a:xfrm>
            <a:off x="307975" y="1466850"/>
            <a:ext cx="11207750" cy="235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gn="just">
              <a:lnSpc>
                <a:spcPct val="150000"/>
              </a:lnSpc>
              <a:buFont typeface="Bookman Old Style" panose="02050604050505020204" pitchFamily="18" charset="0"/>
              <a:buAutoNum type="arabicPeriod"/>
            </a:pPr>
            <a:r>
              <a:rPr lang="en-US" altLang="en-US" dirty="0">
                <a:latin typeface="Times New Roman" panose="02020603050405020304" pitchFamily="18" charset="0"/>
                <a:ea typeface="Times New Roman" panose="02020603050405020304" pitchFamily="18" charset="0"/>
                <a:cs typeface="Arial" panose="020B0604020202020204" pitchFamily="34" charset="0"/>
              </a:rPr>
              <a:t>Sura S. Hassan,, and </a:t>
            </a:r>
            <a:r>
              <a:rPr lang="en-US" sz="1800" dirty="0">
                <a:solidFill>
                  <a:schemeClr val="tx1">
                    <a:lumMod val="85000"/>
                    <a:lumOff val="15000"/>
                  </a:schemeClr>
                </a:solidFill>
                <a:latin typeface="Times New Roman" panose="02020603050405020304" pitchFamily="18" charset="0"/>
                <a:cs typeface="Times New Roman" panose="02020603050405020304" pitchFamily="18" charset="0"/>
              </a:rPr>
              <a:t>Basim </a:t>
            </a:r>
            <a:r>
              <a:rPr lang="en-US" sz="1800" dirty="0" err="1">
                <a:solidFill>
                  <a:schemeClr val="tx1">
                    <a:lumMod val="85000"/>
                    <a:lumOff val="15000"/>
                  </a:schemeClr>
                </a:solidFill>
                <a:latin typeface="Times New Roman" panose="02020603050405020304" pitchFamily="18" charset="0"/>
                <a:cs typeface="Times New Roman" panose="02020603050405020304" pitchFamily="18" charset="0"/>
              </a:rPr>
              <a:t>Shaeen</a:t>
            </a:r>
            <a:r>
              <a:rPr lang="en-US" sz="1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1800" dirty="0" err="1">
                <a:solidFill>
                  <a:schemeClr val="tx1">
                    <a:lumMod val="85000"/>
                    <a:lumOff val="15000"/>
                  </a:schemeClr>
                </a:solidFill>
                <a:latin typeface="Times New Roman" panose="02020603050405020304" pitchFamily="18" charset="0"/>
                <a:cs typeface="Times New Roman" panose="02020603050405020304" pitchFamily="18" charset="0"/>
              </a:rPr>
              <a:t>Bachy</a:t>
            </a:r>
            <a:r>
              <a:rPr lang="en-US" altLang="en-US" dirty="0">
                <a:latin typeface="Times New Roman" panose="02020603050405020304" pitchFamily="18" charset="0"/>
                <a:ea typeface="Times New Roman" panose="02020603050405020304" pitchFamily="18" charset="0"/>
                <a:cs typeface="Arial" panose="020B0604020202020204" pitchFamily="34" charset="0"/>
              </a:rPr>
              <a:t>, “</a:t>
            </a:r>
            <a:r>
              <a:rPr lang="en-US" sz="1800" b="1" dirty="0">
                <a:solidFill>
                  <a:srgbClr val="000000"/>
                </a:solidFill>
                <a:effectLst/>
                <a:latin typeface="Cambria Math" panose="02040503050406030204" pitchFamily="18" charset="0"/>
                <a:ea typeface="Times New Roman" panose="02020603050405020304" pitchFamily="18" charset="0"/>
              </a:rPr>
              <a:t>On the Laser Micro cutting: Experimentation and Mathematical Modeling based on RSM-CCD</a:t>
            </a:r>
            <a:r>
              <a:rPr lang="en-US" altLang="en-US" dirty="0">
                <a:latin typeface="Times New Roman" panose="02020603050405020304" pitchFamily="18" charset="0"/>
                <a:ea typeface="Times New Roman" panose="02020603050405020304" pitchFamily="18" charset="0"/>
                <a:cs typeface="Arial" panose="020B0604020202020204" pitchFamily="34" charset="0"/>
              </a:rPr>
              <a:t>”. Published in </a:t>
            </a:r>
            <a:r>
              <a:rPr lang="en-US" sz="18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Journal of Engineering</a:t>
            </a:r>
            <a:r>
              <a:rPr lang="en-US" altLang="en-US" dirty="0">
                <a:latin typeface="Times New Roman" panose="02020603050405020304" pitchFamily="18" charset="0"/>
                <a:ea typeface="Times New Roman" panose="02020603050405020304" pitchFamily="18" charset="0"/>
                <a:cs typeface="Arial" panose="020B0604020202020204" pitchFamily="34" charset="0"/>
              </a:rPr>
              <a:t>, 2023.</a:t>
            </a:r>
          </a:p>
          <a:p>
            <a:pPr algn="just">
              <a:lnSpc>
                <a:spcPct val="150000"/>
              </a:lnSpc>
              <a:buFont typeface="Bookman Old Style" panose="02050604050505020204" pitchFamily="18" charset="0"/>
              <a:buAutoNum type="arabicPeriod"/>
            </a:pPr>
            <a:endParaRPr lang="en-US" altLang="en-US" sz="10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buFont typeface="Bookman Old Style" panose="02050604050505020204" pitchFamily="18" charset="0"/>
              <a:buAutoNum type="arabicPeriod"/>
            </a:pPr>
            <a:r>
              <a:rPr lang="en-US" altLang="en-US" dirty="0">
                <a:latin typeface="Times New Roman" panose="02020603050405020304" pitchFamily="18" charset="0"/>
                <a:ea typeface="Times New Roman" panose="02020603050405020304" pitchFamily="18" charset="0"/>
                <a:cs typeface="Arial" panose="020B0604020202020204" pitchFamily="34" charset="0"/>
              </a:rPr>
              <a:t>Sura S. Hassan, and </a:t>
            </a:r>
            <a:r>
              <a:rPr lang="en-US" sz="1800" dirty="0">
                <a:solidFill>
                  <a:schemeClr val="tx1">
                    <a:lumMod val="85000"/>
                    <a:lumOff val="15000"/>
                  </a:schemeClr>
                </a:solidFill>
                <a:latin typeface="Times New Roman" panose="02020603050405020304" pitchFamily="18" charset="0"/>
                <a:cs typeface="Times New Roman" panose="02020603050405020304" pitchFamily="18" charset="0"/>
              </a:rPr>
              <a:t>Basim </a:t>
            </a:r>
            <a:r>
              <a:rPr lang="en-US" sz="1800" dirty="0" err="1">
                <a:solidFill>
                  <a:schemeClr val="tx1">
                    <a:lumMod val="85000"/>
                    <a:lumOff val="15000"/>
                  </a:schemeClr>
                </a:solidFill>
                <a:latin typeface="Times New Roman" panose="02020603050405020304" pitchFamily="18" charset="0"/>
                <a:cs typeface="Times New Roman" panose="02020603050405020304" pitchFamily="18" charset="0"/>
              </a:rPr>
              <a:t>Shaeen</a:t>
            </a:r>
            <a:r>
              <a:rPr lang="en-US" sz="1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1800" dirty="0" err="1">
                <a:solidFill>
                  <a:schemeClr val="tx1">
                    <a:lumMod val="85000"/>
                    <a:lumOff val="15000"/>
                  </a:schemeClr>
                </a:solidFill>
                <a:latin typeface="Times New Roman" panose="02020603050405020304" pitchFamily="18" charset="0"/>
                <a:cs typeface="Times New Roman" panose="02020603050405020304" pitchFamily="18" charset="0"/>
              </a:rPr>
              <a:t>Bachy</a:t>
            </a:r>
            <a:r>
              <a:rPr lang="en-US" altLang="en-US" dirty="0">
                <a:latin typeface="Times New Roman" panose="02020603050405020304" pitchFamily="18" charset="0"/>
                <a:ea typeface="Times New Roman" panose="02020603050405020304" pitchFamily="18" charset="0"/>
                <a:cs typeface="Arial" panose="020B0604020202020204" pitchFamily="34" charset="0"/>
              </a:rPr>
              <a:t>, “</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Mathematical Modeling Based on Response-Surface Methodology (RSM), Experimental Investigation, and Optimization of the Laser Cutting Process</a:t>
            </a:r>
            <a:r>
              <a:rPr lang="en-US" altLang="en-US" dirty="0">
                <a:latin typeface="Times New Roman" panose="02020603050405020304" pitchFamily="18" charset="0"/>
                <a:ea typeface="Times New Roman" panose="02020603050405020304" pitchFamily="18" charset="0"/>
                <a:cs typeface="Arial" panose="020B0604020202020204" pitchFamily="34" charset="0"/>
              </a:rPr>
              <a:t>”. Unpublished in </a:t>
            </a:r>
            <a:r>
              <a:rPr lang="en-US" altLang="en-US" b="1" dirty="0">
                <a:latin typeface="Times New Roman" panose="02020603050405020304" pitchFamily="18" charset="0"/>
                <a:ea typeface="Times New Roman" panose="02020603050405020304" pitchFamily="18" charset="0"/>
                <a:cs typeface="Arial" panose="020B0604020202020204" pitchFamily="34" charset="0"/>
              </a:rPr>
              <a:t>International Journal of Mechanical Sciences</a:t>
            </a:r>
            <a:r>
              <a:rPr lang="en-US" altLang="en-US" dirty="0">
                <a:latin typeface="Times New Roman" panose="02020603050405020304" pitchFamily="18" charset="0"/>
                <a:ea typeface="Times New Roman" panose="02020603050405020304" pitchFamily="18" charset="0"/>
                <a:cs typeface="Arial" panose="020B0604020202020204" pitchFamily="34" charset="0"/>
              </a:rPr>
              <a:t>, 2023 </a:t>
            </a:r>
            <a:endParaRPr lang="en-US" altLang="en-US" sz="1000" dirty="0">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81463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01A5185-63D0-4A8C-A249-BDD71C42AE54}"/>
              </a:ext>
            </a:extLst>
          </p:cNvPr>
          <p:cNvSpPr txBox="1"/>
          <p:nvPr/>
        </p:nvSpPr>
        <p:spPr>
          <a:xfrm>
            <a:off x="3945353" y="2528602"/>
            <a:ext cx="5271218" cy="1200329"/>
          </a:xfrm>
          <a:prstGeom prst="rect">
            <a:avLst/>
          </a:prstGeom>
          <a:noFill/>
        </p:spPr>
        <p:txBody>
          <a:bodyPr wrap="square" rtlCol="0">
            <a:spAutoFit/>
          </a:bodyPr>
          <a:lstStyle>
            <a:defPPr>
              <a:defRPr lang="ko-KR"/>
            </a:defPPr>
            <a:lvl1pPr>
              <a:defRPr sz="4000" b="1">
                <a:latin typeface="+mj-lt"/>
                <a:cs typeface="Arial" panose="020B0604020202020204" pitchFamily="34" charset="0"/>
              </a:defRPr>
            </a:lvl1pPr>
          </a:lstStyle>
          <a:p>
            <a:pPr algn="ctr"/>
            <a:r>
              <a:rPr lang="en-US" altLang="ko-KR" sz="7200" b="0" dirty="0">
                <a:solidFill>
                  <a:srgbClr val="011423"/>
                </a:solidFill>
              </a:rPr>
              <a:t>Thank You</a:t>
            </a:r>
          </a:p>
        </p:txBody>
      </p:sp>
      <p:sp>
        <p:nvSpPr>
          <p:cNvPr id="3" name="TextBox 2">
            <a:extLst>
              <a:ext uri="{FF2B5EF4-FFF2-40B4-BE49-F238E27FC236}">
                <a16:creationId xmlns:a16="http://schemas.microsoft.com/office/drawing/2014/main" id="{37632BEB-C48C-1E86-0EAD-8164C6D29357}"/>
              </a:ext>
            </a:extLst>
          </p:cNvPr>
          <p:cNvSpPr txBox="1"/>
          <p:nvPr/>
        </p:nvSpPr>
        <p:spPr>
          <a:xfrm>
            <a:off x="667658" y="3728931"/>
            <a:ext cx="12191999" cy="769441"/>
          </a:xfrm>
          <a:prstGeom prst="rect">
            <a:avLst/>
          </a:prstGeom>
          <a:noFill/>
        </p:spPr>
        <p:txBody>
          <a:bodyPr wrap="square" rtlCol="0">
            <a:spAutoFit/>
          </a:bodyPr>
          <a:lstStyle/>
          <a:p>
            <a:pPr algn="ctr" latinLnBrk="1"/>
            <a:r>
              <a:rPr lang="en-US" altLang="ko-KR" sz="4400" dirty="0">
                <a:solidFill>
                  <a:srgbClr val="826A47"/>
                </a:solidFill>
                <a:latin typeface="Elephant"/>
              </a:rPr>
              <a:t>For Listening</a:t>
            </a:r>
            <a:endParaRPr lang="ko-KR" altLang="en-US" sz="4400" dirty="0">
              <a:solidFill>
                <a:srgbClr val="826A47"/>
              </a:solidFill>
              <a:latin typeface="Elephant"/>
            </a:endParaRPr>
          </a:p>
        </p:txBody>
      </p:sp>
    </p:spTree>
    <p:extLst>
      <p:ext uri="{BB962C8B-B14F-4D97-AF65-F5344CB8AC3E}">
        <p14:creationId xmlns:p14="http://schemas.microsoft.com/office/powerpoint/2010/main" val="190762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3CBD62C-DD02-473A-8905-ABA19EBD2C92}"/>
              </a:ext>
            </a:extLst>
          </p:cNvPr>
          <p:cNvSpPr txBox="1"/>
          <p:nvPr/>
        </p:nvSpPr>
        <p:spPr>
          <a:xfrm>
            <a:off x="515096" y="1590343"/>
            <a:ext cx="6563798" cy="584775"/>
          </a:xfrm>
          <a:prstGeom prst="rect">
            <a:avLst/>
          </a:prstGeom>
          <a:noFill/>
        </p:spPr>
        <p:txBody>
          <a:bodyPr wrap="square" rtlCol="0">
            <a:spAutoFit/>
          </a:bodyPr>
          <a:lstStyle/>
          <a:p>
            <a:pPr marL="457200" indent="-457200">
              <a:buFont typeface="Wingdings" panose="05000000000000000000" pitchFamily="2" charset="2"/>
              <a:buChar char="§"/>
            </a:pPr>
            <a:r>
              <a:rPr lang="en-US" altLang="ko-KR" sz="3200" dirty="0">
                <a:solidFill>
                  <a:srgbClr val="011322"/>
                </a:solidFill>
                <a:latin typeface="+mj-lt"/>
                <a:cs typeface="Arial" panose="020B0604020202020204" pitchFamily="34" charset="0"/>
              </a:rPr>
              <a:t>Introduction of Laser Cutting </a:t>
            </a:r>
            <a:endParaRPr lang="ko-KR" altLang="en-US" sz="3200" dirty="0">
              <a:solidFill>
                <a:srgbClr val="011322"/>
              </a:solidFill>
              <a:latin typeface="+mj-lt"/>
              <a:cs typeface="Arial" panose="020B0604020202020204" pitchFamily="34" charset="0"/>
            </a:endParaRPr>
          </a:p>
        </p:txBody>
      </p:sp>
      <p:sp>
        <p:nvSpPr>
          <p:cNvPr id="25" name="직사각형 24">
            <a:extLst>
              <a:ext uri="{FF2B5EF4-FFF2-40B4-BE49-F238E27FC236}">
                <a16:creationId xmlns:a16="http://schemas.microsoft.com/office/drawing/2014/main" id="{A6CA7596-DBFE-42DE-B1AD-1793A858760F}"/>
              </a:ext>
            </a:extLst>
          </p:cNvPr>
          <p:cNvSpPr/>
          <p:nvPr/>
        </p:nvSpPr>
        <p:spPr>
          <a:xfrm>
            <a:off x="945316" y="2191669"/>
            <a:ext cx="854303" cy="244928"/>
          </a:xfrm>
          <a:prstGeom prst="rect">
            <a:avLst/>
          </a:prstGeom>
          <a:solidFill>
            <a:srgbClr val="826A47"/>
          </a:solidFill>
          <a:ln w="9525" cap="flat">
            <a:noFill/>
            <a:prstDash val="solid"/>
            <a:miter/>
          </a:ln>
        </p:spPr>
        <p:txBody>
          <a:bodyPr rtlCol="0" anchor="ctr"/>
          <a:lstStyle/>
          <a:p>
            <a:pPr algn="l"/>
            <a:endParaRPr lang="ko-KR" altLang="en-US" dirty="0"/>
          </a:p>
        </p:txBody>
      </p:sp>
      <p:pic>
        <p:nvPicPr>
          <p:cNvPr id="7" name="Picture 6">
            <a:extLst>
              <a:ext uri="{FF2B5EF4-FFF2-40B4-BE49-F238E27FC236}">
                <a16:creationId xmlns:a16="http://schemas.microsoft.com/office/drawing/2014/main" id="{93F20D71-7B1D-68F6-2544-1EEA8EFCB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3375" y="0"/>
            <a:ext cx="5158625" cy="4226043"/>
          </a:xfrm>
          <a:prstGeom prst="rect">
            <a:avLst/>
          </a:prstGeom>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a:extLst>
              <a:ext uri="{FF2B5EF4-FFF2-40B4-BE49-F238E27FC236}">
                <a16:creationId xmlns:a16="http://schemas.microsoft.com/office/drawing/2014/main" id="{457483D3-6136-4C64-9211-B79418067DAD}"/>
              </a:ext>
            </a:extLst>
          </p:cNvPr>
          <p:cNvSpPr txBox="1">
            <a:spLocks/>
          </p:cNvSpPr>
          <p:nvPr/>
        </p:nvSpPr>
        <p:spPr>
          <a:xfrm>
            <a:off x="6797742" y="4598362"/>
            <a:ext cx="5476123" cy="2259638"/>
          </a:xfrm>
          <a:prstGeom prst="rect">
            <a:avLst/>
          </a:prstGeom>
        </p:spPr>
        <p:txBody>
          <a:bodyPr>
            <a:normAutofit fontScale="92500" lnSpcReduction="100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defRPr/>
            </a:pPr>
            <a:r>
              <a:rPr lang="en-US" dirty="0">
                <a:latin typeface="Book Antiqua" panose="02040602050305030304" pitchFamily="18" charset="0"/>
              </a:rPr>
              <a:t>Advantages: </a:t>
            </a:r>
          </a:p>
          <a:p>
            <a:pPr>
              <a:buFont typeface="Courier New" panose="02070309020205020404" pitchFamily="49" charset="0"/>
              <a:buChar char="o"/>
              <a:defRPr/>
            </a:pPr>
            <a:r>
              <a:rPr lang="en-US" sz="1900" dirty="0">
                <a:latin typeface="Times New Roman" panose="02020603050405020304" pitchFamily="18" charset="0"/>
                <a:cs typeface="Times New Roman" panose="02020603050405020304" pitchFamily="18" charset="0"/>
              </a:rPr>
              <a:t>The cutting edge resulted in high quality and produced a little kerf</a:t>
            </a:r>
          </a:p>
          <a:p>
            <a:pPr>
              <a:buFont typeface="Courier New" panose="02070309020205020404" pitchFamily="49" charset="0"/>
              <a:buChar char="o"/>
              <a:defRPr/>
            </a:pPr>
            <a:r>
              <a:rPr lang="en-US" sz="1900" dirty="0">
                <a:latin typeface="Times New Roman" panose="02020603050405020304" pitchFamily="18" charset="0"/>
                <a:cs typeface="Times New Roman" panose="02020603050405020304" pitchFamily="18" charset="0"/>
              </a:rPr>
              <a:t> high accuracy. </a:t>
            </a:r>
          </a:p>
          <a:p>
            <a:pPr>
              <a:buFont typeface="Courier New" panose="02070309020205020404" pitchFamily="49" charset="0"/>
              <a:buChar char="o"/>
              <a:defRPr/>
            </a:pPr>
            <a:r>
              <a:rPr lang="en-US" sz="1900" dirty="0">
                <a:latin typeface="Times New Roman" panose="02020603050405020304" pitchFamily="18" charset="0"/>
                <a:cs typeface="Times New Roman" panose="02020603050405020304" pitchFamily="18" charset="0"/>
              </a:rPr>
              <a:t>Non contact  process and used  </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In practically all categories of materials, such as metals, non-metals, ceramics, and composites</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pPr>
              <a:defRPr/>
            </a:pPr>
            <a:endParaRPr lang="en-US" dirty="0">
              <a:latin typeface="Book Antiqua" panose="02040602050305030304" pitchFamily="18" charset="0"/>
            </a:endParaRPr>
          </a:p>
        </p:txBody>
      </p:sp>
      <p:sp>
        <p:nvSpPr>
          <p:cNvPr id="26" name="TextBox 25">
            <a:extLst>
              <a:ext uri="{FF2B5EF4-FFF2-40B4-BE49-F238E27FC236}">
                <a16:creationId xmlns:a16="http://schemas.microsoft.com/office/drawing/2014/main" id="{66AC05E2-6B44-3962-7830-9F8C1A6676ED}"/>
              </a:ext>
            </a:extLst>
          </p:cNvPr>
          <p:cNvSpPr txBox="1"/>
          <p:nvPr/>
        </p:nvSpPr>
        <p:spPr>
          <a:xfrm>
            <a:off x="1092742" y="2517883"/>
            <a:ext cx="6282646" cy="369332"/>
          </a:xfrm>
          <a:prstGeom prst="rect">
            <a:avLst/>
          </a:prstGeom>
          <a:noFill/>
        </p:spPr>
        <p:txBody>
          <a:bodyPr wrap="square">
            <a:spAutoFit/>
          </a:bodyPr>
          <a:lstStyle/>
          <a:p>
            <a:r>
              <a:rPr lang="en-US" sz="1800" dirty="0" err="1">
                <a:solidFill>
                  <a:schemeClr val="tx1"/>
                </a:solidFill>
                <a:latin typeface="Times New Roman" panose="02020603050405020304" pitchFamily="18" charset="0"/>
                <a:cs typeface="Times New Roman" panose="02020603050405020304" pitchFamily="18" charset="0"/>
              </a:rPr>
              <a:t>aser</a:t>
            </a:r>
            <a:r>
              <a:rPr lang="en-US" sz="1800" dirty="0">
                <a:solidFill>
                  <a:schemeClr val="tx1"/>
                </a:solidFill>
                <a:latin typeface="Times New Roman" panose="02020603050405020304" pitchFamily="18" charset="0"/>
                <a:cs typeface="Times New Roman" panose="02020603050405020304" pitchFamily="18" charset="0"/>
              </a:rPr>
              <a:t> cut is a non-contact process without any tool </a:t>
            </a:r>
            <a:r>
              <a:rPr lang="en-US" dirty="0">
                <a:latin typeface="Times New Roman" panose="02020603050405020304" pitchFamily="18" charset="0"/>
                <a:cs typeface="Times New Roman" panose="02020603050405020304" pitchFamily="18" charset="0"/>
              </a:rPr>
              <a:t>wear and</a:t>
            </a:r>
            <a:endParaRPr lang="en-US" dirty="0"/>
          </a:p>
        </p:txBody>
      </p:sp>
      <p:sp>
        <p:nvSpPr>
          <p:cNvPr id="28" name="TextBox 27">
            <a:extLst>
              <a:ext uri="{FF2B5EF4-FFF2-40B4-BE49-F238E27FC236}">
                <a16:creationId xmlns:a16="http://schemas.microsoft.com/office/drawing/2014/main" id="{946EC0B5-AE87-4C50-6FD9-1F18906ED971}"/>
              </a:ext>
            </a:extLst>
          </p:cNvPr>
          <p:cNvSpPr txBox="1"/>
          <p:nvPr/>
        </p:nvSpPr>
        <p:spPr>
          <a:xfrm>
            <a:off x="515096" y="2745536"/>
            <a:ext cx="6282646" cy="3416320"/>
          </a:xfrm>
          <a:prstGeom prst="rect">
            <a:avLst/>
          </a:prstGeom>
          <a:noFill/>
        </p:spPr>
        <p:txBody>
          <a:bodyPr wrap="square">
            <a:spAutoFit/>
          </a:bodyPr>
          <a:lstStyle/>
          <a:p>
            <a:r>
              <a:rPr lang="en-US" sz="1800" dirty="0">
                <a:solidFill>
                  <a:schemeClr val="tx1"/>
                </a:solidFill>
                <a:latin typeface="Times New Roman" panose="02020603050405020304" pitchFamily="18" charset="0"/>
                <a:cs typeface="Times New Roman" panose="02020603050405020304" pitchFamily="18" charset="0"/>
              </a:rPr>
              <a:t>          ensures a high-quality cut. The transition </a:t>
            </a:r>
            <a:r>
              <a:rPr lang="en-US" dirty="0">
                <a:latin typeface="Times New Roman" panose="02020603050405020304" pitchFamily="18" charset="0"/>
                <a:cs typeface="Times New Roman" panose="02020603050405020304" pitchFamily="18" charset="0"/>
              </a:rPr>
              <a:t>from mechanical </a:t>
            </a:r>
            <a:r>
              <a:rPr lang="en-US" dirty="0">
                <a:solidFill>
                  <a:schemeClr val="bg1"/>
                </a:solidFill>
                <a:latin typeface="Times New Roman" panose="02020603050405020304" pitchFamily="18" charset="0"/>
                <a:cs typeface="Times New Roman" panose="02020603050405020304" pitchFamily="18" charset="0"/>
              </a:rPr>
              <a:t>..</a:t>
            </a:r>
            <a:r>
              <a:rPr lang="en-US" dirty="0">
                <a:solidFill>
                  <a:srgbClr val="F8F5F2"/>
                </a:solidFill>
                <a:latin typeface="Times New Roman" panose="02020603050405020304" pitchFamily="18" charset="0"/>
                <a:cs typeface="Times New Roman" panose="02020603050405020304" pitchFamily="18" charset="0"/>
              </a:rPr>
              <a:t>…</a:t>
            </a:r>
            <a:r>
              <a:rPr lang="en-US" dirty="0">
                <a:solidFill>
                  <a:schemeClr val="bg1"/>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processing to laser machining was primarily </a:t>
            </a:r>
            <a:r>
              <a:rPr lang="en-US" sz="1800" dirty="0">
                <a:solidFill>
                  <a:schemeClr val="tx1"/>
                </a:solidFill>
                <a:latin typeface="Times New Roman" panose="02020603050405020304" pitchFamily="18" charset="0"/>
                <a:cs typeface="Times New Roman" panose="02020603050405020304" pitchFamily="18" charset="0"/>
              </a:rPr>
              <a:t>driven by the</a:t>
            </a:r>
          </a:p>
          <a:p>
            <a:r>
              <a:rPr lang="en-US" sz="1800" dirty="0">
                <a:solidFill>
                  <a:schemeClr val="tx1"/>
                </a:solidFill>
                <a:latin typeface="Times New Roman" panose="02020603050405020304" pitchFamily="18" charset="0"/>
                <a:cs typeface="Times New Roman" panose="02020603050405020304" pitchFamily="18" charset="0"/>
              </a:rPr>
              <a:t>need to create very small precise features at a high yield and lower cost. </a:t>
            </a:r>
          </a:p>
          <a:p>
            <a:pPr algn="just">
              <a:defRPr/>
            </a:pPr>
            <a:r>
              <a:rPr lang="en-US" sz="1800" dirty="0">
                <a:solidFill>
                  <a:schemeClr val="tx1"/>
                </a:solidFill>
                <a:latin typeface="Times New Roman" panose="02020603050405020304" pitchFamily="18" charset="0"/>
                <a:cs typeface="Times New Roman" panose="02020603050405020304" pitchFamily="18" charset="0"/>
              </a:rPr>
              <a:t>The plastics mostly cut through the vaporizing mechanism .This form is applied to thin portions since a unit quantity of material needs more energy to be removed The accuracy in laser cutting is highly dependent on its quality characteristics such as KW, SR, dross, charring, and width of HAZ. The quality characteristics of the laser cutting are highly dependent on the input parameters, and their levels</a:t>
            </a:r>
            <a:r>
              <a:rPr lang="en-US" sz="1800" dirty="0">
                <a:solidFill>
                  <a:schemeClr val="tx1"/>
                </a:solidFill>
                <a:latin typeface="Book Antiqua" panose="02040602050305030304" pitchFamily="18" charset="0"/>
                <a:cs typeface="Times New Roman" panose="02020603050405020304" pitchFamily="18" charset="0"/>
              </a:rPr>
              <a:t>.  </a:t>
            </a:r>
          </a:p>
          <a:p>
            <a:endParaRPr lang="en-US" dirty="0"/>
          </a:p>
        </p:txBody>
      </p:sp>
      <p:pic>
        <p:nvPicPr>
          <p:cNvPr id="29" name="Picture 28">
            <a:extLst>
              <a:ext uri="{FF2B5EF4-FFF2-40B4-BE49-F238E27FC236}">
                <a16:creationId xmlns:a16="http://schemas.microsoft.com/office/drawing/2014/main" id="{1A7D67F8-11C6-763F-1076-8C1955D4C6B0}"/>
              </a:ext>
            </a:extLst>
          </p:cNvPr>
          <p:cNvPicPr>
            <a:picLocks noChangeAspect="1"/>
          </p:cNvPicPr>
          <p:nvPr/>
        </p:nvPicPr>
        <p:blipFill>
          <a:blip r:embed="rId3"/>
          <a:stretch>
            <a:fillRect/>
          </a:stretch>
        </p:blipFill>
        <p:spPr>
          <a:xfrm>
            <a:off x="-72310" y="1817995"/>
            <a:ext cx="1871929" cy="2504493"/>
          </a:xfrm>
          <a:prstGeom prst="rect">
            <a:avLst/>
          </a:prstGeom>
        </p:spPr>
      </p:pic>
      <p:sp>
        <p:nvSpPr>
          <p:cNvPr id="32" name="TextBox 31">
            <a:extLst>
              <a:ext uri="{FF2B5EF4-FFF2-40B4-BE49-F238E27FC236}">
                <a16:creationId xmlns:a16="http://schemas.microsoft.com/office/drawing/2014/main" id="{EF70EBA5-928D-3D40-7285-5A15FF3F9F6A}"/>
              </a:ext>
            </a:extLst>
          </p:cNvPr>
          <p:cNvSpPr txBox="1"/>
          <p:nvPr/>
        </p:nvSpPr>
        <p:spPr>
          <a:xfrm>
            <a:off x="7215027" y="4076266"/>
            <a:ext cx="6231276" cy="492443"/>
          </a:xfrm>
          <a:prstGeom prst="rect">
            <a:avLst/>
          </a:prstGeom>
          <a:noFill/>
        </p:spPr>
        <p:txBody>
          <a:bodyPr wrap="square">
            <a:spAutoFit/>
          </a:bodyPr>
          <a:lstStyle/>
          <a:p>
            <a:endParaRPr lang="en-US" altLang="en-US" sz="1200" dirty="0">
              <a:solidFill>
                <a:srgbClr val="000000"/>
              </a:solidFill>
              <a:latin typeface="Calibri" panose="020F0502020204030204" pitchFamily="34" charset="0"/>
            </a:endParaRPr>
          </a:p>
          <a:p>
            <a:r>
              <a:rPr lang="en-US" altLang="en-US" sz="1400" b="1" i="1" dirty="0">
                <a:latin typeface="Times New Roman" panose="02020603050405020304" pitchFamily="18" charset="0"/>
                <a:cs typeface="Times New Roman" panose="02020603050405020304" pitchFamily="18" charset="0"/>
              </a:rPr>
              <a:t>Figure </a:t>
            </a:r>
            <a:r>
              <a:rPr lang="en-US" altLang="en-US" sz="1400" b="1" i="1" dirty="0">
                <a:solidFill>
                  <a:schemeClr val="accent1"/>
                </a:solidFill>
                <a:latin typeface="Times New Roman" panose="02020603050405020304" pitchFamily="18" charset="0"/>
                <a:cs typeface="Times New Roman" panose="02020603050405020304" pitchFamily="18" charset="0"/>
              </a:rPr>
              <a:t>1. </a:t>
            </a:r>
            <a:r>
              <a:rPr lang="en-US" altLang="en-US" sz="1400" dirty="0">
                <a:latin typeface="Times New Roman" panose="02020603050405020304" pitchFamily="18" charset="0"/>
                <a:cs typeface="Times New Roman" panose="02020603050405020304" pitchFamily="18" charset="0"/>
              </a:rPr>
              <a:t>Schematic diagram of the process of materials removal. </a:t>
            </a:r>
          </a:p>
        </p:txBody>
      </p:sp>
      <p:grpSp>
        <p:nvGrpSpPr>
          <p:cNvPr id="39" name="그룹 3">
            <a:extLst>
              <a:ext uri="{FF2B5EF4-FFF2-40B4-BE49-F238E27FC236}">
                <a16:creationId xmlns:a16="http://schemas.microsoft.com/office/drawing/2014/main" id="{0E874313-9F78-6CB3-E9E7-486ECD90BA81}"/>
              </a:ext>
            </a:extLst>
          </p:cNvPr>
          <p:cNvGrpSpPr/>
          <p:nvPr/>
        </p:nvGrpSpPr>
        <p:grpSpPr>
          <a:xfrm>
            <a:off x="0" y="5250028"/>
            <a:ext cx="3071973" cy="1607971"/>
            <a:chOff x="0" y="4709688"/>
            <a:chExt cx="4571568" cy="2148312"/>
          </a:xfrm>
        </p:grpSpPr>
        <p:pic>
          <p:nvPicPr>
            <p:cNvPr id="40" name="그래픽 7">
              <a:extLst>
                <a:ext uri="{FF2B5EF4-FFF2-40B4-BE49-F238E27FC236}">
                  <a16:creationId xmlns:a16="http://schemas.microsoft.com/office/drawing/2014/main" id="{46A5CD0B-E551-2338-AA96-B85220F60F0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6271" b="30000"/>
            <a:stretch/>
          </p:blipFill>
          <p:spPr>
            <a:xfrm>
              <a:off x="111914" y="5245408"/>
              <a:ext cx="2252618" cy="1612592"/>
            </a:xfrm>
            <a:prstGeom prst="rect">
              <a:avLst/>
            </a:prstGeom>
          </p:spPr>
        </p:pic>
        <p:pic>
          <p:nvPicPr>
            <p:cNvPr id="41" name="그래픽 8">
              <a:extLst>
                <a:ext uri="{FF2B5EF4-FFF2-40B4-BE49-F238E27FC236}">
                  <a16:creationId xmlns:a16="http://schemas.microsoft.com/office/drawing/2014/main" id="{B8118973-00FF-272C-BA40-49E5D14C754E}"/>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5601" b="32540"/>
            <a:stretch/>
          </p:blipFill>
          <p:spPr>
            <a:xfrm>
              <a:off x="111914" y="5285203"/>
              <a:ext cx="2027356" cy="1572797"/>
            </a:xfrm>
            <a:prstGeom prst="rect">
              <a:avLst/>
            </a:prstGeom>
          </p:spPr>
        </p:pic>
        <p:pic>
          <p:nvPicPr>
            <p:cNvPr id="42" name="그래픽 9">
              <a:extLst>
                <a:ext uri="{FF2B5EF4-FFF2-40B4-BE49-F238E27FC236}">
                  <a16:creationId xmlns:a16="http://schemas.microsoft.com/office/drawing/2014/main" id="{3BF6235E-50AE-4BC5-C5E8-F9335D9D1AE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5832" b="28571"/>
            <a:stretch/>
          </p:blipFill>
          <p:spPr>
            <a:xfrm>
              <a:off x="0" y="4746171"/>
              <a:ext cx="1366327" cy="2111829"/>
            </a:xfrm>
            <a:prstGeom prst="rect">
              <a:avLst/>
            </a:prstGeom>
          </p:spPr>
        </p:pic>
        <p:pic>
          <p:nvPicPr>
            <p:cNvPr id="43" name="그래픽 10">
              <a:extLst>
                <a:ext uri="{FF2B5EF4-FFF2-40B4-BE49-F238E27FC236}">
                  <a16:creationId xmlns:a16="http://schemas.microsoft.com/office/drawing/2014/main" id="{FB87F03C-207B-C1ED-BA3E-6BB9C0DB01A7}"/>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8704" t="-1" b="1631"/>
            <a:stretch/>
          </p:blipFill>
          <p:spPr>
            <a:xfrm>
              <a:off x="0" y="4709688"/>
              <a:ext cx="4571568" cy="2148312"/>
            </a:xfrm>
            <a:prstGeom prst="rect">
              <a:avLst/>
            </a:prstGeom>
          </p:spPr>
        </p:pic>
      </p:grpSp>
    </p:spTree>
    <p:extLst>
      <p:ext uri="{BB962C8B-B14F-4D97-AF65-F5344CB8AC3E}">
        <p14:creationId xmlns:p14="http://schemas.microsoft.com/office/powerpoint/2010/main" val="267255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anim calcmode="lin" valueType="num">
                                      <p:cBhvr>
                                        <p:cTn id="2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타원 32">
            <a:extLst>
              <a:ext uri="{FF2B5EF4-FFF2-40B4-BE49-F238E27FC236}">
                <a16:creationId xmlns:a16="http://schemas.microsoft.com/office/drawing/2014/main" id="{D28FF843-A8A0-F532-F96D-EA612F846EB0}"/>
              </a:ext>
            </a:extLst>
          </p:cNvPr>
          <p:cNvSpPr/>
          <p:nvPr/>
        </p:nvSpPr>
        <p:spPr>
          <a:xfrm>
            <a:off x="1146352" y="799537"/>
            <a:ext cx="4394202" cy="4394202"/>
          </a:xfrm>
          <a:prstGeom prst="ellipse">
            <a:avLst/>
          </a:prstGeom>
          <a:solidFill>
            <a:srgbClr val="826A47"/>
          </a:solidFill>
          <a:ln w="9525" cap="flat">
            <a:noFill/>
            <a:prstDash val="solid"/>
            <a:miter/>
          </a:ln>
        </p:spPr>
        <p:txBody>
          <a:bodyPr lIns="0" tIns="0" rIns="0" bIns="0" rtlCol="0" anchor="ctr"/>
          <a:lstStyle/>
          <a:p>
            <a:pPr algn="ctr" latinLnBrk="1"/>
            <a:r>
              <a:rPr lang="en-US" sz="3200" b="1" dirty="0">
                <a:solidFill>
                  <a:schemeClr val="bg1"/>
                </a:solidFill>
                <a:latin typeface="Times New Roman" panose="02020603050405020304" pitchFamily="18" charset="0"/>
                <a:cs typeface="Times New Roman" panose="02020603050405020304" pitchFamily="18" charset="0"/>
              </a:rPr>
              <a:t>Objective </a:t>
            </a:r>
            <a:r>
              <a:rPr lang="en-US" sz="3200" dirty="0">
                <a:solidFill>
                  <a:schemeClr val="bg1"/>
                </a:solidFill>
                <a:latin typeface="Times New Roman" panose="02020603050405020304" pitchFamily="18" charset="0"/>
                <a:cs typeface="Times New Roman" panose="020206030504050203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of </a:t>
            </a:r>
            <a:r>
              <a:rPr lang="en-US" sz="3200" dirty="0">
                <a:solidFill>
                  <a:schemeClr val="bg1"/>
                </a:solidFill>
                <a:latin typeface="Times New Roman" panose="02020603050405020304" pitchFamily="18" charset="0"/>
                <a:cs typeface="Times New Roman" panose="02020603050405020304" pitchFamily="18" charset="0"/>
              </a:rPr>
              <a:t> </a:t>
            </a:r>
          </a:p>
          <a:p>
            <a:pPr algn="ctr" latinLnBrk="1"/>
            <a:r>
              <a:rPr lang="en-US" sz="3200" b="1" dirty="0">
                <a:solidFill>
                  <a:schemeClr val="bg1"/>
                </a:solidFill>
                <a:latin typeface="Times New Roman" panose="02020603050405020304" pitchFamily="18" charset="0"/>
                <a:cs typeface="Times New Roman" panose="02020603050405020304" pitchFamily="18" charset="0"/>
              </a:rPr>
              <a:t>Project</a:t>
            </a:r>
            <a:endParaRPr lang="ko-KR" altLang="en-US" sz="3200" dirty="0">
              <a:solidFill>
                <a:schemeClr val="bg1"/>
              </a:solidFill>
              <a:latin typeface="Times New Roman" panose="02020603050405020304" pitchFamily="18" charset="0"/>
              <a:cs typeface="Times New Roman" panose="02020603050405020304" pitchFamily="18" charset="0"/>
            </a:endParaRPr>
          </a:p>
        </p:txBody>
      </p:sp>
      <p:sp>
        <p:nvSpPr>
          <p:cNvPr id="16" name="타원 7">
            <a:extLst>
              <a:ext uri="{FF2B5EF4-FFF2-40B4-BE49-F238E27FC236}">
                <a16:creationId xmlns:a16="http://schemas.microsoft.com/office/drawing/2014/main" id="{B4CAE6ED-CE4D-5A41-49E7-A24D5FCE4D7D}"/>
              </a:ext>
            </a:extLst>
          </p:cNvPr>
          <p:cNvSpPr/>
          <p:nvPr/>
        </p:nvSpPr>
        <p:spPr>
          <a:xfrm>
            <a:off x="4948045" y="1286370"/>
            <a:ext cx="1228508" cy="1228508"/>
          </a:xfrm>
          <a:prstGeom prst="ellipse">
            <a:avLst/>
          </a:prstGeom>
          <a:solidFill>
            <a:srgbClr val="0114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latinLnBrk="1"/>
            <a:endParaRPr lang="ko-KR" altLang="en-US" sz="1400" b="1">
              <a:solidFill>
                <a:srgbClr val="5747E1"/>
              </a:solidFill>
              <a:latin typeface="Times New Roman" panose="02020603050405020304" pitchFamily="18" charset="0"/>
              <a:cs typeface="Times New Roman" panose="02020603050405020304" pitchFamily="18" charset="0"/>
            </a:endParaRPr>
          </a:p>
        </p:txBody>
      </p:sp>
      <p:grpSp>
        <p:nvGrpSpPr>
          <p:cNvPr id="17" name="그룹 8">
            <a:extLst>
              <a:ext uri="{FF2B5EF4-FFF2-40B4-BE49-F238E27FC236}">
                <a16:creationId xmlns:a16="http://schemas.microsoft.com/office/drawing/2014/main" id="{C1258F73-69D5-3AC0-08C6-EA0B9917D26F}"/>
              </a:ext>
            </a:extLst>
          </p:cNvPr>
          <p:cNvGrpSpPr/>
          <p:nvPr/>
        </p:nvGrpSpPr>
        <p:grpSpPr>
          <a:xfrm>
            <a:off x="5392418" y="1660909"/>
            <a:ext cx="339763" cy="453091"/>
            <a:chOff x="3471472" y="902398"/>
            <a:chExt cx="295275" cy="393763"/>
          </a:xfrm>
          <a:solidFill>
            <a:srgbClr val="F7F3F4"/>
          </a:solidFill>
        </p:grpSpPr>
        <p:sp>
          <p:nvSpPr>
            <p:cNvPr id="18" name="자유형: 도형 9">
              <a:extLst>
                <a:ext uri="{FF2B5EF4-FFF2-40B4-BE49-F238E27FC236}">
                  <a16:creationId xmlns:a16="http://schemas.microsoft.com/office/drawing/2014/main" id="{3F0B3181-4ECB-74AE-6BC1-E3080E7011C0}"/>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algn="ctr" latinLnBrk="1"/>
              <a:endParaRPr lang="ko-KR" altLang="en-US">
                <a:solidFill>
                  <a:prstClr val="black"/>
                </a:solidFill>
                <a:latin typeface="Times New Roman" panose="02020603050405020304" pitchFamily="18" charset="0"/>
                <a:cs typeface="Times New Roman" panose="02020603050405020304" pitchFamily="18" charset="0"/>
              </a:endParaRPr>
            </a:p>
          </p:txBody>
        </p:sp>
        <p:sp>
          <p:nvSpPr>
            <p:cNvPr id="19" name="자유형: 도형 12">
              <a:extLst>
                <a:ext uri="{FF2B5EF4-FFF2-40B4-BE49-F238E27FC236}">
                  <a16:creationId xmlns:a16="http://schemas.microsoft.com/office/drawing/2014/main" id="{4B7493DC-30BD-5FF2-86F1-F8926ABF00D2}"/>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algn="ctr" latinLnBrk="1"/>
              <a:endParaRPr lang="ko-KR" altLang="en-US">
                <a:solidFill>
                  <a:prstClr val="black"/>
                </a:solidFill>
                <a:latin typeface="Times New Roman" panose="02020603050405020304" pitchFamily="18" charset="0"/>
                <a:cs typeface="Times New Roman" panose="02020603050405020304" pitchFamily="18" charset="0"/>
              </a:endParaRPr>
            </a:p>
          </p:txBody>
        </p:sp>
      </p:grpSp>
      <p:sp>
        <p:nvSpPr>
          <p:cNvPr id="21" name="타원 13">
            <a:extLst>
              <a:ext uri="{FF2B5EF4-FFF2-40B4-BE49-F238E27FC236}">
                <a16:creationId xmlns:a16="http://schemas.microsoft.com/office/drawing/2014/main" id="{CAFBD227-931F-C97A-96D3-177F6CCF0ECE}"/>
              </a:ext>
            </a:extLst>
          </p:cNvPr>
          <p:cNvSpPr/>
          <p:nvPr/>
        </p:nvSpPr>
        <p:spPr>
          <a:xfrm>
            <a:off x="5203046" y="3107939"/>
            <a:ext cx="718506" cy="718506"/>
          </a:xfrm>
          <a:prstGeom prst="ellipse">
            <a:avLst/>
          </a:prstGeom>
          <a:solidFill>
            <a:srgbClr val="0114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latinLnBrk="1"/>
            <a:endParaRPr lang="ko-KR" altLang="en-US" sz="1400" b="1">
              <a:solidFill>
                <a:srgbClr val="5747E1"/>
              </a:solidFill>
              <a:latin typeface="Times New Roman" panose="02020603050405020304" pitchFamily="18" charset="0"/>
              <a:cs typeface="Times New Roman" panose="02020603050405020304" pitchFamily="18" charset="0"/>
            </a:endParaRPr>
          </a:p>
        </p:txBody>
      </p:sp>
      <p:sp>
        <p:nvSpPr>
          <p:cNvPr id="22" name="타원 19">
            <a:extLst>
              <a:ext uri="{FF2B5EF4-FFF2-40B4-BE49-F238E27FC236}">
                <a16:creationId xmlns:a16="http://schemas.microsoft.com/office/drawing/2014/main" id="{ACF7DDBF-8E3C-980E-8D16-443521CF2CB2}"/>
              </a:ext>
            </a:extLst>
          </p:cNvPr>
          <p:cNvSpPr/>
          <p:nvPr/>
        </p:nvSpPr>
        <p:spPr>
          <a:xfrm>
            <a:off x="4948045" y="4419506"/>
            <a:ext cx="1228508" cy="1228508"/>
          </a:xfrm>
          <a:prstGeom prst="ellipse">
            <a:avLst/>
          </a:prstGeom>
          <a:solidFill>
            <a:srgbClr val="0114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latinLnBrk="1"/>
            <a:endParaRPr lang="ko-KR" altLang="en-US" sz="1400" b="1">
              <a:solidFill>
                <a:srgbClr val="5747E1"/>
              </a:solidFill>
              <a:latin typeface="Times New Roman" panose="02020603050405020304" pitchFamily="18" charset="0"/>
              <a:cs typeface="Times New Roman" panose="02020603050405020304" pitchFamily="18" charset="0"/>
            </a:endParaRPr>
          </a:p>
        </p:txBody>
      </p:sp>
      <p:grpSp>
        <p:nvGrpSpPr>
          <p:cNvPr id="23" name="그룹 20">
            <a:extLst>
              <a:ext uri="{FF2B5EF4-FFF2-40B4-BE49-F238E27FC236}">
                <a16:creationId xmlns:a16="http://schemas.microsoft.com/office/drawing/2014/main" id="{15BE2ED9-77A8-DD07-1DA9-52038EB24344}"/>
              </a:ext>
            </a:extLst>
          </p:cNvPr>
          <p:cNvGrpSpPr/>
          <p:nvPr/>
        </p:nvGrpSpPr>
        <p:grpSpPr>
          <a:xfrm>
            <a:off x="5337617" y="4809077"/>
            <a:ext cx="449364" cy="449364"/>
            <a:chOff x="752656" y="1562597"/>
            <a:chExt cx="390525" cy="390525"/>
          </a:xfrm>
          <a:solidFill>
            <a:srgbClr val="F7F3F4"/>
          </a:solidFill>
        </p:grpSpPr>
        <p:sp>
          <p:nvSpPr>
            <p:cNvPr id="24" name="자유형: 도형 21">
              <a:extLst>
                <a:ext uri="{FF2B5EF4-FFF2-40B4-BE49-F238E27FC236}">
                  <a16:creationId xmlns:a16="http://schemas.microsoft.com/office/drawing/2014/main" id="{AE5DECFA-6E3A-085C-CA54-180730207BA8}"/>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algn="ctr" latinLnBrk="1"/>
              <a:endParaRPr lang="ko-KR" altLang="en-US">
                <a:solidFill>
                  <a:prstClr val="black"/>
                </a:solidFill>
                <a:latin typeface="Times New Roman" panose="02020603050405020304" pitchFamily="18" charset="0"/>
                <a:cs typeface="Times New Roman" panose="02020603050405020304" pitchFamily="18" charset="0"/>
              </a:endParaRPr>
            </a:p>
          </p:txBody>
        </p:sp>
        <p:sp>
          <p:nvSpPr>
            <p:cNvPr id="25" name="자유형: 도형 22">
              <a:extLst>
                <a:ext uri="{FF2B5EF4-FFF2-40B4-BE49-F238E27FC236}">
                  <a16:creationId xmlns:a16="http://schemas.microsoft.com/office/drawing/2014/main" id="{C6F1B3ED-EB8F-02C2-552F-EA3CC737CAA9}"/>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algn="ctr" latinLnBrk="1"/>
              <a:endParaRPr lang="ko-KR" altLang="en-US">
                <a:solidFill>
                  <a:prstClr val="black"/>
                </a:solidFill>
                <a:latin typeface="Times New Roman" panose="02020603050405020304" pitchFamily="18" charset="0"/>
                <a:cs typeface="Times New Roman" panose="02020603050405020304" pitchFamily="18" charset="0"/>
              </a:endParaRPr>
            </a:p>
          </p:txBody>
        </p:sp>
        <p:sp>
          <p:nvSpPr>
            <p:cNvPr id="26" name="자유형: 도형 23">
              <a:extLst>
                <a:ext uri="{FF2B5EF4-FFF2-40B4-BE49-F238E27FC236}">
                  <a16:creationId xmlns:a16="http://schemas.microsoft.com/office/drawing/2014/main" id="{B919ED89-2523-0D06-0A5A-799FE8088798}"/>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algn="ctr" latinLnBrk="1"/>
              <a:endParaRPr lang="ko-KR" altLang="en-US">
                <a:solidFill>
                  <a:prstClr val="black"/>
                </a:solidFill>
                <a:latin typeface="Times New Roman" panose="02020603050405020304" pitchFamily="18" charset="0"/>
                <a:cs typeface="Times New Roman" panose="02020603050405020304" pitchFamily="18" charset="0"/>
              </a:endParaRPr>
            </a:p>
          </p:txBody>
        </p:sp>
        <p:sp>
          <p:nvSpPr>
            <p:cNvPr id="34" name="자유형: 도형 24">
              <a:extLst>
                <a:ext uri="{FF2B5EF4-FFF2-40B4-BE49-F238E27FC236}">
                  <a16:creationId xmlns:a16="http://schemas.microsoft.com/office/drawing/2014/main" id="{77B1546A-7382-1284-C902-05EEB2E836A2}"/>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algn="ctr" latinLnBrk="1"/>
              <a:endParaRPr lang="ko-KR" altLang="en-US">
                <a:solidFill>
                  <a:prstClr val="black"/>
                </a:solidFill>
                <a:latin typeface="Times New Roman" panose="02020603050405020304" pitchFamily="18" charset="0"/>
                <a:cs typeface="Times New Roman" panose="02020603050405020304" pitchFamily="18" charset="0"/>
              </a:endParaRPr>
            </a:p>
          </p:txBody>
        </p:sp>
        <p:sp>
          <p:nvSpPr>
            <p:cNvPr id="35" name="자유형: 도형 25">
              <a:extLst>
                <a:ext uri="{FF2B5EF4-FFF2-40B4-BE49-F238E27FC236}">
                  <a16:creationId xmlns:a16="http://schemas.microsoft.com/office/drawing/2014/main" id="{36B369DD-8E0A-0679-2C1E-435CDF735B23}"/>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algn="ctr" latinLnBrk="1"/>
              <a:endParaRPr lang="ko-KR" altLang="en-US">
                <a:solidFill>
                  <a:prstClr val="black"/>
                </a:solidFill>
                <a:latin typeface="Times New Roman" panose="02020603050405020304" pitchFamily="18" charset="0"/>
                <a:cs typeface="Times New Roman" panose="02020603050405020304" pitchFamily="18" charset="0"/>
              </a:endParaRPr>
            </a:p>
          </p:txBody>
        </p:sp>
      </p:grpSp>
      <p:sp>
        <p:nvSpPr>
          <p:cNvPr id="36" name="TextBox 35">
            <a:extLst>
              <a:ext uri="{FF2B5EF4-FFF2-40B4-BE49-F238E27FC236}">
                <a16:creationId xmlns:a16="http://schemas.microsoft.com/office/drawing/2014/main" id="{D846E7C6-FB0B-F02F-C4EE-16AD68065D66}"/>
              </a:ext>
            </a:extLst>
          </p:cNvPr>
          <p:cNvSpPr txBox="1"/>
          <p:nvPr/>
        </p:nvSpPr>
        <p:spPr>
          <a:xfrm>
            <a:off x="6228293" y="1639621"/>
            <a:ext cx="5240298" cy="1477328"/>
          </a:xfrm>
          <a:prstGeom prst="rect">
            <a:avLst/>
          </a:prstGeom>
          <a:noFill/>
        </p:spPr>
        <p:txBody>
          <a:bodyPr wrap="square" rtlCol="0">
            <a:spAutoFit/>
          </a:bodyPr>
          <a:lstStyle/>
          <a:p>
            <a:pPr marL="400050" indent="-400050" algn="just">
              <a:buFont typeface="+mj-lt"/>
              <a:buAutoNum type="arabicPeriod"/>
            </a:pPr>
            <a:r>
              <a:rPr lang="en-US" altLang="en-US" sz="1800" dirty="0">
                <a:latin typeface="Times New Roman" panose="02020603050405020304" pitchFamily="18" charset="0"/>
                <a:cs typeface="Times New Roman" panose="02020603050405020304" pitchFamily="18" charset="0"/>
              </a:rPr>
              <a:t>Studying the effect of cutting process parameters on the material  using fiber laser on GFRP composite plates</a:t>
            </a:r>
            <a:r>
              <a:rPr lang="en-US" altLang="en-US" sz="1800" b="1" dirty="0">
                <a:latin typeface="Times New Roman" panose="02020603050405020304" pitchFamily="18" charset="0"/>
                <a:cs typeface="Times New Roman" panose="02020603050405020304" pitchFamily="18" charset="0"/>
              </a:rPr>
              <a:t>. </a:t>
            </a:r>
            <a:endParaRPr lang="en-US" altLang="en-US" sz="1800" dirty="0">
              <a:solidFill>
                <a:srgbClr val="000000"/>
              </a:solidFill>
              <a:latin typeface="Times New Roman" panose="02020603050405020304" pitchFamily="18" charset="0"/>
              <a:cs typeface="Times New Roman" panose="02020603050405020304" pitchFamily="18" charset="0"/>
            </a:endParaRPr>
          </a:p>
          <a:p>
            <a:pPr marL="400050" indent="-400050" algn="just">
              <a:buFont typeface="+mj-lt"/>
              <a:buAutoNum type="arabicPeriod"/>
            </a:pPr>
            <a:endParaRPr lang="en-US" altLang="en-US" sz="1800" dirty="0">
              <a:solidFill>
                <a:srgbClr val="000000"/>
              </a:solidFill>
              <a:latin typeface="Times New Roman" panose="02020603050405020304" pitchFamily="18" charset="0"/>
              <a:cs typeface="Times New Roman" panose="02020603050405020304" pitchFamily="18" charset="0"/>
            </a:endParaRPr>
          </a:p>
          <a:p>
            <a:pPr algn="just" latinLnBrk="1"/>
            <a:endParaRPr lang="ko-KR" altLang="en-US" dirty="0">
              <a:solidFill>
                <a:srgbClr val="011423"/>
              </a:solidFill>
              <a:latin typeface="Times New Roman" panose="02020603050405020304" pitchFamily="18" charset="0"/>
              <a:cs typeface="Times New Roman" panose="02020603050405020304" pitchFamily="18" charset="0"/>
            </a:endParaRPr>
          </a:p>
        </p:txBody>
      </p:sp>
      <p:pic>
        <p:nvPicPr>
          <p:cNvPr id="39" name="Picture Placeholder 5">
            <a:extLst>
              <a:ext uri="{FF2B5EF4-FFF2-40B4-BE49-F238E27FC236}">
                <a16:creationId xmlns:a16="http://schemas.microsoft.com/office/drawing/2014/main" id="{A39928D4-4AB1-0785-4DC2-F6B3CD6BDD66}"/>
              </a:ext>
            </a:extLst>
          </p:cNvPr>
          <p:cNvPicPr>
            <a:picLocks noChangeAspect="1"/>
          </p:cNvPicPr>
          <p:nvPr/>
        </p:nvPicPr>
        <p:blipFill>
          <a:blip r:embed="rId2">
            <a:extLst>
              <a:ext uri="{28A0092B-C50C-407E-A947-70E740481C1C}">
                <a14:useLocalDpi xmlns:a14="http://schemas.microsoft.com/office/drawing/2010/main" val="0"/>
              </a:ext>
            </a:extLst>
          </a:blip>
          <a:srcRect l="18993" r="18993"/>
          <a:stretch>
            <a:fillRect/>
          </a:stretch>
        </p:blipFill>
        <p:spPr>
          <a:xfrm>
            <a:off x="564944" y="3692747"/>
            <a:ext cx="2144125" cy="2144125"/>
          </a:xfrm>
          <a:prstGeom prst="ellipse">
            <a:avLst/>
          </a:prstGeom>
        </p:spPr>
      </p:pic>
      <p:grpSp>
        <p:nvGrpSpPr>
          <p:cNvPr id="41" name="그룹 3">
            <a:extLst>
              <a:ext uri="{FF2B5EF4-FFF2-40B4-BE49-F238E27FC236}">
                <a16:creationId xmlns:a16="http://schemas.microsoft.com/office/drawing/2014/main" id="{5F570444-34C6-B66A-3B5D-EFDAABF9C009}"/>
              </a:ext>
            </a:extLst>
          </p:cNvPr>
          <p:cNvGrpSpPr/>
          <p:nvPr/>
        </p:nvGrpSpPr>
        <p:grpSpPr>
          <a:xfrm>
            <a:off x="0" y="4709688"/>
            <a:ext cx="4571568" cy="2148312"/>
            <a:chOff x="0" y="4709688"/>
            <a:chExt cx="4571568" cy="2148312"/>
          </a:xfrm>
        </p:grpSpPr>
        <p:pic>
          <p:nvPicPr>
            <p:cNvPr id="42" name="그래픽 7">
              <a:extLst>
                <a:ext uri="{FF2B5EF4-FFF2-40B4-BE49-F238E27FC236}">
                  <a16:creationId xmlns:a16="http://schemas.microsoft.com/office/drawing/2014/main" id="{6D65EBAD-4273-0390-8A6E-4ED4BEF715C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6271" b="30000"/>
            <a:stretch/>
          </p:blipFill>
          <p:spPr>
            <a:xfrm>
              <a:off x="111914" y="5245408"/>
              <a:ext cx="2252618" cy="1612592"/>
            </a:xfrm>
            <a:prstGeom prst="rect">
              <a:avLst/>
            </a:prstGeom>
          </p:spPr>
        </p:pic>
        <p:pic>
          <p:nvPicPr>
            <p:cNvPr id="43" name="그래픽 8">
              <a:extLst>
                <a:ext uri="{FF2B5EF4-FFF2-40B4-BE49-F238E27FC236}">
                  <a16:creationId xmlns:a16="http://schemas.microsoft.com/office/drawing/2014/main" id="{A5AF4315-C021-BC29-D801-743204C1191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5601" b="32540"/>
            <a:stretch/>
          </p:blipFill>
          <p:spPr>
            <a:xfrm>
              <a:off x="111914" y="5285203"/>
              <a:ext cx="2027356" cy="1572797"/>
            </a:xfrm>
            <a:prstGeom prst="rect">
              <a:avLst/>
            </a:prstGeom>
          </p:spPr>
        </p:pic>
        <p:pic>
          <p:nvPicPr>
            <p:cNvPr id="44" name="그래픽 9">
              <a:extLst>
                <a:ext uri="{FF2B5EF4-FFF2-40B4-BE49-F238E27FC236}">
                  <a16:creationId xmlns:a16="http://schemas.microsoft.com/office/drawing/2014/main" id="{DA37D30C-2393-E03C-8636-C266EA460EBB}"/>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5832" b="28571"/>
            <a:stretch/>
          </p:blipFill>
          <p:spPr>
            <a:xfrm>
              <a:off x="0" y="4746171"/>
              <a:ext cx="1366327" cy="2111829"/>
            </a:xfrm>
            <a:prstGeom prst="rect">
              <a:avLst/>
            </a:prstGeom>
          </p:spPr>
        </p:pic>
        <p:pic>
          <p:nvPicPr>
            <p:cNvPr id="45" name="그래픽 10">
              <a:extLst>
                <a:ext uri="{FF2B5EF4-FFF2-40B4-BE49-F238E27FC236}">
                  <a16:creationId xmlns:a16="http://schemas.microsoft.com/office/drawing/2014/main" id="{A4187AF7-4451-2301-D261-7B486BD1773F}"/>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8704" t="-1" b="1631"/>
            <a:stretch/>
          </p:blipFill>
          <p:spPr>
            <a:xfrm>
              <a:off x="0" y="4709688"/>
              <a:ext cx="4571568" cy="2148312"/>
            </a:xfrm>
            <a:prstGeom prst="rect">
              <a:avLst/>
            </a:prstGeom>
          </p:spPr>
        </p:pic>
      </p:grpSp>
      <p:pic>
        <p:nvPicPr>
          <p:cNvPr id="46" name="그림 13">
            <a:extLst>
              <a:ext uri="{FF2B5EF4-FFF2-40B4-BE49-F238E27FC236}">
                <a16:creationId xmlns:a16="http://schemas.microsoft.com/office/drawing/2014/main" id="{6F8BF3F8-7DFE-6D9A-BD85-4F7D260DA4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8275523" y="0"/>
            <a:ext cx="3916477" cy="1739312"/>
          </a:xfrm>
          <a:prstGeom prst="rect">
            <a:avLst/>
          </a:prstGeom>
        </p:spPr>
      </p:pic>
      <p:pic>
        <p:nvPicPr>
          <p:cNvPr id="48" name="그림 14">
            <a:extLst>
              <a:ext uri="{FF2B5EF4-FFF2-40B4-BE49-F238E27FC236}">
                <a16:creationId xmlns:a16="http://schemas.microsoft.com/office/drawing/2014/main" id="{20E0E469-8620-353A-0899-D1B370CF8EDE}"/>
              </a:ext>
            </a:extLst>
          </p:cNvPr>
          <p:cNvPicPr>
            <a:picLocks noChangeAspect="1"/>
          </p:cNvPicPr>
          <p:nvPr/>
        </p:nvPicPr>
        <p:blipFill rotWithShape="1">
          <a:blip r:embed="rId12">
            <a:extLst>
              <a:ext uri="{28A0092B-C50C-407E-A947-70E740481C1C}">
                <a14:useLocalDpi xmlns:a14="http://schemas.microsoft.com/office/drawing/2010/main" val="0"/>
              </a:ext>
            </a:extLst>
          </a:blip>
          <a:srcRect t="36742" r="43744"/>
          <a:stretch/>
        </p:blipFill>
        <p:spPr>
          <a:xfrm>
            <a:off x="10125434" y="0"/>
            <a:ext cx="2066566" cy="2042751"/>
          </a:xfrm>
          <a:prstGeom prst="rect">
            <a:avLst/>
          </a:prstGeom>
        </p:spPr>
      </p:pic>
      <p:pic>
        <p:nvPicPr>
          <p:cNvPr id="49" name="그림 14">
            <a:extLst>
              <a:ext uri="{FF2B5EF4-FFF2-40B4-BE49-F238E27FC236}">
                <a16:creationId xmlns:a16="http://schemas.microsoft.com/office/drawing/2014/main" id="{7314B2BF-2DE5-93A7-B480-64BDE4720CCF}"/>
              </a:ext>
            </a:extLst>
          </p:cNvPr>
          <p:cNvPicPr>
            <a:picLocks noChangeAspect="1"/>
          </p:cNvPicPr>
          <p:nvPr/>
        </p:nvPicPr>
        <p:blipFill rotWithShape="1">
          <a:blip r:embed="rId12">
            <a:extLst>
              <a:ext uri="{28A0092B-C50C-407E-A947-70E740481C1C}">
                <a14:useLocalDpi xmlns:a14="http://schemas.microsoft.com/office/drawing/2010/main" val="0"/>
              </a:ext>
            </a:extLst>
          </a:blip>
          <a:srcRect t="36742" r="43744"/>
          <a:stretch/>
        </p:blipFill>
        <p:spPr>
          <a:xfrm rot="5400000">
            <a:off x="10113526" y="4827328"/>
            <a:ext cx="2066566" cy="2042751"/>
          </a:xfrm>
          <a:prstGeom prst="rect">
            <a:avLst/>
          </a:prstGeom>
        </p:spPr>
      </p:pic>
      <p:sp>
        <p:nvSpPr>
          <p:cNvPr id="59" name="TextBox 58">
            <a:extLst>
              <a:ext uri="{FF2B5EF4-FFF2-40B4-BE49-F238E27FC236}">
                <a16:creationId xmlns:a16="http://schemas.microsoft.com/office/drawing/2014/main" id="{6513D561-A792-5760-F452-3FB0BFD55D33}"/>
              </a:ext>
            </a:extLst>
          </p:cNvPr>
          <p:cNvSpPr txBox="1"/>
          <p:nvPr/>
        </p:nvSpPr>
        <p:spPr>
          <a:xfrm>
            <a:off x="6096000" y="2922646"/>
            <a:ext cx="6096000" cy="1200329"/>
          </a:xfrm>
          <a:prstGeom prst="rect">
            <a:avLst/>
          </a:prstGeom>
          <a:noFill/>
        </p:spPr>
        <p:txBody>
          <a:bodyPr wrap="square">
            <a:spAutoFit/>
          </a:bodyPr>
          <a:lstStyle/>
          <a:p>
            <a:pPr marL="342900" indent="-342900" algn="just">
              <a:buFont typeface="+mj-lt"/>
              <a:buAutoNum type="arabicPeriod" startAt="2"/>
            </a:pPr>
            <a:r>
              <a:rPr lang="en-US" altLang="en-US" dirty="0">
                <a:latin typeface="Times New Roman" panose="02020603050405020304" pitchFamily="18" charset="0"/>
                <a:cs typeface="Times New Roman" panose="02020603050405020304" pitchFamily="18" charset="0"/>
              </a:rPr>
              <a:t>Numerical  and experimental investigations comparison for the possibility of cutting GFRP composite plates with different parameters.</a:t>
            </a:r>
            <a:endParaRPr lang="en-US" altLang="en-US" sz="1800" b="1" dirty="0">
              <a:latin typeface="Times New Roman" panose="02020603050405020304" pitchFamily="18" charset="0"/>
              <a:cs typeface="Times New Roman" panose="02020603050405020304" pitchFamily="18" charset="0"/>
            </a:endParaRPr>
          </a:p>
          <a:p>
            <a:pPr marL="400050" indent="-400050" algn="just">
              <a:buFont typeface="+mj-lt"/>
              <a:buAutoNum type="alphaUcPeriod" startAt="2"/>
            </a:pPr>
            <a:endParaRPr lang="en-US" altLang="en-US" sz="1800" dirty="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17C3CFF3-A733-6391-4443-65353D49FA4D}"/>
              </a:ext>
            </a:extLst>
          </p:cNvPr>
          <p:cNvSpPr txBox="1"/>
          <p:nvPr/>
        </p:nvSpPr>
        <p:spPr>
          <a:xfrm>
            <a:off x="6096000" y="3930578"/>
            <a:ext cx="6120580" cy="1200329"/>
          </a:xfrm>
          <a:prstGeom prst="rect">
            <a:avLst/>
          </a:prstGeom>
          <a:noFill/>
        </p:spPr>
        <p:txBody>
          <a:bodyPr wrap="square">
            <a:spAutoFit/>
          </a:bodyPr>
          <a:lstStyle/>
          <a:p>
            <a:pPr marL="400050" indent="-400050" algn="just">
              <a:buFont typeface="+mj-lt"/>
              <a:buAutoNum type="arabicPeriod" startAt="3"/>
            </a:pPr>
            <a:r>
              <a:rPr lang="en-US" altLang="en-US" dirty="0">
                <a:latin typeface="Times New Roman" panose="02020603050405020304" pitchFamily="18" charset="0"/>
                <a:cs typeface="Times New Roman" panose="02020603050405020304" pitchFamily="18" charset="0"/>
              </a:rPr>
              <a:t>Using the Numerical optimization method to obtain the osmium cutting .</a:t>
            </a:r>
          </a:p>
          <a:p>
            <a:pPr marL="400050" indent="-400050" algn="just">
              <a:buFont typeface="+mj-lt"/>
              <a:buAutoNum type="arabicPeriod" startAt="3"/>
            </a:pPr>
            <a:endParaRPr lang="en-US" altLang="en-US" sz="1800" dirty="0">
              <a:latin typeface="Times New Roman" panose="02020603050405020304" pitchFamily="18" charset="0"/>
              <a:cs typeface="Times New Roman" panose="02020603050405020304" pitchFamily="18" charset="0"/>
            </a:endParaRPr>
          </a:p>
          <a:p>
            <a:pPr marL="342900" indent="-342900" algn="just">
              <a:buFont typeface="+mj-lt"/>
              <a:buAutoNum type="arabicPeriod" startAt="3"/>
            </a:pPr>
            <a:endParaRPr lang="en-US"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606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fade">
                                      <p:cBhvr>
                                        <p:cTn id="14" dur="1000"/>
                                        <p:tgtEl>
                                          <p:spTgt spid="59"/>
                                        </p:tgtEl>
                                      </p:cBhvr>
                                    </p:animEffect>
                                    <p:anim calcmode="lin" valueType="num">
                                      <p:cBhvr>
                                        <p:cTn id="15" dur="1000" fill="hold"/>
                                        <p:tgtEl>
                                          <p:spTgt spid="59"/>
                                        </p:tgtEl>
                                        <p:attrNameLst>
                                          <p:attrName>ppt_x</p:attrName>
                                        </p:attrNameLst>
                                      </p:cBhvr>
                                      <p:tavLst>
                                        <p:tav tm="0">
                                          <p:val>
                                            <p:strVal val="#ppt_x"/>
                                          </p:val>
                                        </p:tav>
                                        <p:tav tm="100000">
                                          <p:val>
                                            <p:strVal val="#ppt_x"/>
                                          </p:val>
                                        </p:tav>
                                      </p:tavLst>
                                    </p:anim>
                                    <p:anim calcmode="lin" valueType="num">
                                      <p:cBhvr>
                                        <p:cTn id="16"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
                                            <p:txEl>
                                              <p:pRg st="0" end="0"/>
                                            </p:txEl>
                                          </p:spTgt>
                                        </p:tgtEl>
                                        <p:attrNameLst>
                                          <p:attrName>style.visibility</p:attrName>
                                        </p:attrNameLst>
                                      </p:cBhvr>
                                      <p:to>
                                        <p:strVal val="visible"/>
                                      </p:to>
                                    </p:set>
                                    <p:animEffect transition="in" filter="fade">
                                      <p:cBhvr>
                                        <p:cTn id="21" dur="1000"/>
                                        <p:tgtEl>
                                          <p:spTgt spid="61">
                                            <p:txEl>
                                              <p:pRg st="0" end="0"/>
                                            </p:txEl>
                                          </p:spTgt>
                                        </p:tgtEl>
                                      </p:cBhvr>
                                    </p:animEffect>
                                    <p:anim calcmode="lin" valueType="num">
                                      <p:cBhvr>
                                        <p:cTn id="22" dur="1000" fill="hold"/>
                                        <p:tgtEl>
                                          <p:spTgt spid="6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a:extLst>
              <a:ext uri="{FF2B5EF4-FFF2-40B4-BE49-F238E27FC236}">
                <a16:creationId xmlns:a16="http://schemas.microsoft.com/office/drawing/2014/main" id="{7EF0DFAD-C085-44B2-9B2B-A9D8E01D8621}"/>
              </a:ext>
            </a:extLst>
          </p:cNvPr>
          <p:cNvSpPr/>
          <p:nvPr/>
        </p:nvSpPr>
        <p:spPr>
          <a:xfrm>
            <a:off x="2960914" y="1567543"/>
            <a:ext cx="6270172" cy="3722914"/>
          </a:xfrm>
          <a:prstGeom prst="rect">
            <a:avLst/>
          </a:pr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9" name="직사각형 8">
            <a:extLst>
              <a:ext uri="{FF2B5EF4-FFF2-40B4-BE49-F238E27FC236}">
                <a16:creationId xmlns:a16="http://schemas.microsoft.com/office/drawing/2014/main" id="{95D7949F-B95B-4159-B60B-5ED494C9B848}"/>
              </a:ext>
            </a:extLst>
          </p:cNvPr>
          <p:cNvSpPr/>
          <p:nvPr/>
        </p:nvSpPr>
        <p:spPr>
          <a:xfrm>
            <a:off x="3140400" y="1747800"/>
            <a:ext cx="5911200" cy="3362400"/>
          </a:xfrm>
          <a:prstGeom prst="rect">
            <a:avLst/>
          </a:prstGeom>
          <a:noFill/>
          <a:ln w="9525" cap="flat">
            <a:solidFill>
              <a:srgbClr val="826A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2" name="TextBox 1">
            <a:extLst>
              <a:ext uri="{FF2B5EF4-FFF2-40B4-BE49-F238E27FC236}">
                <a16:creationId xmlns:a16="http://schemas.microsoft.com/office/drawing/2014/main" id="{9114C83E-2902-4BCB-BCA1-D4B4764303D3}"/>
              </a:ext>
            </a:extLst>
          </p:cNvPr>
          <p:cNvSpPr txBox="1"/>
          <p:nvPr/>
        </p:nvSpPr>
        <p:spPr>
          <a:xfrm>
            <a:off x="3340955" y="2705725"/>
            <a:ext cx="5297689" cy="1446550"/>
          </a:xfrm>
          <a:prstGeom prst="rect">
            <a:avLst/>
          </a:prstGeom>
          <a:noFill/>
        </p:spPr>
        <p:txBody>
          <a:bodyPr wrap="square" rtlCol="0">
            <a:spAutoFit/>
          </a:bodyPr>
          <a:lstStyle/>
          <a:p>
            <a:pPr algn="ctr"/>
            <a:r>
              <a:rPr lang="en-US" altLang="en-US" sz="4400" dirty="0">
                <a:latin typeface="Elephant" panose="02020904090505020303" pitchFamily="18" charset="0"/>
                <a:ea typeface="Ebrima" panose="02000000000000000000" pitchFamily="2" charset="0"/>
                <a:cs typeface="Ebrima" panose="02000000000000000000" pitchFamily="2" charset="0"/>
              </a:rPr>
              <a:t>The Experimental procedure </a:t>
            </a:r>
          </a:p>
        </p:txBody>
      </p:sp>
    </p:spTree>
    <p:extLst>
      <p:ext uri="{BB962C8B-B14F-4D97-AF65-F5344CB8AC3E}">
        <p14:creationId xmlns:p14="http://schemas.microsoft.com/office/powerpoint/2010/main" val="464223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571;p41">
            <a:extLst>
              <a:ext uri="{FF2B5EF4-FFF2-40B4-BE49-F238E27FC236}">
                <a16:creationId xmlns:a16="http://schemas.microsoft.com/office/drawing/2014/main" id="{FF0E0772-C541-96AF-824A-2D5FA5966E23}"/>
              </a:ext>
            </a:extLst>
          </p:cNvPr>
          <p:cNvSpPr/>
          <p:nvPr/>
        </p:nvSpPr>
        <p:spPr>
          <a:xfrm>
            <a:off x="2220800" y="3336625"/>
            <a:ext cx="63300" cy="357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efin Sans" pitchFamily="2" charset="0"/>
            </a:endParaRPr>
          </a:p>
        </p:txBody>
      </p:sp>
      <p:sp>
        <p:nvSpPr>
          <p:cNvPr id="23" name="Google Shape;572;p41">
            <a:extLst>
              <a:ext uri="{FF2B5EF4-FFF2-40B4-BE49-F238E27FC236}">
                <a16:creationId xmlns:a16="http://schemas.microsoft.com/office/drawing/2014/main" id="{60EF4400-FFDC-DF30-B69D-5ECFB570E676}"/>
              </a:ext>
            </a:extLst>
          </p:cNvPr>
          <p:cNvSpPr/>
          <p:nvPr/>
        </p:nvSpPr>
        <p:spPr>
          <a:xfrm>
            <a:off x="3768925" y="2104425"/>
            <a:ext cx="63300" cy="357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efin Sans" pitchFamily="2" charset="0"/>
            </a:endParaRPr>
          </a:p>
        </p:txBody>
      </p:sp>
      <p:sp>
        <p:nvSpPr>
          <p:cNvPr id="24" name="Google Shape;573;p41">
            <a:extLst>
              <a:ext uri="{FF2B5EF4-FFF2-40B4-BE49-F238E27FC236}">
                <a16:creationId xmlns:a16="http://schemas.microsoft.com/office/drawing/2014/main" id="{D4ED4C44-21DF-CC3F-0F65-2D19BE7B0DCF}"/>
              </a:ext>
            </a:extLst>
          </p:cNvPr>
          <p:cNvSpPr/>
          <p:nvPr/>
        </p:nvSpPr>
        <p:spPr>
          <a:xfrm>
            <a:off x="5313088" y="3336625"/>
            <a:ext cx="63300" cy="357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efin Sans" pitchFamily="2" charset="0"/>
            </a:endParaRPr>
          </a:p>
        </p:txBody>
      </p:sp>
      <p:sp>
        <p:nvSpPr>
          <p:cNvPr id="25" name="Google Shape;574;p41">
            <a:extLst>
              <a:ext uri="{FF2B5EF4-FFF2-40B4-BE49-F238E27FC236}">
                <a16:creationId xmlns:a16="http://schemas.microsoft.com/office/drawing/2014/main" id="{969079B3-CEA4-32AC-6B01-754C59FCADCE}"/>
              </a:ext>
            </a:extLst>
          </p:cNvPr>
          <p:cNvSpPr/>
          <p:nvPr/>
        </p:nvSpPr>
        <p:spPr>
          <a:xfrm>
            <a:off x="6857475" y="2104425"/>
            <a:ext cx="63300" cy="357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efin Sans" pitchFamily="2" charset="0"/>
            </a:endParaRPr>
          </a:p>
        </p:txBody>
      </p:sp>
      <p:sp>
        <p:nvSpPr>
          <p:cNvPr id="26" name="Google Shape;576;p41">
            <a:extLst>
              <a:ext uri="{FF2B5EF4-FFF2-40B4-BE49-F238E27FC236}">
                <a16:creationId xmlns:a16="http://schemas.microsoft.com/office/drawing/2014/main" id="{EB0AA23E-64C4-2AFD-EACF-086C140E065D}"/>
              </a:ext>
            </a:extLst>
          </p:cNvPr>
          <p:cNvSpPr txBox="1"/>
          <p:nvPr/>
        </p:nvSpPr>
        <p:spPr>
          <a:xfrm>
            <a:off x="1335471" y="3787286"/>
            <a:ext cx="1897258" cy="84197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dk2"/>
                </a:solidFill>
                <a:latin typeface="Josefin Sans" pitchFamily="2" charset="0"/>
                <a:ea typeface="Josefin Sans"/>
                <a:cs typeface="Josefin Sans"/>
                <a:sym typeface="Josefin Sans"/>
              </a:rPr>
              <a:t>Choosing Materials </a:t>
            </a:r>
          </a:p>
        </p:txBody>
      </p:sp>
      <p:sp>
        <p:nvSpPr>
          <p:cNvPr id="27" name="Google Shape;580;p41">
            <a:extLst>
              <a:ext uri="{FF2B5EF4-FFF2-40B4-BE49-F238E27FC236}">
                <a16:creationId xmlns:a16="http://schemas.microsoft.com/office/drawing/2014/main" id="{1266641D-66F7-8BF0-41CE-BA37547930AE}"/>
              </a:ext>
            </a:extLst>
          </p:cNvPr>
          <p:cNvSpPr txBox="1"/>
          <p:nvPr/>
        </p:nvSpPr>
        <p:spPr>
          <a:xfrm>
            <a:off x="6258742" y="615127"/>
            <a:ext cx="2377867" cy="1862658"/>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400" b="1" dirty="0">
                <a:solidFill>
                  <a:schemeClr val="dk2"/>
                </a:solidFill>
                <a:latin typeface="Josefin Sans" pitchFamily="2" charset="0"/>
                <a:ea typeface="Josefin Sans"/>
                <a:cs typeface="Josefin Sans"/>
                <a:sym typeface="Josefin Sans"/>
              </a:rPr>
              <a:t>Measurements and tests </a:t>
            </a:r>
          </a:p>
        </p:txBody>
      </p:sp>
      <p:sp>
        <p:nvSpPr>
          <p:cNvPr id="28" name="Google Shape;584;p41">
            <a:extLst>
              <a:ext uri="{FF2B5EF4-FFF2-40B4-BE49-F238E27FC236}">
                <a16:creationId xmlns:a16="http://schemas.microsoft.com/office/drawing/2014/main" id="{153EAE7C-1E70-CE4A-9A0F-92B7BD806DF6}"/>
              </a:ext>
            </a:extLst>
          </p:cNvPr>
          <p:cNvSpPr/>
          <p:nvPr/>
        </p:nvSpPr>
        <p:spPr>
          <a:xfrm>
            <a:off x="6046884" y="2923375"/>
            <a:ext cx="1683611" cy="841978"/>
          </a:xfrm>
          <a:custGeom>
            <a:avLst/>
            <a:gdLst/>
            <a:ahLst/>
            <a:cxnLst/>
            <a:rect l="l" t="t" r="r" b="b"/>
            <a:pathLst>
              <a:path w="7904" h="3951" extrusionOk="0">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efin Sans" pitchFamily="2" charset="0"/>
            </a:endParaRPr>
          </a:p>
        </p:txBody>
      </p:sp>
      <p:sp>
        <p:nvSpPr>
          <p:cNvPr id="29" name="Google Shape;585;p41">
            <a:extLst>
              <a:ext uri="{FF2B5EF4-FFF2-40B4-BE49-F238E27FC236}">
                <a16:creationId xmlns:a16="http://schemas.microsoft.com/office/drawing/2014/main" id="{B1AA55E7-5A9D-6774-3BE0-B3033A343525}"/>
              </a:ext>
            </a:extLst>
          </p:cNvPr>
          <p:cNvSpPr/>
          <p:nvPr/>
        </p:nvSpPr>
        <p:spPr>
          <a:xfrm>
            <a:off x="4503254" y="2105801"/>
            <a:ext cx="1683185" cy="841978"/>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efin Sans" pitchFamily="2" charset="0"/>
            </a:endParaRPr>
          </a:p>
        </p:txBody>
      </p:sp>
      <p:sp>
        <p:nvSpPr>
          <p:cNvPr id="30" name="Google Shape;586;p41">
            <a:extLst>
              <a:ext uri="{FF2B5EF4-FFF2-40B4-BE49-F238E27FC236}">
                <a16:creationId xmlns:a16="http://schemas.microsoft.com/office/drawing/2014/main" id="{39B1DB35-8017-5C5D-D518-966F31F03676}"/>
              </a:ext>
            </a:extLst>
          </p:cNvPr>
          <p:cNvSpPr/>
          <p:nvPr/>
        </p:nvSpPr>
        <p:spPr>
          <a:xfrm>
            <a:off x="1413013" y="2104414"/>
            <a:ext cx="1684889" cy="844748"/>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efin Sans" pitchFamily="2" charset="0"/>
            </a:endParaRPr>
          </a:p>
        </p:txBody>
      </p:sp>
      <p:sp>
        <p:nvSpPr>
          <p:cNvPr id="31" name="Google Shape;587;p41">
            <a:extLst>
              <a:ext uri="{FF2B5EF4-FFF2-40B4-BE49-F238E27FC236}">
                <a16:creationId xmlns:a16="http://schemas.microsoft.com/office/drawing/2014/main" id="{2774E065-EB85-192F-1DB4-3D021DBFBA75}"/>
              </a:ext>
            </a:extLst>
          </p:cNvPr>
          <p:cNvSpPr/>
          <p:nvPr/>
        </p:nvSpPr>
        <p:spPr>
          <a:xfrm>
            <a:off x="2958986" y="2923369"/>
            <a:ext cx="1683611" cy="841978"/>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efin Sans" pitchFamily="2" charset="0"/>
            </a:endParaRPr>
          </a:p>
        </p:txBody>
      </p:sp>
      <p:sp>
        <p:nvSpPr>
          <p:cNvPr id="32" name="Google Shape;588;p41">
            <a:extLst>
              <a:ext uri="{FF2B5EF4-FFF2-40B4-BE49-F238E27FC236}">
                <a16:creationId xmlns:a16="http://schemas.microsoft.com/office/drawing/2014/main" id="{0B612FD8-DD5F-F0F3-659F-0C80A54ABE9C}"/>
              </a:ext>
            </a:extLst>
          </p:cNvPr>
          <p:cNvSpPr/>
          <p:nvPr/>
        </p:nvSpPr>
        <p:spPr>
          <a:xfrm>
            <a:off x="1678388" y="2368809"/>
            <a:ext cx="1154100" cy="11541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efin Sans" pitchFamily="2" charset="0"/>
            </a:endParaRPr>
          </a:p>
        </p:txBody>
      </p:sp>
      <p:sp>
        <p:nvSpPr>
          <p:cNvPr id="33" name="Google Shape;589;p41">
            <a:extLst>
              <a:ext uri="{FF2B5EF4-FFF2-40B4-BE49-F238E27FC236}">
                <a16:creationId xmlns:a16="http://schemas.microsoft.com/office/drawing/2014/main" id="{54C6D34C-2A19-D849-29A9-597A93819B70}"/>
              </a:ext>
            </a:extLst>
          </p:cNvPr>
          <p:cNvSpPr/>
          <p:nvPr/>
        </p:nvSpPr>
        <p:spPr>
          <a:xfrm>
            <a:off x="3223511" y="2368809"/>
            <a:ext cx="1154100" cy="11541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efin Sans" pitchFamily="2" charset="0"/>
            </a:endParaRPr>
          </a:p>
        </p:txBody>
      </p:sp>
      <p:sp>
        <p:nvSpPr>
          <p:cNvPr id="34" name="Google Shape;590;p41">
            <a:extLst>
              <a:ext uri="{FF2B5EF4-FFF2-40B4-BE49-F238E27FC236}">
                <a16:creationId xmlns:a16="http://schemas.microsoft.com/office/drawing/2014/main" id="{E71CE486-69FF-804C-4139-88F09485BAA1}"/>
              </a:ext>
            </a:extLst>
          </p:cNvPr>
          <p:cNvSpPr/>
          <p:nvPr/>
        </p:nvSpPr>
        <p:spPr>
          <a:xfrm>
            <a:off x="4767658" y="2368809"/>
            <a:ext cx="1154100" cy="11541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efin Sans" pitchFamily="2" charset="0"/>
            </a:endParaRPr>
          </a:p>
        </p:txBody>
      </p:sp>
      <p:sp>
        <p:nvSpPr>
          <p:cNvPr id="35" name="Google Shape;591;p41">
            <a:extLst>
              <a:ext uri="{FF2B5EF4-FFF2-40B4-BE49-F238E27FC236}">
                <a16:creationId xmlns:a16="http://schemas.microsoft.com/office/drawing/2014/main" id="{C566AD2D-37CD-886F-4CEC-D54E07AFA542}"/>
              </a:ext>
            </a:extLst>
          </p:cNvPr>
          <p:cNvSpPr/>
          <p:nvPr/>
        </p:nvSpPr>
        <p:spPr>
          <a:xfrm>
            <a:off x="6312057" y="2368809"/>
            <a:ext cx="1154100" cy="11541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efin Sans" pitchFamily="2" charset="0"/>
            </a:endParaRPr>
          </a:p>
        </p:txBody>
      </p:sp>
      <p:sp>
        <p:nvSpPr>
          <p:cNvPr id="36" name="Google Shape;592;p41">
            <a:extLst>
              <a:ext uri="{FF2B5EF4-FFF2-40B4-BE49-F238E27FC236}">
                <a16:creationId xmlns:a16="http://schemas.microsoft.com/office/drawing/2014/main" id="{3DAF9359-B066-19A2-A7BC-48D04194C8FA}"/>
              </a:ext>
            </a:extLst>
          </p:cNvPr>
          <p:cNvSpPr txBox="1"/>
          <p:nvPr/>
        </p:nvSpPr>
        <p:spPr>
          <a:xfrm>
            <a:off x="1672396" y="2767350"/>
            <a:ext cx="1160100" cy="35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chemeClr val="lt1"/>
                </a:solidFill>
                <a:latin typeface="Josefin Sans" pitchFamily="2" charset="0"/>
                <a:ea typeface="Josefin Sans"/>
                <a:cs typeface="Josefin Sans"/>
                <a:sym typeface="Josefin Sans"/>
              </a:rPr>
              <a:t>1</a:t>
            </a:r>
          </a:p>
        </p:txBody>
      </p:sp>
      <p:sp>
        <p:nvSpPr>
          <p:cNvPr id="37" name="Google Shape;593;p41">
            <a:extLst>
              <a:ext uri="{FF2B5EF4-FFF2-40B4-BE49-F238E27FC236}">
                <a16:creationId xmlns:a16="http://schemas.microsoft.com/office/drawing/2014/main" id="{85A9E54C-DCC7-F220-3956-B40300F0EA96}"/>
              </a:ext>
            </a:extLst>
          </p:cNvPr>
          <p:cNvSpPr txBox="1"/>
          <p:nvPr/>
        </p:nvSpPr>
        <p:spPr>
          <a:xfrm>
            <a:off x="3220521" y="2767350"/>
            <a:ext cx="1160100" cy="35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chemeClr val="lt1"/>
                </a:solidFill>
                <a:latin typeface="Josefin Sans" pitchFamily="2" charset="0"/>
                <a:ea typeface="Josefin Sans"/>
                <a:cs typeface="Josefin Sans"/>
                <a:sym typeface="Josefin Sans"/>
              </a:rPr>
              <a:t>2</a:t>
            </a:r>
            <a:endParaRPr sz="2500" b="1" dirty="0">
              <a:solidFill>
                <a:schemeClr val="lt1"/>
              </a:solidFill>
              <a:latin typeface="Josefin Sans" pitchFamily="2" charset="0"/>
              <a:ea typeface="Josefin Sans"/>
              <a:cs typeface="Josefin Sans"/>
              <a:sym typeface="Josefin Sans"/>
            </a:endParaRPr>
          </a:p>
        </p:txBody>
      </p:sp>
      <p:sp>
        <p:nvSpPr>
          <p:cNvPr id="38" name="Google Shape;594;p41">
            <a:extLst>
              <a:ext uri="{FF2B5EF4-FFF2-40B4-BE49-F238E27FC236}">
                <a16:creationId xmlns:a16="http://schemas.microsoft.com/office/drawing/2014/main" id="{3F9558CD-968E-F39E-D20F-4BE445925A9B}"/>
              </a:ext>
            </a:extLst>
          </p:cNvPr>
          <p:cNvSpPr txBox="1"/>
          <p:nvPr/>
        </p:nvSpPr>
        <p:spPr>
          <a:xfrm>
            <a:off x="4764684" y="2767350"/>
            <a:ext cx="1160100" cy="35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chemeClr val="lt1"/>
                </a:solidFill>
                <a:latin typeface="Josefin Sans" pitchFamily="2" charset="0"/>
                <a:ea typeface="Josefin Sans"/>
                <a:cs typeface="Josefin Sans"/>
                <a:sym typeface="Josefin Sans"/>
              </a:rPr>
              <a:t>3</a:t>
            </a:r>
            <a:endParaRPr sz="2500" b="1" dirty="0">
              <a:solidFill>
                <a:schemeClr val="lt1"/>
              </a:solidFill>
              <a:latin typeface="Josefin Sans" pitchFamily="2" charset="0"/>
              <a:ea typeface="Josefin Sans"/>
              <a:cs typeface="Josefin Sans"/>
              <a:sym typeface="Josefin Sans"/>
            </a:endParaRPr>
          </a:p>
        </p:txBody>
      </p:sp>
      <p:sp>
        <p:nvSpPr>
          <p:cNvPr id="39" name="Google Shape;595;p41">
            <a:extLst>
              <a:ext uri="{FF2B5EF4-FFF2-40B4-BE49-F238E27FC236}">
                <a16:creationId xmlns:a16="http://schemas.microsoft.com/office/drawing/2014/main" id="{A4469E09-CAB6-88F1-0267-D5C227D1AA77}"/>
              </a:ext>
            </a:extLst>
          </p:cNvPr>
          <p:cNvSpPr txBox="1"/>
          <p:nvPr/>
        </p:nvSpPr>
        <p:spPr>
          <a:xfrm>
            <a:off x="6309084" y="2767350"/>
            <a:ext cx="1160100" cy="35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chemeClr val="lt1"/>
                </a:solidFill>
                <a:latin typeface="Josefin Sans" pitchFamily="2" charset="0"/>
                <a:ea typeface="Josefin Sans"/>
                <a:cs typeface="Josefin Sans"/>
                <a:sym typeface="Josefin Sans"/>
              </a:rPr>
              <a:t>4</a:t>
            </a:r>
            <a:endParaRPr sz="2500" b="1" dirty="0">
              <a:solidFill>
                <a:schemeClr val="lt1"/>
              </a:solidFill>
              <a:latin typeface="Josefin Sans" pitchFamily="2" charset="0"/>
              <a:ea typeface="Josefin Sans"/>
              <a:cs typeface="Josefin Sans"/>
              <a:sym typeface="Josefin Sans"/>
            </a:endParaRPr>
          </a:p>
        </p:txBody>
      </p:sp>
      <p:sp>
        <p:nvSpPr>
          <p:cNvPr id="41" name="TextBox 40">
            <a:extLst>
              <a:ext uri="{FF2B5EF4-FFF2-40B4-BE49-F238E27FC236}">
                <a16:creationId xmlns:a16="http://schemas.microsoft.com/office/drawing/2014/main" id="{E93422FF-2A85-D86A-2636-5832341420B7}"/>
              </a:ext>
            </a:extLst>
          </p:cNvPr>
          <p:cNvSpPr txBox="1"/>
          <p:nvPr/>
        </p:nvSpPr>
        <p:spPr>
          <a:xfrm>
            <a:off x="3097902" y="861265"/>
            <a:ext cx="2489817" cy="1200329"/>
          </a:xfrm>
          <a:prstGeom prst="rect">
            <a:avLst/>
          </a:prstGeom>
          <a:noFill/>
        </p:spPr>
        <p:txBody>
          <a:bodyPr wrap="square">
            <a:spAutoFit/>
          </a:bodyPr>
          <a:lstStyle/>
          <a:p>
            <a:r>
              <a:rPr lang="en-US" altLang="en-US" sz="2400" b="1" dirty="0">
                <a:solidFill>
                  <a:srgbClr val="44546A"/>
                </a:solidFill>
                <a:latin typeface="Josefin Sans" pitchFamily="2" charset="0"/>
              </a:rPr>
              <a:t>Preparing the equipment and devices </a:t>
            </a:r>
            <a:endParaRPr lang="en-US" sz="2400" dirty="0">
              <a:solidFill>
                <a:srgbClr val="44546A"/>
              </a:solidFill>
              <a:latin typeface="Josefin Sans" pitchFamily="2" charset="0"/>
            </a:endParaRPr>
          </a:p>
        </p:txBody>
      </p:sp>
      <p:sp>
        <p:nvSpPr>
          <p:cNvPr id="43" name="TextBox 42">
            <a:extLst>
              <a:ext uri="{FF2B5EF4-FFF2-40B4-BE49-F238E27FC236}">
                <a16:creationId xmlns:a16="http://schemas.microsoft.com/office/drawing/2014/main" id="{11069BD5-CA1A-8956-FF8E-3CBE899D6874}"/>
              </a:ext>
            </a:extLst>
          </p:cNvPr>
          <p:cNvSpPr txBox="1"/>
          <p:nvPr/>
        </p:nvSpPr>
        <p:spPr>
          <a:xfrm>
            <a:off x="3768925" y="3892803"/>
            <a:ext cx="6096000" cy="646331"/>
          </a:xfrm>
          <a:prstGeom prst="rect">
            <a:avLst/>
          </a:prstGeom>
          <a:noFill/>
        </p:spPr>
        <p:txBody>
          <a:bodyPr wrap="square">
            <a:spAutoFit/>
          </a:bodyPr>
          <a:lstStyle/>
          <a:p>
            <a:r>
              <a:rPr lang="en-US" altLang="en-US" b="1" dirty="0">
                <a:solidFill>
                  <a:srgbClr val="44546A"/>
                </a:solidFill>
                <a:latin typeface="Josefin Sans" pitchFamily="2" charset="0"/>
              </a:rPr>
              <a:t>Selecting cutting </a:t>
            </a:r>
          </a:p>
          <a:p>
            <a:r>
              <a:rPr lang="en-US" altLang="en-US" b="1" dirty="0">
                <a:solidFill>
                  <a:srgbClr val="44546A"/>
                </a:solidFill>
                <a:latin typeface="Josefin Sans" pitchFamily="2" charset="0"/>
              </a:rPr>
              <a:t>parameters </a:t>
            </a:r>
            <a:endParaRPr lang="en-US" dirty="0">
              <a:solidFill>
                <a:srgbClr val="44546A"/>
              </a:solidFill>
              <a:latin typeface="Josefin Sans" pitchFamily="2" charset="0"/>
            </a:endParaRPr>
          </a:p>
        </p:txBody>
      </p:sp>
      <p:sp>
        <p:nvSpPr>
          <p:cNvPr id="63" name="TextBox 62">
            <a:extLst>
              <a:ext uri="{FF2B5EF4-FFF2-40B4-BE49-F238E27FC236}">
                <a16:creationId xmlns:a16="http://schemas.microsoft.com/office/drawing/2014/main" id="{0A0A1EBB-650E-9D90-1EC1-A8672C91197F}"/>
              </a:ext>
            </a:extLst>
          </p:cNvPr>
          <p:cNvSpPr txBox="1"/>
          <p:nvPr/>
        </p:nvSpPr>
        <p:spPr>
          <a:xfrm>
            <a:off x="621380" y="4582915"/>
            <a:ext cx="11570619" cy="2308324"/>
          </a:xfrm>
          <a:prstGeom prst="rect">
            <a:avLst/>
          </a:prstGeom>
          <a:noFill/>
        </p:spPr>
        <p:txBody>
          <a:bodyPr wrap="square">
            <a:spAutoFit/>
          </a:bodyPr>
          <a:lstStyle/>
          <a:p>
            <a:pPr>
              <a:buFont typeface="Wingdings" panose="05000000000000000000" pitchFamily="2" charset="2"/>
              <a:buChar char="Ø"/>
            </a:pPr>
            <a:r>
              <a:rPr lang="en-US" altLang="en-US" sz="1600" b="1" dirty="0">
                <a:latin typeface="Josefin Sans" pitchFamily="2" charset="0"/>
              </a:rPr>
              <a:t>C</a:t>
            </a:r>
            <a:r>
              <a:rPr lang="en-US" altLang="en-US" sz="1600" b="1" dirty="0">
                <a:solidFill>
                  <a:srgbClr val="44546A"/>
                </a:solidFill>
                <a:latin typeface="Josefin Sans" pitchFamily="2" charset="0"/>
              </a:rPr>
              <a:t>hoosing Materials </a:t>
            </a:r>
            <a:r>
              <a:rPr lang="en-US" altLang="en-US" dirty="0">
                <a:solidFill>
                  <a:srgbClr val="44546A"/>
                </a:solidFill>
                <a:latin typeface="Josefin Sans" pitchFamily="2" charset="0"/>
              </a:rPr>
              <a:t>GFRP-material made by the LPKF Laser &amp; Electronics AG Company; Germany was employed to investigate the laser parameter influence. The plate dimensions were 60mmx 60mmx2mm.</a:t>
            </a:r>
          </a:p>
          <a:p>
            <a:pPr>
              <a:buFont typeface="Wingdings" panose="05000000000000000000" pitchFamily="2" charset="2"/>
              <a:buChar char="Ø"/>
            </a:pPr>
            <a:r>
              <a:rPr lang="en-US" altLang="en-US" b="1" dirty="0">
                <a:solidFill>
                  <a:srgbClr val="44546A"/>
                </a:solidFill>
                <a:latin typeface="Josefin Sans" pitchFamily="2" charset="0"/>
              </a:rPr>
              <a:t>Preparing the equipment and devices </a:t>
            </a:r>
            <a:r>
              <a:rPr lang="en-US" altLang="en-US" dirty="0">
                <a:solidFill>
                  <a:srgbClr val="44546A"/>
                </a:solidFill>
                <a:latin typeface="Josefin Sans" pitchFamily="2" charset="0"/>
              </a:rPr>
              <a:t>The fiber  laser of 1064 nm (CNC machine) 50w with, Plus Duration of 20 ns, Beam diameter 30 𝜇m, and plus frequency 200 kHz  was chosen .</a:t>
            </a:r>
          </a:p>
          <a:p>
            <a:pPr>
              <a:buFont typeface="Wingdings" panose="05000000000000000000" pitchFamily="2" charset="2"/>
              <a:buChar char="Ø"/>
            </a:pPr>
            <a:r>
              <a:rPr lang="en-US" altLang="en-US" b="1" dirty="0">
                <a:solidFill>
                  <a:srgbClr val="44546A"/>
                </a:solidFill>
                <a:latin typeface="Josefin Sans" pitchFamily="2" charset="0"/>
              </a:rPr>
              <a:t>Selecting cutting parameters </a:t>
            </a:r>
            <a:r>
              <a:rPr lang="en-US" altLang="en-US" dirty="0">
                <a:solidFill>
                  <a:srgbClr val="44546A"/>
                </a:solidFill>
                <a:latin typeface="Josefin Sans" pitchFamily="2" charset="0"/>
              </a:rPr>
              <a:t>Laser power (20-40)W, Laser  cutting speed (10-50) mm/s ,Frequency (50-70)kHz ,and pass number (1-9) were applied</a:t>
            </a:r>
          </a:p>
          <a:p>
            <a:pPr>
              <a:buFont typeface="Wingdings" panose="05000000000000000000" pitchFamily="2" charset="2"/>
              <a:buChar char="Ø"/>
            </a:pPr>
            <a:r>
              <a:rPr lang="en-US" altLang="en-US" b="1" dirty="0">
                <a:solidFill>
                  <a:srgbClr val="44546A"/>
                </a:solidFill>
                <a:latin typeface="Josefin Sans" pitchFamily="2" charset="0"/>
              </a:rPr>
              <a:t>Measurements and tests </a:t>
            </a:r>
            <a:r>
              <a:rPr lang="en-US" altLang="en-US" dirty="0">
                <a:solidFill>
                  <a:srgbClr val="44546A"/>
                </a:solidFill>
                <a:latin typeface="Josefin Sans" pitchFamily="2" charset="0"/>
              </a:rPr>
              <a:t>The results of the cut, such as the depth,  top width  and taper angle were examined by the microscope.</a:t>
            </a:r>
          </a:p>
        </p:txBody>
      </p:sp>
    </p:spTree>
    <p:extLst>
      <p:ext uri="{BB962C8B-B14F-4D97-AF65-F5344CB8AC3E}">
        <p14:creationId xmlns:p14="http://schemas.microsoft.com/office/powerpoint/2010/main" val="134857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1000"/>
                                        <p:tgtEl>
                                          <p:spTgt spid="31"/>
                                        </p:tgtEl>
                                      </p:cBhvr>
                                    </p:animEffect>
                                    <p:anim calcmode="lin" valueType="num">
                                      <p:cBhvr>
                                        <p:cTn id="53" dur="1000" fill="hold"/>
                                        <p:tgtEl>
                                          <p:spTgt spid="31"/>
                                        </p:tgtEl>
                                        <p:attrNameLst>
                                          <p:attrName>ppt_x</p:attrName>
                                        </p:attrNameLst>
                                      </p:cBhvr>
                                      <p:tavLst>
                                        <p:tav tm="0">
                                          <p:val>
                                            <p:strVal val="#ppt_x"/>
                                          </p:val>
                                        </p:tav>
                                        <p:tav tm="100000">
                                          <p:val>
                                            <p:strVal val="#ppt_x"/>
                                          </p:val>
                                        </p:tav>
                                      </p:tavLst>
                                    </p:anim>
                                    <p:anim calcmode="lin" valueType="num">
                                      <p:cBhvr>
                                        <p:cTn id="54" dur="10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1000"/>
                                        <p:tgtEl>
                                          <p:spTgt spid="33"/>
                                        </p:tgtEl>
                                      </p:cBhvr>
                                    </p:animEffect>
                                    <p:anim calcmode="lin" valueType="num">
                                      <p:cBhvr>
                                        <p:cTn id="63" dur="1000" fill="hold"/>
                                        <p:tgtEl>
                                          <p:spTgt spid="33"/>
                                        </p:tgtEl>
                                        <p:attrNameLst>
                                          <p:attrName>ppt_x</p:attrName>
                                        </p:attrNameLst>
                                      </p:cBhvr>
                                      <p:tavLst>
                                        <p:tav tm="0">
                                          <p:val>
                                            <p:strVal val="#ppt_x"/>
                                          </p:val>
                                        </p:tav>
                                        <p:tav tm="100000">
                                          <p:val>
                                            <p:strVal val="#ppt_x"/>
                                          </p:val>
                                        </p:tav>
                                      </p:tavLst>
                                    </p:anim>
                                    <p:anim calcmode="lin" valueType="num">
                                      <p:cBhvr>
                                        <p:cTn id="64" dur="1000" fill="hold"/>
                                        <p:tgtEl>
                                          <p:spTgt spid="3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1000"/>
                                        <p:tgtEl>
                                          <p:spTgt spid="34"/>
                                        </p:tgtEl>
                                      </p:cBhvr>
                                    </p:animEffect>
                                    <p:anim calcmode="lin" valueType="num">
                                      <p:cBhvr>
                                        <p:cTn id="68" dur="1000" fill="hold"/>
                                        <p:tgtEl>
                                          <p:spTgt spid="34"/>
                                        </p:tgtEl>
                                        <p:attrNameLst>
                                          <p:attrName>ppt_x</p:attrName>
                                        </p:attrNameLst>
                                      </p:cBhvr>
                                      <p:tavLst>
                                        <p:tav tm="0">
                                          <p:val>
                                            <p:strVal val="#ppt_x"/>
                                          </p:val>
                                        </p:tav>
                                        <p:tav tm="100000">
                                          <p:val>
                                            <p:strVal val="#ppt_x"/>
                                          </p:val>
                                        </p:tav>
                                      </p:tavLst>
                                    </p:anim>
                                    <p:anim calcmode="lin" valueType="num">
                                      <p:cBhvr>
                                        <p:cTn id="69" dur="1000" fill="hold"/>
                                        <p:tgtEl>
                                          <p:spTgt spid="3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1000"/>
                                        <p:tgtEl>
                                          <p:spTgt spid="35"/>
                                        </p:tgtEl>
                                      </p:cBhvr>
                                    </p:animEffect>
                                    <p:anim calcmode="lin" valueType="num">
                                      <p:cBhvr>
                                        <p:cTn id="73" dur="1000" fill="hold"/>
                                        <p:tgtEl>
                                          <p:spTgt spid="35"/>
                                        </p:tgtEl>
                                        <p:attrNameLst>
                                          <p:attrName>ppt_x</p:attrName>
                                        </p:attrNameLst>
                                      </p:cBhvr>
                                      <p:tavLst>
                                        <p:tav tm="0">
                                          <p:val>
                                            <p:strVal val="#ppt_x"/>
                                          </p:val>
                                        </p:tav>
                                        <p:tav tm="100000">
                                          <p:val>
                                            <p:strVal val="#ppt_x"/>
                                          </p:val>
                                        </p:tav>
                                      </p:tavLst>
                                    </p:anim>
                                    <p:anim calcmode="lin" valueType="num">
                                      <p:cBhvr>
                                        <p:cTn id="74" dur="1000" fill="hold"/>
                                        <p:tgtEl>
                                          <p:spTgt spid="3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anim calcmode="lin" valueType="num">
                                      <p:cBhvr>
                                        <p:cTn id="78" dur="1000" fill="hold"/>
                                        <p:tgtEl>
                                          <p:spTgt spid="36"/>
                                        </p:tgtEl>
                                        <p:attrNameLst>
                                          <p:attrName>ppt_x</p:attrName>
                                        </p:attrNameLst>
                                      </p:cBhvr>
                                      <p:tavLst>
                                        <p:tav tm="0">
                                          <p:val>
                                            <p:strVal val="#ppt_x"/>
                                          </p:val>
                                        </p:tav>
                                        <p:tav tm="100000">
                                          <p:val>
                                            <p:strVal val="#ppt_x"/>
                                          </p:val>
                                        </p:tav>
                                      </p:tavLst>
                                    </p:anim>
                                    <p:anim calcmode="lin" valueType="num">
                                      <p:cBhvr>
                                        <p:cTn id="79" dur="1000" fill="hold"/>
                                        <p:tgtEl>
                                          <p:spTgt spid="3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1000"/>
                                        <p:tgtEl>
                                          <p:spTgt spid="37"/>
                                        </p:tgtEl>
                                      </p:cBhvr>
                                    </p:animEffect>
                                    <p:anim calcmode="lin" valueType="num">
                                      <p:cBhvr>
                                        <p:cTn id="83" dur="1000" fill="hold"/>
                                        <p:tgtEl>
                                          <p:spTgt spid="37"/>
                                        </p:tgtEl>
                                        <p:attrNameLst>
                                          <p:attrName>ppt_x</p:attrName>
                                        </p:attrNameLst>
                                      </p:cBhvr>
                                      <p:tavLst>
                                        <p:tav tm="0">
                                          <p:val>
                                            <p:strVal val="#ppt_x"/>
                                          </p:val>
                                        </p:tav>
                                        <p:tav tm="100000">
                                          <p:val>
                                            <p:strVal val="#ppt_x"/>
                                          </p:val>
                                        </p:tav>
                                      </p:tavLst>
                                    </p:anim>
                                    <p:anim calcmode="lin" valueType="num">
                                      <p:cBhvr>
                                        <p:cTn id="84" dur="1000" fill="hold"/>
                                        <p:tgtEl>
                                          <p:spTgt spid="37"/>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1000"/>
                                        <p:tgtEl>
                                          <p:spTgt spid="38"/>
                                        </p:tgtEl>
                                      </p:cBhvr>
                                    </p:animEffect>
                                    <p:anim calcmode="lin" valueType="num">
                                      <p:cBhvr>
                                        <p:cTn id="88" dur="1000" fill="hold"/>
                                        <p:tgtEl>
                                          <p:spTgt spid="38"/>
                                        </p:tgtEl>
                                        <p:attrNameLst>
                                          <p:attrName>ppt_x</p:attrName>
                                        </p:attrNameLst>
                                      </p:cBhvr>
                                      <p:tavLst>
                                        <p:tav tm="0">
                                          <p:val>
                                            <p:strVal val="#ppt_x"/>
                                          </p:val>
                                        </p:tav>
                                        <p:tav tm="100000">
                                          <p:val>
                                            <p:strVal val="#ppt_x"/>
                                          </p:val>
                                        </p:tav>
                                      </p:tavLst>
                                    </p:anim>
                                    <p:anim calcmode="lin" valueType="num">
                                      <p:cBhvr>
                                        <p:cTn id="89" dur="1000" fill="hold"/>
                                        <p:tgtEl>
                                          <p:spTgt spid="38"/>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1000"/>
                                        <p:tgtEl>
                                          <p:spTgt spid="39"/>
                                        </p:tgtEl>
                                      </p:cBhvr>
                                    </p:animEffect>
                                    <p:anim calcmode="lin" valueType="num">
                                      <p:cBhvr>
                                        <p:cTn id="93" dur="1000" fill="hold"/>
                                        <p:tgtEl>
                                          <p:spTgt spid="39"/>
                                        </p:tgtEl>
                                        <p:attrNameLst>
                                          <p:attrName>ppt_x</p:attrName>
                                        </p:attrNameLst>
                                      </p:cBhvr>
                                      <p:tavLst>
                                        <p:tav tm="0">
                                          <p:val>
                                            <p:strVal val="#ppt_x"/>
                                          </p:val>
                                        </p:tav>
                                        <p:tav tm="100000">
                                          <p:val>
                                            <p:strVal val="#ppt_x"/>
                                          </p:val>
                                        </p:tav>
                                      </p:tavLst>
                                    </p:anim>
                                    <p:anim calcmode="lin" valueType="num">
                                      <p:cBhvr>
                                        <p:cTn id="94" dur="1000" fill="hold"/>
                                        <p:tgtEl>
                                          <p:spTgt spid="39"/>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1000"/>
                                        <p:tgtEl>
                                          <p:spTgt spid="41"/>
                                        </p:tgtEl>
                                      </p:cBhvr>
                                    </p:animEffect>
                                    <p:anim calcmode="lin" valueType="num">
                                      <p:cBhvr>
                                        <p:cTn id="98" dur="1000" fill="hold"/>
                                        <p:tgtEl>
                                          <p:spTgt spid="41"/>
                                        </p:tgtEl>
                                        <p:attrNameLst>
                                          <p:attrName>ppt_x</p:attrName>
                                        </p:attrNameLst>
                                      </p:cBhvr>
                                      <p:tavLst>
                                        <p:tav tm="0">
                                          <p:val>
                                            <p:strVal val="#ppt_x"/>
                                          </p:val>
                                        </p:tav>
                                        <p:tav tm="100000">
                                          <p:val>
                                            <p:strVal val="#ppt_x"/>
                                          </p:val>
                                        </p:tav>
                                      </p:tavLst>
                                    </p:anim>
                                    <p:anim calcmode="lin" valueType="num">
                                      <p:cBhvr>
                                        <p:cTn id="99" dur="1000" fill="hold"/>
                                        <p:tgtEl>
                                          <p:spTgt spid="41"/>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1000"/>
                                        <p:tgtEl>
                                          <p:spTgt spid="43"/>
                                        </p:tgtEl>
                                      </p:cBhvr>
                                    </p:animEffect>
                                    <p:anim calcmode="lin" valueType="num">
                                      <p:cBhvr>
                                        <p:cTn id="103" dur="1000" fill="hold"/>
                                        <p:tgtEl>
                                          <p:spTgt spid="43"/>
                                        </p:tgtEl>
                                        <p:attrNameLst>
                                          <p:attrName>ppt_x</p:attrName>
                                        </p:attrNameLst>
                                      </p:cBhvr>
                                      <p:tavLst>
                                        <p:tav tm="0">
                                          <p:val>
                                            <p:strVal val="#ppt_x"/>
                                          </p:val>
                                        </p:tav>
                                        <p:tav tm="100000">
                                          <p:val>
                                            <p:strVal val="#ppt_x"/>
                                          </p:val>
                                        </p:tav>
                                      </p:tavLst>
                                    </p:anim>
                                    <p:anim calcmode="lin" valueType="num">
                                      <p:cBhvr>
                                        <p:cTn id="10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63"/>
                                        </p:tgtEl>
                                        <p:attrNameLst>
                                          <p:attrName>style.visibility</p:attrName>
                                        </p:attrNameLst>
                                      </p:cBhvr>
                                      <p:to>
                                        <p:strVal val="visible"/>
                                      </p:to>
                                    </p:set>
                                    <p:animEffect transition="in" filter="fade">
                                      <p:cBhvr>
                                        <p:cTn id="10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p:bldP spid="27" grpId="0"/>
      <p:bldP spid="28" grpId="0" animBg="1"/>
      <p:bldP spid="29" grpId="0" animBg="1"/>
      <p:bldP spid="30" grpId="0" animBg="1"/>
      <p:bldP spid="31" grpId="0" animBg="1"/>
      <p:bldP spid="32" grpId="0" animBg="1"/>
      <p:bldP spid="33" grpId="0" animBg="1"/>
      <p:bldP spid="34" grpId="0" animBg="1"/>
      <p:bldP spid="35" grpId="0" animBg="1"/>
      <p:bldP spid="36" grpId="0"/>
      <p:bldP spid="37" grpId="0"/>
      <p:bldP spid="38" grpId="0"/>
      <p:bldP spid="39" grpId="0"/>
      <p:bldP spid="41" grpId="0"/>
      <p:bldP spid="43" grpId="0"/>
      <p:bldP spid="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9AFA347A-DADA-F562-46A4-681A8DFED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7968" y="0"/>
            <a:ext cx="6095999" cy="6858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59E06F-6080-CBD1-31C2-50CF7237C4A2}"/>
              </a:ext>
            </a:extLst>
          </p:cNvPr>
          <p:cNvSpPr txBox="1"/>
          <p:nvPr/>
        </p:nvSpPr>
        <p:spPr>
          <a:xfrm>
            <a:off x="875659" y="2866616"/>
            <a:ext cx="2922309" cy="923330"/>
          </a:xfrm>
          <a:prstGeom prst="rect">
            <a:avLst/>
          </a:prstGeom>
          <a:noFill/>
        </p:spPr>
        <p:txBody>
          <a:bodyPr wrap="square">
            <a:spAutoFit/>
          </a:bodyPr>
          <a:lstStyle/>
          <a:p>
            <a:pPr lvl="0" algn="ctr" latinLnBrk="1"/>
            <a:r>
              <a:rPr lang="en-US" altLang="ko-KR" sz="1800" dirty="0">
                <a:solidFill>
                  <a:srgbClr val="011423"/>
                </a:solidFill>
                <a:latin typeface="Times New Roman" panose="02020603050405020304" pitchFamily="18" charset="0"/>
                <a:cs typeface="Times New Roman" panose="02020603050405020304" pitchFamily="18" charset="0"/>
              </a:rPr>
              <a:t>Flowchart of the experimental process for this research </a:t>
            </a:r>
            <a:endParaRPr lang="ko-KR" altLang="en-US" sz="1800" dirty="0">
              <a:solidFill>
                <a:srgbClr val="011423"/>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0B5B1D2-FC07-7044-151A-CD4507871635}"/>
              </a:ext>
            </a:extLst>
          </p:cNvPr>
          <p:cNvSpPr txBox="1"/>
          <p:nvPr/>
        </p:nvSpPr>
        <p:spPr>
          <a:xfrm>
            <a:off x="1702826" y="2497284"/>
            <a:ext cx="6132136" cy="369332"/>
          </a:xfrm>
          <a:prstGeom prst="rect">
            <a:avLst/>
          </a:prstGeom>
          <a:noFill/>
        </p:spPr>
        <p:txBody>
          <a:bodyPr wrap="square">
            <a:spAutoFit/>
          </a:bodyPr>
          <a:lstStyle/>
          <a:p>
            <a:pPr lvl="0" latinLnBrk="1"/>
            <a:r>
              <a:rPr lang="en-US" altLang="ko-KR" sz="1800" b="1" i="1" dirty="0">
                <a:solidFill>
                  <a:srgbClr val="000000"/>
                </a:solidFill>
                <a:latin typeface="Times New Roman" panose="02020603050405020304" pitchFamily="18" charset="0"/>
                <a:cs typeface="Times New Roman" panose="02020603050405020304" pitchFamily="18" charset="0"/>
              </a:rPr>
              <a:t>Figure 2. </a:t>
            </a:r>
            <a:endParaRPr lang="ko-KR" altLang="en-US" sz="1800" b="1" i="1" dirty="0">
              <a:solidFill>
                <a:srgbClr val="0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6F5F92B-28F8-3AA7-35C2-EDE26CE87F57}"/>
              </a:ext>
            </a:extLst>
          </p:cNvPr>
          <p:cNvSpPr txBox="1"/>
          <p:nvPr/>
        </p:nvSpPr>
        <p:spPr>
          <a:xfrm>
            <a:off x="161761" y="297768"/>
            <a:ext cx="6094428" cy="1077218"/>
          </a:xfrm>
          <a:prstGeom prst="rect">
            <a:avLst/>
          </a:prstGeom>
          <a:noFill/>
        </p:spPr>
        <p:txBody>
          <a:bodyPr wrap="square">
            <a:spAutoFit/>
          </a:bodyPr>
          <a:lstStyle/>
          <a:p>
            <a:pPr marL="457200" indent="-457200">
              <a:buFont typeface="Arial" panose="020B0604020202020204" pitchFamily="34" charset="0"/>
              <a:buChar char="•"/>
            </a:pPr>
            <a:r>
              <a:rPr lang="en-US" altLang="en-US" sz="3200" dirty="0">
                <a:latin typeface="Elephant" panose="02020904090505020303" pitchFamily="18" charset="0"/>
                <a:ea typeface="Ebrima" panose="02000000000000000000" pitchFamily="2" charset="0"/>
                <a:cs typeface="Ebrima" panose="02000000000000000000" pitchFamily="2" charset="0"/>
              </a:rPr>
              <a:t>Experimental</a:t>
            </a:r>
          </a:p>
          <a:p>
            <a:r>
              <a:rPr lang="en-US" altLang="en-US" sz="3200" dirty="0">
                <a:latin typeface="Elephant" panose="02020904090505020303" pitchFamily="18" charset="0"/>
                <a:ea typeface="Ebrima" panose="02000000000000000000" pitchFamily="2" charset="0"/>
                <a:cs typeface="Ebrima" panose="02000000000000000000" pitchFamily="2" charset="0"/>
              </a:rPr>
              <a:t>     procedure </a:t>
            </a:r>
          </a:p>
        </p:txBody>
      </p:sp>
      <p:sp>
        <p:nvSpPr>
          <p:cNvPr id="14" name="직사각형 19">
            <a:extLst>
              <a:ext uri="{FF2B5EF4-FFF2-40B4-BE49-F238E27FC236}">
                <a16:creationId xmlns:a16="http://schemas.microsoft.com/office/drawing/2014/main" id="{67005018-E2CC-B058-1586-699DF6324D3D}"/>
              </a:ext>
            </a:extLst>
          </p:cNvPr>
          <p:cNvSpPr/>
          <p:nvPr/>
        </p:nvSpPr>
        <p:spPr>
          <a:xfrm>
            <a:off x="161761" y="1430930"/>
            <a:ext cx="708644" cy="241824"/>
          </a:xfrm>
          <a:prstGeom prst="rect">
            <a:avLst/>
          </a:prstGeom>
          <a:solidFill>
            <a:srgbClr val="826A47"/>
          </a:solidFill>
          <a:ln w="9525" cap="flat">
            <a:noFill/>
            <a:prstDash val="solid"/>
            <a:miter/>
          </a:ln>
        </p:spPr>
        <p:txBody>
          <a:bodyPr rtlCol="0" anchor="ctr"/>
          <a:lstStyle/>
          <a:p>
            <a:pPr algn="l"/>
            <a:endParaRPr lang="ko-KR" altLang="en-US" dirty="0"/>
          </a:p>
        </p:txBody>
      </p:sp>
    </p:spTree>
    <p:extLst>
      <p:ext uri="{BB962C8B-B14F-4D97-AF65-F5344CB8AC3E}">
        <p14:creationId xmlns:p14="http://schemas.microsoft.com/office/powerpoint/2010/main" val="397555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a:extLst>
              <a:ext uri="{FF2B5EF4-FFF2-40B4-BE49-F238E27FC236}">
                <a16:creationId xmlns:a16="http://schemas.microsoft.com/office/drawing/2014/main" id="{7EF0DFAD-C085-44B2-9B2B-A9D8E01D8621}"/>
              </a:ext>
            </a:extLst>
          </p:cNvPr>
          <p:cNvSpPr/>
          <p:nvPr/>
        </p:nvSpPr>
        <p:spPr>
          <a:xfrm>
            <a:off x="2960914" y="1567543"/>
            <a:ext cx="6270172" cy="3722914"/>
          </a:xfrm>
          <a:prstGeom prst="rect">
            <a:avLst/>
          </a:pr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9" name="직사각형 8">
            <a:extLst>
              <a:ext uri="{FF2B5EF4-FFF2-40B4-BE49-F238E27FC236}">
                <a16:creationId xmlns:a16="http://schemas.microsoft.com/office/drawing/2014/main" id="{95D7949F-B95B-4159-B60B-5ED494C9B848}"/>
              </a:ext>
            </a:extLst>
          </p:cNvPr>
          <p:cNvSpPr/>
          <p:nvPr/>
        </p:nvSpPr>
        <p:spPr>
          <a:xfrm>
            <a:off x="3140400" y="1747800"/>
            <a:ext cx="5911200" cy="3362400"/>
          </a:xfrm>
          <a:prstGeom prst="rect">
            <a:avLst/>
          </a:prstGeom>
          <a:noFill/>
          <a:ln w="9525" cap="flat">
            <a:solidFill>
              <a:srgbClr val="826A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2" name="TextBox 1">
            <a:extLst>
              <a:ext uri="{FF2B5EF4-FFF2-40B4-BE49-F238E27FC236}">
                <a16:creationId xmlns:a16="http://schemas.microsoft.com/office/drawing/2014/main" id="{9114C83E-2902-4BCB-BCA1-D4B4764303D3}"/>
              </a:ext>
            </a:extLst>
          </p:cNvPr>
          <p:cNvSpPr txBox="1"/>
          <p:nvPr/>
        </p:nvSpPr>
        <p:spPr>
          <a:xfrm>
            <a:off x="3340955" y="2705725"/>
            <a:ext cx="5297689" cy="1446550"/>
          </a:xfrm>
          <a:prstGeom prst="rect">
            <a:avLst/>
          </a:prstGeom>
          <a:noFill/>
        </p:spPr>
        <p:txBody>
          <a:bodyPr wrap="square" rtlCol="0">
            <a:spAutoFit/>
          </a:bodyPr>
          <a:lstStyle/>
          <a:p>
            <a:pPr algn="ctr">
              <a:defRPr/>
            </a:pPr>
            <a:r>
              <a:rPr lang="en-US" sz="4400" dirty="0">
                <a:solidFill>
                  <a:srgbClr val="44546A"/>
                </a:solidFill>
                <a:latin typeface="Elephant" panose="02020904090505020303" pitchFamily="18" charset="0"/>
              </a:rPr>
              <a:t>Response Surface Design</a:t>
            </a:r>
          </a:p>
        </p:txBody>
      </p:sp>
    </p:spTree>
    <p:extLst>
      <p:ext uri="{BB962C8B-B14F-4D97-AF65-F5344CB8AC3E}">
        <p14:creationId xmlns:p14="http://schemas.microsoft.com/office/powerpoint/2010/main" val="1846995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9FEE3-69C3-4FF3-7452-53E602E8C713}"/>
              </a:ext>
            </a:extLst>
          </p:cNvPr>
          <p:cNvSpPr txBox="1">
            <a:spLocks/>
          </p:cNvSpPr>
          <p:nvPr/>
        </p:nvSpPr>
        <p:spPr>
          <a:xfrm>
            <a:off x="642938" y="1690688"/>
            <a:ext cx="4815182" cy="1061939"/>
          </a:xfrm>
          <a:prstGeom prst="rect">
            <a:avLst/>
          </a:prstGeom>
        </p:spPr>
        <p:txBody>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
              <a:defRPr/>
            </a:pPr>
            <a:r>
              <a:rPr lang="en-US" dirty="0">
                <a:solidFill>
                  <a:srgbClr val="44546A"/>
                </a:solidFill>
                <a:latin typeface="Times New Roman" panose="02020603050405020304" pitchFamily="18" charset="0"/>
                <a:cs typeface="Times New Roman" panose="02020603050405020304" pitchFamily="18" charset="0"/>
              </a:rPr>
              <a:t>Response Surface Design</a:t>
            </a:r>
          </a:p>
        </p:txBody>
      </p:sp>
      <p:pic>
        <p:nvPicPr>
          <p:cNvPr id="3" name="Content Placeholder 4">
            <a:extLst>
              <a:ext uri="{FF2B5EF4-FFF2-40B4-BE49-F238E27FC236}">
                <a16:creationId xmlns:a16="http://schemas.microsoft.com/office/drawing/2014/main" id="{698DFB7D-9D88-DA71-E717-A753A779F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684364" y="749300"/>
            <a:ext cx="5059362" cy="1647825"/>
          </a:xfrm>
          <a:prstGeom prst="rect">
            <a:avLst/>
          </a:prstGeom>
        </p:spPr>
      </p:pic>
      <p:sp>
        <p:nvSpPr>
          <p:cNvPr id="4" name="Text Placeholder 7">
            <a:extLst>
              <a:ext uri="{FF2B5EF4-FFF2-40B4-BE49-F238E27FC236}">
                <a16:creationId xmlns:a16="http://schemas.microsoft.com/office/drawing/2014/main" id="{5835150F-7533-6838-D24D-662E2CC6F941}"/>
              </a:ext>
            </a:extLst>
          </p:cNvPr>
          <p:cNvSpPr txBox="1">
            <a:spLocks/>
          </p:cNvSpPr>
          <p:nvPr/>
        </p:nvSpPr>
        <p:spPr>
          <a:xfrm>
            <a:off x="642938" y="3429000"/>
            <a:ext cx="4447536" cy="3063875"/>
          </a:xfrm>
          <a:prstGeom prst="rect">
            <a:avLst/>
          </a:prstGeom>
        </p:spPr>
        <p:txBody>
          <a:bodyPr>
            <a:normAutofit fontScale="62500" lnSpcReduction="200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en-US" dirty="0">
                <a:latin typeface="Times New Roman" panose="02020603050405020304" pitchFamily="18" charset="0"/>
                <a:cs typeface="Times New Roman" panose="02020603050405020304" pitchFamily="18" charset="0"/>
              </a:rPr>
              <a:t>RSM-Central composite design (CCD) was design that, along with the three-level elements, includes an axial or star point. The axial or star point, commonly indicated as (á), raised the number of levels to 5, allowing the experimental design to be more flexible. Its advantage over box-Behnken was allowing the experiment designer to understand what influence the variables had on the response when the experimental designer goes over or below the selected levels of factors. Fig 6 shows the difference between the 3 types or response surface methodology</a:t>
            </a:r>
          </a:p>
          <a:p>
            <a:pPr>
              <a:defRPr/>
            </a:pPr>
            <a:endParaRPr lang="en-US" dirty="0">
              <a:latin typeface="Times New Roman" panose="02020603050405020304" pitchFamily="18" charset="0"/>
              <a:cs typeface="Times New Roman" panose="02020603050405020304" pitchFamily="18" charset="0"/>
            </a:endParaRPr>
          </a:p>
        </p:txBody>
      </p:sp>
      <p:sp>
        <p:nvSpPr>
          <p:cNvPr id="5" name="TextBox 9">
            <a:extLst>
              <a:ext uri="{FF2B5EF4-FFF2-40B4-BE49-F238E27FC236}">
                <a16:creationId xmlns:a16="http://schemas.microsoft.com/office/drawing/2014/main" id="{DBB3AC69-45AE-F91A-4D0A-92F10778B0DA}"/>
              </a:ext>
            </a:extLst>
          </p:cNvPr>
          <p:cNvSpPr txBox="1">
            <a:spLocks noChangeArrowheads="1"/>
          </p:cNvSpPr>
          <p:nvPr/>
        </p:nvSpPr>
        <p:spPr bwMode="auto">
          <a:xfrm>
            <a:off x="5684364" y="2397125"/>
            <a:ext cx="51836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r>
              <a:rPr lang="en-US" altLang="en-US" dirty="0">
                <a:solidFill>
                  <a:srgbClr val="000000"/>
                </a:solidFill>
                <a:latin typeface="Times New Roman" panose="02020603050405020304" pitchFamily="18" charset="0"/>
                <a:cs typeface="Times New Roman" panose="02020603050405020304" pitchFamily="18" charset="0"/>
              </a:rPr>
              <a:t>  figure 6. Experimental design for three design variables: A)full factorial design, B)box-Behnken design, C) central composite design </a:t>
            </a:r>
            <a:endParaRPr lang="en-US" altLang="en-US" dirty="0">
              <a:latin typeface="Times New Roman" panose="02020603050405020304" pitchFamily="18" charset="0"/>
              <a:cs typeface="Times New Roman" panose="02020603050405020304" pitchFamily="18" charset="0"/>
            </a:endParaRPr>
          </a:p>
        </p:txBody>
      </p:sp>
      <p:sp>
        <p:nvSpPr>
          <p:cNvPr id="7" name="직사각형 19">
            <a:extLst>
              <a:ext uri="{FF2B5EF4-FFF2-40B4-BE49-F238E27FC236}">
                <a16:creationId xmlns:a16="http://schemas.microsoft.com/office/drawing/2014/main" id="{BB28D78F-9CE0-3F46-DA3F-89313A2BEC0B}"/>
              </a:ext>
            </a:extLst>
          </p:cNvPr>
          <p:cNvSpPr/>
          <p:nvPr/>
        </p:nvSpPr>
        <p:spPr>
          <a:xfrm>
            <a:off x="812621" y="3043238"/>
            <a:ext cx="854303" cy="244928"/>
          </a:xfrm>
          <a:prstGeom prst="rect">
            <a:avLst/>
          </a:prstGeom>
          <a:solidFill>
            <a:srgbClr val="826A47"/>
          </a:solidFill>
          <a:ln w="9525" cap="flat">
            <a:noFill/>
            <a:prstDash val="solid"/>
            <a:miter/>
          </a:ln>
        </p:spPr>
        <p:txBody>
          <a:bodyPr rtlCol="0" anchor="ctr"/>
          <a:lstStyle/>
          <a:p>
            <a:pPr algn="l"/>
            <a:endParaRPr lang="ko-KR" altLang="en-US" dirty="0"/>
          </a:p>
        </p:txBody>
      </p:sp>
      <p:graphicFrame>
        <p:nvGraphicFramePr>
          <p:cNvPr id="8" name="Table 7">
            <a:extLst>
              <a:ext uri="{FF2B5EF4-FFF2-40B4-BE49-F238E27FC236}">
                <a16:creationId xmlns:a16="http://schemas.microsoft.com/office/drawing/2014/main" id="{1A09A34A-38E9-CE36-5959-726C4FCA86AE}"/>
              </a:ext>
            </a:extLst>
          </p:cNvPr>
          <p:cNvGraphicFramePr>
            <a:graphicFrameLocks noGrp="1"/>
          </p:cNvGraphicFramePr>
          <p:nvPr>
            <p:extLst>
              <p:ext uri="{D42A27DB-BD31-4B8C-83A1-F6EECF244321}">
                <p14:modId xmlns:p14="http://schemas.microsoft.com/office/powerpoint/2010/main" val="1368794609"/>
              </p:ext>
            </p:extLst>
          </p:nvPr>
        </p:nvGraphicFramePr>
        <p:xfrm>
          <a:off x="5684364" y="3691806"/>
          <a:ext cx="4981280" cy="1538140"/>
        </p:xfrm>
        <a:graphic>
          <a:graphicData uri="http://schemas.openxmlformats.org/drawingml/2006/table">
            <a:tbl>
              <a:tblPr firstRow="1" firstCol="1" bandRow="1"/>
              <a:tblGrid>
                <a:gridCol w="1964803">
                  <a:extLst>
                    <a:ext uri="{9D8B030D-6E8A-4147-A177-3AD203B41FA5}">
                      <a16:colId xmlns:a16="http://schemas.microsoft.com/office/drawing/2014/main" val="447606549"/>
                    </a:ext>
                  </a:extLst>
                </a:gridCol>
                <a:gridCol w="687260">
                  <a:extLst>
                    <a:ext uri="{9D8B030D-6E8A-4147-A177-3AD203B41FA5}">
                      <a16:colId xmlns:a16="http://schemas.microsoft.com/office/drawing/2014/main" val="37134520"/>
                    </a:ext>
                  </a:extLst>
                </a:gridCol>
                <a:gridCol w="422042">
                  <a:extLst>
                    <a:ext uri="{9D8B030D-6E8A-4147-A177-3AD203B41FA5}">
                      <a16:colId xmlns:a16="http://schemas.microsoft.com/office/drawing/2014/main" val="130172052"/>
                    </a:ext>
                  </a:extLst>
                </a:gridCol>
                <a:gridCol w="420485">
                  <a:extLst>
                    <a:ext uri="{9D8B030D-6E8A-4147-A177-3AD203B41FA5}">
                      <a16:colId xmlns:a16="http://schemas.microsoft.com/office/drawing/2014/main" val="156784194"/>
                    </a:ext>
                  </a:extLst>
                </a:gridCol>
                <a:gridCol w="624840">
                  <a:extLst>
                    <a:ext uri="{9D8B030D-6E8A-4147-A177-3AD203B41FA5}">
                      <a16:colId xmlns:a16="http://schemas.microsoft.com/office/drawing/2014/main" val="3108432174"/>
                    </a:ext>
                  </a:extLst>
                </a:gridCol>
                <a:gridCol w="449580">
                  <a:extLst>
                    <a:ext uri="{9D8B030D-6E8A-4147-A177-3AD203B41FA5}">
                      <a16:colId xmlns:a16="http://schemas.microsoft.com/office/drawing/2014/main" val="2574888280"/>
                    </a:ext>
                  </a:extLst>
                </a:gridCol>
                <a:gridCol w="412270">
                  <a:extLst>
                    <a:ext uri="{9D8B030D-6E8A-4147-A177-3AD203B41FA5}">
                      <a16:colId xmlns:a16="http://schemas.microsoft.com/office/drawing/2014/main" val="3084801997"/>
                    </a:ext>
                  </a:extLst>
                </a:gridCol>
              </a:tblGrid>
              <a:tr h="197567">
                <a:tc rowSpan="2">
                  <a:txBody>
                    <a:bodyPr/>
                    <a:lstStyle/>
                    <a:p>
                      <a:pPr marL="199390" marR="0" indent="0" algn="just">
                        <a:lnSpc>
                          <a:spcPct val="107000"/>
                        </a:lnSpc>
                        <a:spcBef>
                          <a:spcPts val="0"/>
                        </a:spcBef>
                        <a:spcAft>
                          <a:spcPts val="80"/>
                        </a:spcAft>
                      </a:pPr>
                      <a:r>
                        <a:rPr lang="en-US" sz="1200" b="1"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Controllable parameters </a:t>
                      </a:r>
                      <a:r>
                        <a:rPr lang="en-US" sz="1200"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p>
                      <a:pPr marL="0" marR="0" indent="0" algn="just">
                        <a:lnSpc>
                          <a:spcPct val="107000"/>
                        </a:lnSpc>
                        <a:spcBef>
                          <a:spcPts val="0"/>
                        </a:spcBef>
                        <a:spcAft>
                          <a:spcPts val="0"/>
                        </a:spcAft>
                      </a:pP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w="19050" cap="flat" cmpd="sng" algn="ctr">
                      <a:solidFill>
                        <a:srgbClr val="011423"/>
                      </a:solidFill>
                      <a:prstDash val="solid"/>
                      <a:round/>
                      <a:headEnd type="none" w="med" len="med"/>
                      <a:tailEnd type="none" w="med" len="med"/>
                    </a:lnL>
                    <a:lnR>
                      <a:noFill/>
                    </a:lnR>
                    <a:lnT w="19050" cap="flat" cmpd="sng" algn="ctr">
                      <a:solidFill>
                        <a:srgbClr val="011423"/>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marL="50165" marR="0" indent="0" algn="just">
                        <a:lnSpc>
                          <a:spcPct val="107000"/>
                        </a:lnSpc>
                        <a:spcBef>
                          <a:spcPts val="0"/>
                        </a:spcBef>
                        <a:spcAft>
                          <a:spcPts val="55"/>
                        </a:spcAft>
                      </a:pPr>
                      <a:r>
                        <a:rPr lang="en-US" sz="1200" b="1"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Units </a:t>
                      </a:r>
                      <a:r>
                        <a:rPr lang="en-US" sz="1200"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p>
                      <a:pPr marL="190500" marR="0" indent="0" algn="just">
                        <a:lnSpc>
                          <a:spcPct val="107000"/>
                        </a:lnSpc>
                        <a:spcBef>
                          <a:spcPts val="0"/>
                        </a:spcBef>
                        <a:spcAft>
                          <a:spcPts val="0"/>
                        </a:spcAft>
                      </a:pP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w="19050" cap="flat" cmpd="sng" algn="ctr">
                      <a:solidFill>
                        <a:srgbClr val="011423"/>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indent="0" algn="just">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a:t>
                      </a:r>
                      <a:endParaRPr lang="en-US" sz="140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w="19050" cap="flat" cmpd="sng" algn="ctr">
                      <a:solidFill>
                        <a:srgbClr val="011423"/>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indent="0" algn="just">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a:t>
                      </a:r>
                      <a:endParaRPr lang="en-US" sz="140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w="19050" cap="flat" cmpd="sng" algn="ctr">
                      <a:solidFill>
                        <a:srgbClr val="011423"/>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indent="0" algn="just">
                        <a:lnSpc>
                          <a:spcPct val="107000"/>
                        </a:lnSpc>
                        <a:spcBef>
                          <a:spcPts val="0"/>
                        </a:spcBef>
                        <a:spcAft>
                          <a:spcPts val="0"/>
                        </a:spcAft>
                      </a:pPr>
                      <a:r>
                        <a:rPr lang="en-US" sz="1200" b="1" i="1">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Levels </a:t>
                      </a:r>
                      <a:r>
                        <a:rPr lang="en-US" sz="120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a:t>
                      </a:r>
                      <a:endParaRPr lang="en-US" sz="140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w="19050" cap="flat" cmpd="sng" algn="ctr">
                      <a:solidFill>
                        <a:srgbClr val="011423"/>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indent="0" algn="just">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a:t>
                      </a:r>
                      <a:endParaRPr lang="en-US" sz="140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w="19050" cap="flat" cmpd="sng" algn="ctr">
                      <a:solidFill>
                        <a:srgbClr val="011423"/>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indent="0" algn="just">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a:t>
                      </a:r>
                      <a:endParaRPr lang="en-US" sz="140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w="19050" cap="flat" cmpd="sng" algn="ctr">
                      <a:solidFill>
                        <a:srgbClr val="011423"/>
                      </a:solidFill>
                      <a:prstDash val="solid"/>
                      <a:round/>
                      <a:headEnd type="none" w="med" len="med"/>
                      <a:tailEnd type="none" w="med" len="med"/>
                    </a:lnR>
                    <a:lnT w="19050" cap="flat" cmpd="sng" algn="ctr">
                      <a:solidFill>
                        <a:srgbClr val="011423"/>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9422672"/>
                  </a:ext>
                </a:extLst>
              </a:tr>
              <a:tr h="375828">
                <a:tc vMerge="1">
                  <a:txBody>
                    <a:bodyPr/>
                    <a:lstStyle/>
                    <a:p>
                      <a:endParaRPr lang="en-US"/>
                    </a:p>
                  </a:txBody>
                  <a:tcPr/>
                </a:tc>
                <a:tc vMerge="1">
                  <a:txBody>
                    <a:bodyPr/>
                    <a:lstStyle/>
                    <a:p>
                      <a:endParaRPr lang="en-US"/>
                    </a:p>
                  </a:txBody>
                  <a:tcPr/>
                </a:tc>
                <a:tc>
                  <a:txBody>
                    <a:bodyPr/>
                    <a:lstStyle/>
                    <a:p>
                      <a:pPr marL="10795" marR="0" indent="0" algn="just">
                        <a:lnSpc>
                          <a:spcPct val="107000"/>
                        </a:lnSpc>
                        <a:spcBef>
                          <a:spcPts val="0"/>
                        </a:spcBef>
                        <a:spcAft>
                          <a:spcPts val="0"/>
                        </a:spcAft>
                      </a:pPr>
                      <a:r>
                        <a:rPr lang="en-US" sz="1200" i="1">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-2  </a:t>
                      </a:r>
                      <a:endParaRPr lang="en-US" sz="140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10795" marR="0" indent="0" algn="just">
                        <a:lnSpc>
                          <a:spcPct val="107000"/>
                        </a:lnSpc>
                        <a:spcBef>
                          <a:spcPts val="0"/>
                        </a:spcBef>
                        <a:spcAft>
                          <a:spcPts val="0"/>
                        </a:spcAft>
                      </a:pPr>
                      <a:r>
                        <a:rPr lang="en-US" sz="1200" i="1">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-1  </a:t>
                      </a:r>
                      <a:endParaRPr lang="en-US" sz="140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133985" marR="0" indent="0" algn="just">
                        <a:lnSpc>
                          <a:spcPct val="107000"/>
                        </a:lnSpc>
                        <a:spcBef>
                          <a:spcPts val="0"/>
                        </a:spcBef>
                        <a:spcAft>
                          <a:spcPts val="0"/>
                        </a:spcAft>
                      </a:pPr>
                      <a:r>
                        <a:rPr lang="en-US" sz="1200" i="1">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0  </a:t>
                      </a:r>
                      <a:endParaRPr lang="en-US" sz="140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30480" marR="0" indent="0" algn="just">
                        <a:lnSpc>
                          <a:spcPct val="107000"/>
                        </a:lnSpc>
                        <a:spcBef>
                          <a:spcPts val="0"/>
                        </a:spcBef>
                        <a:spcAft>
                          <a:spcPts val="0"/>
                        </a:spcAft>
                      </a:pPr>
                      <a:r>
                        <a:rPr lang="en-US" sz="1200" i="1">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1  </a:t>
                      </a:r>
                      <a:endParaRPr lang="en-US" sz="140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31750" marR="0" indent="0" algn="just">
                        <a:lnSpc>
                          <a:spcPct val="107000"/>
                        </a:lnSpc>
                        <a:spcBef>
                          <a:spcPts val="0"/>
                        </a:spcBef>
                        <a:spcAft>
                          <a:spcPts val="0"/>
                        </a:spcAft>
                      </a:pP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2  </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w="19050" cap="flat" cmpd="sng" algn="ctr">
                      <a:solidFill>
                        <a:srgbClr val="011423"/>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0796883"/>
                  </a:ext>
                </a:extLst>
              </a:tr>
              <a:tr h="197567">
                <a:tc>
                  <a:txBody>
                    <a:bodyPr/>
                    <a:lstStyle/>
                    <a:p>
                      <a:pPr marL="0" marR="0" indent="0" algn="l">
                        <a:lnSpc>
                          <a:spcPct val="107000"/>
                        </a:lnSpc>
                        <a:spcBef>
                          <a:spcPts val="0"/>
                        </a:spcBef>
                        <a:spcAft>
                          <a:spcPts val="0"/>
                        </a:spcAft>
                        <a:tabLst>
                          <a:tab pos="660400" algn="ctr"/>
                          <a:tab pos="1481455" algn="ctr"/>
                        </a:tabLst>
                      </a:pPr>
                      <a:r>
                        <a:rPr lang="en-US" sz="1200" b="1"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X1. </a:t>
                      </a: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Cutting Speed (V)</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w="19050" cap="flat" cmpd="sng" algn="ctr">
                      <a:solidFill>
                        <a:srgbClr val="011423"/>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marL="0" marR="0" indent="0" algn="l">
                        <a:lnSpc>
                          <a:spcPct val="107000"/>
                        </a:lnSpc>
                        <a:spcBef>
                          <a:spcPts val="0"/>
                        </a:spcBef>
                        <a:spcAft>
                          <a:spcPts val="0"/>
                        </a:spcAft>
                      </a:pPr>
                      <a:r>
                        <a:rPr lang="en-US" sz="1200" i="1">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mm/sec</a:t>
                      </a:r>
                      <a:endParaRPr lang="en-US" sz="140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indent="0" algn="l">
                        <a:lnSpc>
                          <a:spcPct val="107000"/>
                        </a:lnSpc>
                        <a:spcBef>
                          <a:spcPts val="0"/>
                        </a:spcBef>
                        <a:spcAft>
                          <a:spcPts val="0"/>
                        </a:spcAft>
                      </a:pPr>
                      <a:r>
                        <a:rPr lang="en-US" sz="1200" i="1">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10</a:t>
                      </a:r>
                      <a:endParaRPr lang="en-US" sz="140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indent="0" algn="l">
                        <a:lnSpc>
                          <a:spcPct val="107000"/>
                        </a:lnSpc>
                        <a:spcBef>
                          <a:spcPts val="0"/>
                        </a:spcBef>
                        <a:spcAft>
                          <a:spcPts val="0"/>
                        </a:spcAft>
                      </a:pPr>
                      <a:r>
                        <a:rPr lang="en-US" sz="1200" i="1">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20</a:t>
                      </a:r>
                      <a:endParaRPr lang="en-US" sz="140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w="19050" cap="flat" cmpd="sng" algn="ctr">
                      <a:solidFill>
                        <a:srgbClr val="000000"/>
                      </a:solidFill>
                      <a:prstDash val="solid"/>
                      <a:round/>
                      <a:headEnd type="none" w="med" len="med"/>
                      <a:tailEnd type="none" w="med" len="med"/>
                    </a:lnT>
                    <a:lnB>
                      <a:noFill/>
                    </a:lnB>
                  </a:tcPr>
                </a:tc>
                <a:tc>
                  <a:txBody>
                    <a:bodyPr/>
                    <a:lstStyle/>
                    <a:p>
                      <a:pPr marL="102235" marR="0" indent="0" algn="l">
                        <a:lnSpc>
                          <a:spcPct val="107000"/>
                        </a:lnSpc>
                        <a:spcBef>
                          <a:spcPts val="0"/>
                        </a:spcBef>
                        <a:spcAft>
                          <a:spcPts val="0"/>
                        </a:spcAft>
                      </a:pP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30</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indent="0" algn="l">
                        <a:lnSpc>
                          <a:spcPct val="107000"/>
                        </a:lnSpc>
                        <a:spcBef>
                          <a:spcPts val="0"/>
                        </a:spcBef>
                        <a:spcAft>
                          <a:spcPts val="0"/>
                        </a:spcAft>
                      </a:pPr>
                      <a:r>
                        <a:rPr lang="en-US" sz="1200" i="1">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40</a:t>
                      </a:r>
                      <a:endParaRPr lang="en-US" sz="140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indent="0" algn="l">
                        <a:lnSpc>
                          <a:spcPct val="107000"/>
                        </a:lnSpc>
                        <a:spcBef>
                          <a:spcPts val="0"/>
                        </a:spcBef>
                        <a:spcAft>
                          <a:spcPts val="0"/>
                        </a:spcAft>
                      </a:pP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50</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w="19050" cap="flat" cmpd="sng" algn="ctr">
                      <a:solidFill>
                        <a:srgbClr val="011423"/>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44915600"/>
                  </a:ext>
                </a:extLst>
              </a:tr>
              <a:tr h="230937">
                <a:tc>
                  <a:txBody>
                    <a:bodyPr/>
                    <a:lstStyle/>
                    <a:p>
                      <a:pPr marL="0" marR="0" indent="0" algn="l">
                        <a:lnSpc>
                          <a:spcPct val="107000"/>
                        </a:lnSpc>
                        <a:spcBef>
                          <a:spcPts val="0"/>
                        </a:spcBef>
                        <a:spcAft>
                          <a:spcPts val="0"/>
                        </a:spcAft>
                        <a:tabLst>
                          <a:tab pos="659765" algn="ctr"/>
                          <a:tab pos="1481455" algn="ctr"/>
                        </a:tabLst>
                      </a:pPr>
                      <a:r>
                        <a:rPr lang="en-US" sz="1200" b="1"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X2. </a:t>
                      </a: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Working Power (P)</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w="19050" cap="flat" cmpd="sng" algn="ctr">
                      <a:solidFill>
                        <a:srgbClr val="011423"/>
                      </a:solidFill>
                      <a:prstDash val="solid"/>
                      <a:round/>
                      <a:headEnd type="none" w="med" len="med"/>
                      <a:tailEnd type="none" w="med" len="med"/>
                    </a:lnL>
                    <a:lnR>
                      <a:noFill/>
                    </a:lnR>
                    <a:lnT>
                      <a:noFill/>
                    </a:lnT>
                    <a:lnB>
                      <a:noFill/>
                    </a:lnB>
                  </a:tcPr>
                </a:tc>
                <a:tc>
                  <a:txBody>
                    <a:bodyPr/>
                    <a:lstStyle/>
                    <a:p>
                      <a:pPr marL="80645" marR="0" indent="0" algn="l">
                        <a:lnSpc>
                          <a:spcPct val="107000"/>
                        </a:lnSpc>
                        <a:spcBef>
                          <a:spcPts val="0"/>
                        </a:spcBef>
                        <a:spcAft>
                          <a:spcPts val="0"/>
                        </a:spcAft>
                      </a:pPr>
                      <a:r>
                        <a:rPr lang="en-US" sz="1200" i="1">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Watt</a:t>
                      </a:r>
                      <a:endParaRPr lang="en-US" sz="140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a:noFill/>
                    </a:lnT>
                    <a:lnB>
                      <a:noFill/>
                    </a:lnB>
                  </a:tcPr>
                </a:tc>
                <a:tc>
                  <a:txBody>
                    <a:bodyPr/>
                    <a:lstStyle/>
                    <a:p>
                      <a:pPr marL="0" marR="0" indent="0" algn="l">
                        <a:lnSpc>
                          <a:spcPct val="107000"/>
                        </a:lnSpc>
                        <a:spcBef>
                          <a:spcPts val="0"/>
                        </a:spcBef>
                        <a:spcAft>
                          <a:spcPts val="0"/>
                        </a:spcAft>
                      </a:pPr>
                      <a:r>
                        <a:rPr lang="en-US" sz="1200" i="1">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20</a:t>
                      </a:r>
                      <a:endParaRPr lang="en-US" sz="140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a:noFill/>
                    </a:lnT>
                    <a:lnB>
                      <a:noFill/>
                    </a:lnB>
                  </a:tcPr>
                </a:tc>
                <a:tc>
                  <a:txBody>
                    <a:bodyPr/>
                    <a:lstStyle/>
                    <a:p>
                      <a:pPr marL="0" marR="0" indent="0" algn="l">
                        <a:lnSpc>
                          <a:spcPct val="107000"/>
                        </a:lnSpc>
                        <a:spcBef>
                          <a:spcPts val="0"/>
                        </a:spcBef>
                        <a:spcAft>
                          <a:spcPts val="0"/>
                        </a:spcAft>
                      </a:pPr>
                      <a:r>
                        <a:rPr lang="en-US" sz="1200" i="1">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25</a:t>
                      </a:r>
                      <a:endParaRPr lang="en-US" sz="140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a:noFill/>
                    </a:lnT>
                    <a:lnB>
                      <a:noFill/>
                    </a:lnB>
                  </a:tcPr>
                </a:tc>
                <a:tc>
                  <a:txBody>
                    <a:bodyPr/>
                    <a:lstStyle/>
                    <a:p>
                      <a:pPr marL="102235" marR="0" indent="0" algn="l">
                        <a:lnSpc>
                          <a:spcPct val="107000"/>
                        </a:lnSpc>
                        <a:spcBef>
                          <a:spcPts val="0"/>
                        </a:spcBef>
                        <a:spcAft>
                          <a:spcPts val="0"/>
                        </a:spcAft>
                      </a:pP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30</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a:noFill/>
                    </a:lnT>
                    <a:lnB>
                      <a:noFill/>
                    </a:lnB>
                  </a:tcPr>
                </a:tc>
                <a:tc>
                  <a:txBody>
                    <a:bodyPr/>
                    <a:lstStyle/>
                    <a:p>
                      <a:pPr marL="0" marR="0" indent="0" algn="l">
                        <a:lnSpc>
                          <a:spcPct val="107000"/>
                        </a:lnSpc>
                        <a:spcBef>
                          <a:spcPts val="0"/>
                        </a:spcBef>
                        <a:spcAft>
                          <a:spcPts val="0"/>
                        </a:spcAft>
                      </a:pPr>
                      <a:r>
                        <a:rPr lang="en-US" sz="1200" i="1">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35</a:t>
                      </a:r>
                      <a:endParaRPr lang="en-US" sz="140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a:noFill/>
                    </a:lnT>
                    <a:lnB>
                      <a:noFill/>
                    </a:lnB>
                  </a:tcPr>
                </a:tc>
                <a:tc>
                  <a:txBody>
                    <a:bodyPr/>
                    <a:lstStyle/>
                    <a:p>
                      <a:pPr marL="0" marR="0" indent="0" algn="l">
                        <a:lnSpc>
                          <a:spcPct val="107000"/>
                        </a:lnSpc>
                        <a:spcBef>
                          <a:spcPts val="0"/>
                        </a:spcBef>
                        <a:spcAft>
                          <a:spcPts val="0"/>
                        </a:spcAft>
                      </a:pP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40</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w="19050" cap="flat" cmpd="sng" algn="ctr">
                      <a:solidFill>
                        <a:srgbClr val="011423"/>
                      </a:solidFill>
                      <a:prstDash val="solid"/>
                      <a:round/>
                      <a:headEnd type="none" w="med" len="med"/>
                      <a:tailEnd type="none" w="med" len="med"/>
                    </a:lnR>
                    <a:lnT>
                      <a:noFill/>
                    </a:lnT>
                    <a:lnB>
                      <a:noFill/>
                    </a:lnB>
                  </a:tcPr>
                </a:tc>
                <a:extLst>
                  <a:ext uri="{0D108BD9-81ED-4DB2-BD59-A6C34878D82A}">
                    <a16:rowId xmlns:a16="http://schemas.microsoft.com/office/drawing/2014/main" val="2197234055"/>
                  </a:ext>
                </a:extLst>
              </a:tr>
              <a:tr h="221062">
                <a:tc>
                  <a:txBody>
                    <a:bodyPr/>
                    <a:lstStyle/>
                    <a:p>
                      <a:pPr marL="0" marR="0" indent="0" algn="l">
                        <a:lnSpc>
                          <a:spcPct val="107000"/>
                        </a:lnSpc>
                        <a:spcBef>
                          <a:spcPts val="0"/>
                        </a:spcBef>
                        <a:spcAft>
                          <a:spcPts val="0"/>
                        </a:spcAft>
                        <a:tabLst>
                          <a:tab pos="661035" algn="ctr"/>
                          <a:tab pos="1481455" algn="ctr"/>
                        </a:tabLst>
                      </a:pPr>
                      <a:r>
                        <a:rPr lang="en-US" sz="1200" b="1"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X3. </a:t>
                      </a: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Pulse Frequency (f)</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w="19050" cap="flat" cmpd="sng" algn="ctr">
                      <a:solidFill>
                        <a:srgbClr val="011423"/>
                      </a:solidFill>
                      <a:prstDash val="solid"/>
                      <a:round/>
                      <a:headEnd type="none" w="med" len="med"/>
                      <a:tailEnd type="none" w="med" len="med"/>
                    </a:lnL>
                    <a:lnR>
                      <a:noFill/>
                    </a:lnR>
                    <a:lnT>
                      <a:noFill/>
                    </a:lnT>
                    <a:lnB>
                      <a:noFill/>
                    </a:lnB>
                  </a:tcPr>
                </a:tc>
                <a:tc>
                  <a:txBody>
                    <a:bodyPr/>
                    <a:lstStyle/>
                    <a:p>
                      <a:pPr marL="120650" marR="0" indent="0" algn="l">
                        <a:lnSpc>
                          <a:spcPct val="107000"/>
                        </a:lnSpc>
                        <a:spcBef>
                          <a:spcPts val="0"/>
                        </a:spcBef>
                        <a:spcAft>
                          <a:spcPts val="0"/>
                        </a:spcAft>
                      </a:pP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Hz</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a:noFill/>
                    </a:lnT>
                    <a:lnB>
                      <a:noFill/>
                    </a:lnB>
                  </a:tcPr>
                </a:tc>
                <a:tc>
                  <a:txBody>
                    <a:bodyPr/>
                    <a:lstStyle/>
                    <a:p>
                      <a:pPr marL="0" marR="0" indent="0" algn="l">
                        <a:lnSpc>
                          <a:spcPct val="107000"/>
                        </a:lnSpc>
                        <a:spcBef>
                          <a:spcPts val="0"/>
                        </a:spcBef>
                        <a:spcAft>
                          <a:spcPts val="0"/>
                        </a:spcAft>
                      </a:pPr>
                      <a:r>
                        <a:rPr lang="en-US" sz="1200" i="1">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50</a:t>
                      </a:r>
                      <a:endParaRPr lang="en-US" sz="140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a:noFill/>
                    </a:lnT>
                    <a:lnB>
                      <a:noFill/>
                    </a:lnB>
                  </a:tcPr>
                </a:tc>
                <a:tc>
                  <a:txBody>
                    <a:bodyPr/>
                    <a:lstStyle/>
                    <a:p>
                      <a:pPr marL="0" marR="0" indent="0" algn="l">
                        <a:lnSpc>
                          <a:spcPct val="107000"/>
                        </a:lnSpc>
                        <a:spcBef>
                          <a:spcPts val="0"/>
                        </a:spcBef>
                        <a:spcAft>
                          <a:spcPts val="0"/>
                        </a:spcAft>
                      </a:pP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55</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a:noFill/>
                    </a:lnT>
                    <a:lnB>
                      <a:noFill/>
                    </a:lnB>
                  </a:tcPr>
                </a:tc>
                <a:tc>
                  <a:txBody>
                    <a:bodyPr/>
                    <a:lstStyle/>
                    <a:p>
                      <a:pPr marL="102235" marR="0" indent="0" algn="l">
                        <a:lnSpc>
                          <a:spcPct val="107000"/>
                        </a:lnSpc>
                        <a:spcBef>
                          <a:spcPts val="0"/>
                        </a:spcBef>
                        <a:spcAft>
                          <a:spcPts val="0"/>
                        </a:spcAft>
                      </a:pP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60</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a:noFill/>
                    </a:lnT>
                    <a:lnB>
                      <a:noFill/>
                    </a:lnB>
                  </a:tcPr>
                </a:tc>
                <a:tc>
                  <a:txBody>
                    <a:bodyPr/>
                    <a:lstStyle/>
                    <a:p>
                      <a:pPr marL="0" marR="0" indent="0" algn="l">
                        <a:lnSpc>
                          <a:spcPct val="107000"/>
                        </a:lnSpc>
                        <a:spcBef>
                          <a:spcPts val="0"/>
                        </a:spcBef>
                        <a:spcAft>
                          <a:spcPts val="0"/>
                        </a:spcAft>
                      </a:pPr>
                      <a:r>
                        <a:rPr lang="en-US" sz="1200" i="1">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65</a:t>
                      </a:r>
                      <a:endParaRPr lang="en-US" sz="140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a:noFill/>
                    </a:lnT>
                    <a:lnB>
                      <a:noFill/>
                    </a:lnB>
                  </a:tcPr>
                </a:tc>
                <a:tc>
                  <a:txBody>
                    <a:bodyPr/>
                    <a:lstStyle/>
                    <a:p>
                      <a:pPr marL="0" marR="0" indent="0" algn="l">
                        <a:lnSpc>
                          <a:spcPct val="107000"/>
                        </a:lnSpc>
                        <a:spcBef>
                          <a:spcPts val="0"/>
                        </a:spcBef>
                        <a:spcAft>
                          <a:spcPts val="0"/>
                        </a:spcAft>
                      </a:pP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70</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w="19050" cap="flat" cmpd="sng" algn="ctr">
                      <a:solidFill>
                        <a:srgbClr val="011423"/>
                      </a:solidFill>
                      <a:prstDash val="solid"/>
                      <a:round/>
                      <a:headEnd type="none" w="med" len="med"/>
                      <a:tailEnd type="none" w="med" len="med"/>
                    </a:lnR>
                    <a:lnT>
                      <a:noFill/>
                    </a:lnT>
                    <a:lnB>
                      <a:noFill/>
                    </a:lnB>
                  </a:tcPr>
                </a:tc>
                <a:extLst>
                  <a:ext uri="{0D108BD9-81ED-4DB2-BD59-A6C34878D82A}">
                    <a16:rowId xmlns:a16="http://schemas.microsoft.com/office/drawing/2014/main" val="1439074800"/>
                  </a:ext>
                </a:extLst>
              </a:tr>
              <a:tr h="315179">
                <a:tc>
                  <a:txBody>
                    <a:bodyPr/>
                    <a:lstStyle/>
                    <a:p>
                      <a:pPr marL="0" marR="0" indent="0" algn="l">
                        <a:lnSpc>
                          <a:spcPct val="112000"/>
                        </a:lnSpc>
                        <a:spcBef>
                          <a:spcPts val="0"/>
                        </a:spcBef>
                        <a:spcAft>
                          <a:spcPts val="0"/>
                        </a:spcAft>
                        <a:tabLst>
                          <a:tab pos="661035" algn="ctr"/>
                          <a:tab pos="1481455" algn="ctr"/>
                        </a:tabLst>
                      </a:pPr>
                      <a:r>
                        <a:rPr lang="en-US" sz="1200" b="1"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X4. </a:t>
                      </a: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Pass Number (P.N)</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w="19050" cap="flat" cmpd="sng" algn="ctr">
                      <a:solidFill>
                        <a:srgbClr val="011423"/>
                      </a:solidFill>
                      <a:prstDash val="solid"/>
                      <a:round/>
                      <a:headEnd type="none" w="med" len="med"/>
                      <a:tailEnd type="none" w="med" len="med"/>
                    </a:lnL>
                    <a:lnR>
                      <a:noFill/>
                    </a:lnR>
                    <a:lnT>
                      <a:noFill/>
                    </a:lnT>
                    <a:lnB w="19050" cap="flat" cmpd="sng" algn="ctr">
                      <a:solidFill>
                        <a:srgbClr val="011423"/>
                      </a:solidFill>
                      <a:prstDash val="solid"/>
                      <a:round/>
                      <a:headEnd type="none" w="med" len="med"/>
                      <a:tailEnd type="none" w="med" len="med"/>
                    </a:lnB>
                  </a:tcPr>
                </a:tc>
                <a:tc>
                  <a:txBody>
                    <a:bodyPr/>
                    <a:lstStyle/>
                    <a:p>
                      <a:pPr marL="120650" marR="0" indent="0" algn="l">
                        <a:lnSpc>
                          <a:spcPct val="112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 </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a:noFill/>
                    </a:lnT>
                    <a:lnB w="19050" cap="flat" cmpd="sng" algn="ctr">
                      <a:solidFill>
                        <a:srgbClr val="011423"/>
                      </a:solidFill>
                      <a:prstDash val="solid"/>
                      <a:round/>
                      <a:headEnd type="none" w="med" len="med"/>
                      <a:tailEnd type="none" w="med" len="med"/>
                    </a:lnB>
                  </a:tcPr>
                </a:tc>
                <a:tc>
                  <a:txBody>
                    <a:bodyPr/>
                    <a:lstStyle/>
                    <a:p>
                      <a:pPr marL="0" marR="0" indent="0" algn="l">
                        <a:lnSpc>
                          <a:spcPct val="112000"/>
                        </a:lnSpc>
                        <a:spcBef>
                          <a:spcPts val="0"/>
                        </a:spcBef>
                        <a:spcAft>
                          <a:spcPts val="0"/>
                        </a:spcAft>
                      </a:pP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1</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a:noFill/>
                    </a:lnT>
                    <a:lnB w="19050" cap="flat" cmpd="sng" algn="ctr">
                      <a:solidFill>
                        <a:srgbClr val="011423"/>
                      </a:solidFill>
                      <a:prstDash val="solid"/>
                      <a:round/>
                      <a:headEnd type="none" w="med" len="med"/>
                      <a:tailEnd type="none" w="med" len="med"/>
                    </a:lnB>
                  </a:tcPr>
                </a:tc>
                <a:tc>
                  <a:txBody>
                    <a:bodyPr/>
                    <a:lstStyle/>
                    <a:p>
                      <a:pPr marL="0" marR="0" indent="0" algn="l">
                        <a:lnSpc>
                          <a:spcPct val="112000"/>
                        </a:lnSpc>
                        <a:spcBef>
                          <a:spcPts val="0"/>
                        </a:spcBef>
                        <a:spcAft>
                          <a:spcPts val="0"/>
                        </a:spcAft>
                      </a:pP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3</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a:noFill/>
                    </a:lnT>
                    <a:lnB w="19050" cap="flat" cmpd="sng" algn="ctr">
                      <a:solidFill>
                        <a:srgbClr val="011423"/>
                      </a:solidFill>
                      <a:prstDash val="solid"/>
                      <a:round/>
                      <a:headEnd type="none" w="med" len="med"/>
                      <a:tailEnd type="none" w="med" len="med"/>
                    </a:lnB>
                  </a:tcPr>
                </a:tc>
                <a:tc>
                  <a:txBody>
                    <a:bodyPr/>
                    <a:lstStyle/>
                    <a:p>
                      <a:pPr marL="102235" marR="0" indent="0" algn="l">
                        <a:lnSpc>
                          <a:spcPct val="112000"/>
                        </a:lnSpc>
                        <a:spcBef>
                          <a:spcPts val="0"/>
                        </a:spcBef>
                        <a:spcAft>
                          <a:spcPts val="0"/>
                        </a:spcAft>
                      </a:pP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5</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a:noFill/>
                    </a:lnT>
                    <a:lnB w="19050" cap="flat" cmpd="sng" algn="ctr">
                      <a:solidFill>
                        <a:srgbClr val="011423"/>
                      </a:solidFill>
                      <a:prstDash val="solid"/>
                      <a:round/>
                      <a:headEnd type="none" w="med" len="med"/>
                      <a:tailEnd type="none" w="med" len="med"/>
                    </a:lnB>
                  </a:tcPr>
                </a:tc>
                <a:tc>
                  <a:txBody>
                    <a:bodyPr/>
                    <a:lstStyle/>
                    <a:p>
                      <a:pPr marL="0" marR="0" indent="0" algn="l">
                        <a:lnSpc>
                          <a:spcPct val="112000"/>
                        </a:lnSpc>
                        <a:spcBef>
                          <a:spcPts val="0"/>
                        </a:spcBef>
                        <a:spcAft>
                          <a:spcPts val="0"/>
                        </a:spcAft>
                      </a:pP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7</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a:noFill/>
                    </a:lnR>
                    <a:lnT>
                      <a:noFill/>
                    </a:lnT>
                    <a:lnB w="19050" cap="flat" cmpd="sng" algn="ctr">
                      <a:solidFill>
                        <a:srgbClr val="011423"/>
                      </a:solidFill>
                      <a:prstDash val="solid"/>
                      <a:round/>
                      <a:headEnd type="none" w="med" len="med"/>
                      <a:tailEnd type="none" w="med" len="med"/>
                    </a:lnB>
                  </a:tcPr>
                </a:tc>
                <a:tc>
                  <a:txBody>
                    <a:bodyPr/>
                    <a:lstStyle/>
                    <a:p>
                      <a:pPr marL="0" marR="0" indent="0" algn="l">
                        <a:lnSpc>
                          <a:spcPct val="112000"/>
                        </a:lnSpc>
                        <a:spcBef>
                          <a:spcPts val="0"/>
                        </a:spcBef>
                        <a:spcAft>
                          <a:spcPts val="0"/>
                        </a:spcAft>
                      </a:pPr>
                      <a:r>
                        <a:rPr lang="en-US" sz="1200" i="1" dirty="0">
                          <a:solidFill>
                            <a:srgbClr val="000000"/>
                          </a:solidFill>
                          <a:effectLst/>
                          <a:latin typeface="Times New Roman" panose="02020603050405020304" pitchFamily="18" charset="0"/>
                          <a:ea typeface="Times New Roman" panose="02020603050405020304" pitchFamily="18" charset="0"/>
                          <a:cs typeface="Book Antiqua" panose="02040602050305030304" pitchFamily="18" charset="0"/>
                        </a:rPr>
                        <a:t>9</a:t>
                      </a:r>
                      <a:endParaRPr lang="en-US" sz="14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73025" marT="7620" marB="0">
                    <a:lnL>
                      <a:noFill/>
                    </a:lnL>
                    <a:lnR w="19050" cap="flat" cmpd="sng" algn="ctr">
                      <a:solidFill>
                        <a:srgbClr val="011423"/>
                      </a:solidFill>
                      <a:prstDash val="solid"/>
                      <a:round/>
                      <a:headEnd type="none" w="med" len="med"/>
                      <a:tailEnd type="none" w="med" len="med"/>
                    </a:lnR>
                    <a:lnT>
                      <a:noFill/>
                    </a:lnT>
                    <a:lnB w="19050" cap="flat" cmpd="sng" algn="ctr">
                      <a:solidFill>
                        <a:srgbClr val="011423"/>
                      </a:solidFill>
                      <a:prstDash val="solid"/>
                      <a:round/>
                      <a:headEnd type="none" w="med" len="med"/>
                      <a:tailEnd type="none" w="med" len="med"/>
                    </a:lnB>
                  </a:tcPr>
                </a:tc>
                <a:extLst>
                  <a:ext uri="{0D108BD9-81ED-4DB2-BD59-A6C34878D82A}">
                    <a16:rowId xmlns:a16="http://schemas.microsoft.com/office/drawing/2014/main" val="2053173366"/>
                  </a:ext>
                </a:extLst>
              </a:tr>
            </a:tbl>
          </a:graphicData>
        </a:graphic>
      </p:graphicFrame>
    </p:spTree>
    <p:extLst>
      <p:ext uri="{BB962C8B-B14F-4D97-AF65-F5344CB8AC3E}">
        <p14:creationId xmlns:p14="http://schemas.microsoft.com/office/powerpoint/2010/main" val="424795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bril Fatface - Rubik Light">
      <a:majorFont>
        <a:latin typeface="Abril Fatfac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26A47"/>
        </a:solidFill>
        <a:ln>
          <a:noFill/>
        </a:ln>
      </a:spPr>
      <a:bodyPr rtlCol="0" anchor="ctr"/>
      <a:lstStyle>
        <a:defPPr algn="ctr">
          <a:defRPr sz="2400" dirty="0" smtClean="0">
            <a:solidFill>
              <a:srgbClr val="F8F5F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2F383D"/>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4245</TotalTime>
  <Words>2231</Words>
  <Application>Microsoft Office PowerPoint</Application>
  <PresentationFormat>Widescreen</PresentationFormat>
  <Paragraphs>490</Paragraphs>
  <Slides>27</Slides>
  <Notes>2</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27</vt:i4>
      </vt:variant>
    </vt:vector>
  </HeadingPairs>
  <TitlesOfParts>
    <vt:vector size="46" baseType="lpstr">
      <vt:lpstr>Courier New</vt:lpstr>
      <vt:lpstr>Calibri</vt:lpstr>
      <vt:lpstr>Josefin Sans</vt:lpstr>
      <vt:lpstr>Franklin Gothic Book</vt:lpstr>
      <vt:lpstr>Roboto</vt:lpstr>
      <vt:lpstr>Bookman Old Style</vt:lpstr>
      <vt:lpstr>Times New Roman</vt:lpstr>
      <vt:lpstr>Malgun Gothic</vt:lpstr>
      <vt:lpstr>Cambria</vt:lpstr>
      <vt:lpstr>Cambria Math</vt:lpstr>
      <vt:lpstr>Arial</vt:lpstr>
      <vt:lpstr>Rubik Light</vt:lpstr>
      <vt:lpstr>Wingdings</vt:lpstr>
      <vt:lpstr>Elephant</vt:lpstr>
      <vt:lpstr>ROCKWELL</vt:lpstr>
      <vt:lpstr>Andalus</vt:lpstr>
      <vt:lpstr>Abril Fatface</vt:lpstr>
      <vt:lpstr>Book Antiqua</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5</dc:creator>
  <cp:lastModifiedBy>SURA HASAAN</cp:lastModifiedBy>
  <cp:revision>287</cp:revision>
  <dcterms:created xsi:type="dcterms:W3CDTF">2019-04-06T05:20:47Z</dcterms:created>
  <dcterms:modified xsi:type="dcterms:W3CDTF">2023-04-30T05:38:41Z</dcterms:modified>
</cp:coreProperties>
</file>