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57" r:id="rId2"/>
    <p:sldId id="291" r:id="rId3"/>
    <p:sldId id="296" r:id="rId4"/>
    <p:sldId id="297" r:id="rId5"/>
    <p:sldId id="293" r:id="rId6"/>
    <p:sldId id="263" r:id="rId7"/>
    <p:sldId id="260" r:id="rId8"/>
    <p:sldId id="300" r:id="rId9"/>
    <p:sldId id="266" r:id="rId10"/>
    <p:sldId id="294" r:id="rId11"/>
    <p:sldId id="299" r:id="rId12"/>
    <p:sldId id="270" r:id="rId13"/>
    <p:sldId id="277" r:id="rId14"/>
    <p:sldId id="274" r:id="rId15"/>
    <p:sldId id="278" r:id="rId16"/>
    <p:sldId id="301" r:id="rId17"/>
    <p:sldId id="281" r:id="rId18"/>
    <p:sldId id="282" r:id="rId19"/>
    <p:sldId id="283" r:id="rId20"/>
    <p:sldId id="286" r:id="rId21"/>
    <p:sldId id="288" r:id="rId22"/>
    <p:sldId id="298" r:id="rId23"/>
  </p:sldIdLst>
  <p:sldSz cx="12192000" cy="6858000"/>
  <p:notesSz cx="6858000" cy="9144000"/>
  <p:photoAlbum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1106EE"/>
    <a:srgbClr val="008000"/>
    <a:srgbClr val="FF3300"/>
    <a:srgbClr val="FF00FF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نمط ذو نسُق 2 - تميي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نمط ذو نسُق 2 - تميي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79" autoAdjust="0"/>
    <p:restoredTop sz="90860" autoAdjust="0"/>
  </p:normalViewPr>
  <p:slideViewPr>
    <p:cSldViewPr snapToGrid="0">
      <p:cViewPr varScale="1">
        <p:scale>
          <a:sx n="90" d="100"/>
          <a:sy n="90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3331825998554"/>
          <c:y val="0.41556456901793432"/>
          <c:w val="0.29638470704343434"/>
          <c:h val="0.54312799605508544"/>
        </c:manualLayout>
      </c:layout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8575" cap="flat" cmpd="sng" algn="ctr">
              <a:solidFill>
                <a:srgbClr val="FFFF00"/>
              </a:solidFill>
              <a:prstDash val="solid"/>
              <a:miter lim="800000"/>
            </a:ln>
            <a:effectLst/>
          </c:spPr>
          <c:dPt>
            <c:idx val="0"/>
            <c:bubble3D val="0"/>
            <c:spPr>
              <a:gradFill flip="none" rotWithShape="1">
                <a:gsLst>
                  <a:gs pos="0">
                    <a:srgbClr val="1106EE">
                      <a:shade val="30000"/>
                      <a:satMod val="115000"/>
                    </a:srgbClr>
                  </a:gs>
                  <a:gs pos="37000">
                    <a:srgbClr val="1106EE">
                      <a:shade val="67500"/>
                      <a:satMod val="115000"/>
                    </a:srgbClr>
                  </a:gs>
                  <a:gs pos="100000">
                    <a:srgbClr val="1106EE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8575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45-467A-ABB3-2BDCB8D89E78}"/>
              </c:ext>
            </c:extLst>
          </c:dPt>
          <c:dPt>
            <c:idx val="1"/>
            <c:bubble3D val="0"/>
            <c:spPr>
              <a:solidFill>
                <a:srgbClr val="00FF00"/>
              </a:solidFill>
              <a:ln w="28575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45-467A-ABB3-2BDCB8D89E7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28575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45-467A-ABB3-2BDCB8D89E7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28575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1645-467A-ABB3-2BDCB8D89E78}"/>
              </c:ext>
            </c:extLst>
          </c:dPt>
          <c:dLbls>
            <c:dLbl>
              <c:idx val="0"/>
              <c:layout>
                <c:manualLayout>
                  <c:x val="-0.19455940164310492"/>
                  <c:y val="-6.86553947477655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+mn-ea"/>
                        <a:cs typeface="Adobe Arabic" panose="02040503050201020203" pitchFamily="18" charset="-78"/>
                      </a:defRPr>
                    </a:pPr>
                    <a:r>
                      <a: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cs typeface="Adobe Arabic" panose="02040503050201020203" pitchFamily="18" charset="-78"/>
                      </a:rPr>
                      <a:t>Heating process 62%</a:t>
                    </a:r>
                  </a:p>
                  <a:p>
                    <a:pPr>
                      <a:defRPr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cs typeface="Adobe Arabic" panose="02040503050201020203" pitchFamily="18" charset="-78"/>
                      </a:defRPr>
                    </a:pPr>
                    <a:endParaRPr lang="en-US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Arabic" panose="02040503050201020203" pitchFamily="18" charset="-78"/>
                      <a:cs typeface="Adobe Arabic" panose="02040503050201020203" pitchFamily="18" charset="-78"/>
                    </a:endParaRPr>
                  </a:p>
                </c:rich>
              </c:tx>
              <c:spPr>
                <a:solidFill>
                  <a:srgbClr val="FF00FF">
                    <a:alpha val="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Arabic" panose="02040503050201020203" pitchFamily="18" charset="-78"/>
                      <a:ea typeface="+mn-ea"/>
                      <a:cs typeface="Adobe Arabic" panose="02040503050201020203" pitchFamily="18" charset="-78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45-467A-ABB3-2BDCB8D89E78}"/>
                </c:ext>
              </c:extLst>
            </c:dLbl>
            <c:dLbl>
              <c:idx val="1"/>
              <c:layout>
                <c:manualLayout>
                  <c:x val="0.10837235074910137"/>
                  <c:y val="0.168864132866560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bg1"/>
                        </a:solidFill>
                        <a:latin typeface="Adobe Arabic" panose="02040503050201020203" pitchFamily="18" charset="-78"/>
                        <a:ea typeface="+mn-ea"/>
                        <a:cs typeface="Adobe Arabic" panose="02040503050201020203" pitchFamily="18" charset="-78"/>
                      </a:defRPr>
                    </a:pPr>
                    <a:r>
                      <a:rPr lang="en-US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cs typeface="Adobe Arabic" panose="02040503050201020203" pitchFamily="18" charset="-78"/>
                      </a:rPr>
                      <a:t>Cooling process 38% </a:t>
                    </a:r>
                  </a:p>
                </c:rich>
              </c:tx>
              <c:spPr>
                <a:solidFill>
                  <a:srgbClr val="FF00FF">
                    <a:alpha val="0"/>
                  </a:srgb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Adobe Arabic" panose="02040503050201020203" pitchFamily="18" charset="-78"/>
                      <a:ea typeface="+mn-ea"/>
                      <a:cs typeface="Adobe Arabic" panose="02040503050201020203" pitchFamily="18" charset="-78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59987853302217"/>
                      <c:h val="0.129591229248861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645-467A-ABB3-2BDCB8D89E78}"/>
                </c:ext>
              </c:extLst>
            </c:dLbl>
            <c:spPr>
              <a:solidFill>
                <a:srgbClr val="FF00FF">
                  <a:alpha val="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ورقة1!$A$2:$A$5</c:f>
              <c:strCache>
                <c:ptCount val="2"/>
                <c:pt idx="0">
                  <c:v>186 PAPER</c:v>
                </c:pt>
                <c:pt idx="1">
                  <c:v>114 PAPER</c:v>
                </c:pt>
              </c:strCache>
            </c:strRef>
          </c:cat>
          <c:val>
            <c:numRef>
              <c:f>ورقة1!$B$2:$B$5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45-467A-ABB3-2BDCB8D89E7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rgbClr val="00FF00">
            <a:alpha val="0"/>
          </a:srgbClr>
        </a:solidFill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rgbClr val="00FF00">
            <a:tint val="66000"/>
            <a:satMod val="160000"/>
          </a:srgbClr>
        </a:gs>
        <a:gs pos="50000">
          <a:srgbClr val="00FF00">
            <a:tint val="44500"/>
            <a:satMod val="160000"/>
          </a:srgbClr>
        </a:gs>
        <a:gs pos="100000">
          <a:srgbClr val="00FF00">
            <a:tint val="23500"/>
            <a:satMod val="160000"/>
          </a:srgbClr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95133883746992"/>
          <c:y val="5.2602209980599404E-2"/>
          <c:w val="0.59846944533114788"/>
          <c:h val="0.8767896237211108"/>
        </c:manualLayout>
      </c:layout>
      <c:doughnutChart>
        <c:varyColors val="1"/>
        <c:ser>
          <c:idx val="0"/>
          <c:order val="0"/>
          <c:tx>
            <c:strRef>
              <c:f>ورقة1!$D$1</c:f>
              <c:strCache>
                <c:ptCount val="1"/>
                <c:pt idx="0">
                  <c:v>سلسلة1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1"/>
          <c:dPt>
            <c:idx val="0"/>
            <c:bubble3D val="0"/>
            <c:spPr>
              <a:solidFill>
                <a:srgbClr val="1106EE"/>
              </a:soli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F4-4DA6-BD8C-682398251EAE}"/>
              </c:ext>
            </c:extLst>
          </c:dPt>
          <c:dPt>
            <c:idx val="1"/>
            <c:bubble3D val="0"/>
            <c:spPr>
              <a:solidFill>
                <a:srgbClr val="FF00FF"/>
              </a:soli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F4-4DA6-BD8C-682398251EA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F4-4DA6-BD8C-682398251EAE}"/>
              </c:ext>
            </c:extLst>
          </c:dPt>
          <c:dPt>
            <c:idx val="3"/>
            <c:bubble3D val="0"/>
            <c:spPr>
              <a:solidFill>
                <a:srgbClr val="00FF00"/>
              </a:soli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F4-4DA6-BD8C-682398251EA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9F4-4DA6-BD8C-682398251EA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9F4-4DA6-BD8C-682398251EA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9F4-4DA6-BD8C-682398251EA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2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2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79F4-4DA6-BD8C-682398251EA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3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3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79F4-4DA6-BD8C-682398251EA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4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4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79F4-4DA6-BD8C-682398251EAE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5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5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79F4-4DA6-BD8C-682398251EAE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50000"/>
                      <a:satMod val="300000"/>
                    </a:schemeClr>
                  </a:gs>
                  <a:gs pos="35000">
                    <a:schemeClr val="accent6">
                      <a:lumMod val="60000"/>
                      <a:tint val="37000"/>
                      <a:satMod val="300000"/>
                    </a:schemeClr>
                  </a:gs>
                  <a:gs pos="100000">
                    <a:schemeClr val="accent6">
                      <a:lumMod val="6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79F4-4DA6-BD8C-682398251EAE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50000"/>
                      <a:satMod val="300000"/>
                    </a:schemeClr>
                  </a:gs>
                  <a:gs pos="35000">
                    <a:schemeClr val="accent1">
                      <a:lumMod val="80000"/>
                      <a:lumOff val="20000"/>
                      <a:tint val="37000"/>
                      <a:satMod val="300000"/>
                    </a:schemeClr>
                  </a:gs>
                  <a:gs pos="100000">
                    <a:schemeClr val="accent1">
                      <a:lumMod val="80000"/>
                      <a:lumOff val="2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79F4-4DA6-BD8C-682398251EAE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50000"/>
                      <a:satMod val="300000"/>
                    </a:schemeClr>
                  </a:gs>
                  <a:gs pos="35000">
                    <a:schemeClr val="accent2">
                      <a:lumMod val="80000"/>
                      <a:lumOff val="20000"/>
                      <a:tint val="37000"/>
                      <a:satMod val="300000"/>
                    </a:schemeClr>
                  </a:gs>
                  <a:gs pos="100000">
                    <a:schemeClr val="accent2">
                      <a:lumMod val="80000"/>
                      <a:lumOff val="2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79F4-4DA6-BD8C-682398251EAE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50000"/>
                      <a:satMod val="300000"/>
                    </a:schemeClr>
                  </a:gs>
                  <a:gs pos="35000">
                    <a:schemeClr val="accent3">
                      <a:lumMod val="80000"/>
                      <a:lumOff val="20000"/>
                      <a:tint val="37000"/>
                      <a:satMod val="300000"/>
                    </a:schemeClr>
                  </a:gs>
                  <a:gs pos="100000">
                    <a:schemeClr val="accent3">
                      <a:lumMod val="80000"/>
                      <a:lumOff val="2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79F4-4DA6-BD8C-682398251EAE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50000"/>
                      <a:satMod val="300000"/>
                    </a:schemeClr>
                  </a:gs>
                  <a:gs pos="35000">
                    <a:schemeClr val="accent4">
                      <a:lumMod val="80000"/>
                      <a:lumOff val="20000"/>
                      <a:tint val="37000"/>
                      <a:satMod val="300000"/>
                    </a:schemeClr>
                  </a:gs>
                  <a:gs pos="100000">
                    <a:schemeClr val="accent4">
                      <a:lumMod val="80000"/>
                      <a:lumOff val="20000"/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38100" cap="flat" cmpd="sng" algn="ctr">
                <a:solidFill>
                  <a:srgbClr val="FFF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79F4-4DA6-BD8C-682398251EAE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fld id="{817B8397-E99C-4674-B94D-54792AB62D38}" type="CATEGORYNAME">
                      <a:rPr lang="en-US" sz="1800" b="1"/>
                      <a:pPr/>
                      <a:t>[اسم الفئة]</a:t>
                    </a:fld>
                    <a:r>
                      <a:rPr lang="en-US" baseline="0" dirty="0"/>
                      <a:t>
</a:t>
                    </a:r>
                    <a:fld id="{6792E8EA-AE94-4078-B95B-A2AAD10FE617}" type="PERCENTAGE">
                      <a:rPr lang="en-US" sz="1800" baseline="0"/>
                      <a:pPr/>
                      <a:t>[النسبة المئوية]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9F4-4DA6-BD8C-682398251EAE}"/>
                </c:ext>
              </c:extLst>
            </c:dLbl>
            <c:dLbl>
              <c:idx val="3"/>
              <c:layout>
                <c:manualLayout>
                  <c:x val="1.7022066529138607E-2"/>
                  <c:y val="3.16937910615523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F4-4DA6-BD8C-682398251E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noFill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ورقة1!$A$2:$C$17</c:f>
              <c:strCache>
                <c:ptCount val="4"/>
                <c:pt idx="0">
                  <c:v>Walls</c:v>
                </c:pt>
                <c:pt idx="1">
                  <c:v>Roofs</c:v>
                </c:pt>
                <c:pt idx="2">
                  <c:v>Floors</c:v>
                </c:pt>
                <c:pt idx="3">
                  <c:v>Combind</c:v>
                </c:pt>
              </c:strCache>
            </c:strRef>
          </c:cat>
          <c:val>
            <c:numRef>
              <c:f>ورقة1!$D$2:$D$17</c:f>
              <c:numCache>
                <c:formatCode>General</c:formatCode>
                <c:ptCount val="16"/>
                <c:pt idx="0">
                  <c:v>33</c:v>
                </c:pt>
                <c:pt idx="1">
                  <c:v>27</c:v>
                </c:pt>
                <c:pt idx="2">
                  <c:v>13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79F4-4DA6-BD8C-682398251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Cambria" panose="02040503050406030204" pitchFamily="18" charset="0"/>
          <a:ea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8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 kern="120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tx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ln w="19050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</cs:dropLine>
  <cs:errorBar>
    <cs:lnRef idx="0"/>
    <cs:fillRef idx="0"/>
    <cs:effectRef idx="0"/>
    <cs:fontRef idx="minor">
      <a:schemeClr val="dk1"/>
    </cs:fontRef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</cs:hiLoLine>
  <cs:leaderLine>
    <cs:lnRef idx="0"/>
    <cs:fillRef idx="0"/>
    <cs:effectRef idx="0"/>
    <cs:fontRef idx="minor">
      <a:schemeClr val="dk1"/>
    </cs:fontRef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  <cs:bodyPr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  <cs:bodyPr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3EBBF-3AE2-4B92-806D-F18D07DCE7AF}" type="doc">
      <dgm:prSet loTypeId="urn:microsoft.com/office/officeart/2005/8/layout/chevron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FE4EE288-6702-414A-AA38-4D133D0C166A}">
      <dgm:prSet phldrT="[نص]" custT="1"/>
      <dgm:spPr>
        <a:ln w="76200"/>
      </dgm:spPr>
      <dgm:t>
        <a:bodyPr/>
        <a:lstStyle/>
        <a:p>
          <a:pPr rtl="1"/>
          <a:r>
            <a:rPr lang="en-US" sz="2800" b="1" smtClean="0">
              <a:latin typeface="Adobe Arabic" panose="02040503050201020203" pitchFamily="18" charset="-78"/>
              <a:cs typeface="Adobe Arabic" panose="02040503050201020203" pitchFamily="18" charset="-78"/>
            </a:rPr>
            <a:t>1</a:t>
          </a:r>
          <a:endParaRPr lang="ar-SA" sz="28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D3B7BE1F-1953-4510-8372-4331F941380B}" type="parTrans" cxnId="{D4310868-17D0-4D8E-9E70-68E3AD63D6DD}">
      <dgm:prSet/>
      <dgm:spPr/>
      <dgm:t>
        <a:bodyPr/>
        <a:lstStyle/>
        <a:p>
          <a:pPr rtl="1"/>
          <a:endParaRPr lang="ar-SA" sz="2800"/>
        </a:p>
      </dgm:t>
    </dgm:pt>
    <dgm:pt modelId="{D6216E48-57AD-44FD-89EE-B321719B4C53}" type="sibTrans" cxnId="{D4310868-17D0-4D8E-9E70-68E3AD63D6DD}">
      <dgm:prSet/>
      <dgm:spPr/>
      <dgm:t>
        <a:bodyPr/>
        <a:lstStyle/>
        <a:p>
          <a:pPr rtl="1"/>
          <a:endParaRPr lang="ar-SA" sz="2800"/>
        </a:p>
      </dgm:t>
    </dgm:pt>
    <dgm:pt modelId="{D7A2140D-869E-4128-9834-F1C469CF05C5}">
      <dgm:prSet phldrT="[نص]" custT="1"/>
      <dgm:spPr>
        <a:ln w="57150"/>
      </dgm:spPr>
      <dgm:t>
        <a:bodyPr/>
        <a:lstStyle/>
        <a:p>
          <a:pPr rtl="0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To Evaluate the energy and thermal performance of a (RCS) with integrated PCMs for an energy efficient building. </a:t>
          </a:r>
          <a:endParaRPr lang="ar-S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A6FA1DAE-382A-41BB-952B-DBDDD00C2C77}" type="parTrans" cxnId="{ABE8757B-0793-4D29-9639-89FEEF3BA2E4}">
      <dgm:prSet/>
      <dgm:spPr/>
      <dgm:t>
        <a:bodyPr/>
        <a:lstStyle/>
        <a:p>
          <a:pPr rtl="1"/>
          <a:endParaRPr lang="ar-SA" sz="2800"/>
        </a:p>
      </dgm:t>
    </dgm:pt>
    <dgm:pt modelId="{BE9C6381-EB17-4987-A26A-98838F95FFE8}" type="sibTrans" cxnId="{ABE8757B-0793-4D29-9639-89FEEF3BA2E4}">
      <dgm:prSet/>
      <dgm:spPr/>
      <dgm:t>
        <a:bodyPr/>
        <a:lstStyle/>
        <a:p>
          <a:pPr rtl="1"/>
          <a:endParaRPr lang="ar-SA" sz="2800"/>
        </a:p>
      </dgm:t>
    </dgm:pt>
    <dgm:pt modelId="{9FE8822D-984E-4EE0-B222-88A375471542}">
      <dgm:prSet phldrT="[نص]" custT="1"/>
      <dgm:spPr/>
      <dgm:t>
        <a:bodyPr/>
        <a:lstStyle/>
        <a:p>
          <a:pPr rtl="1"/>
          <a:r>
            <a:rPr lang="en-US" sz="2800" b="1" smtClean="0">
              <a:latin typeface="Adobe Arabic" panose="02040503050201020203" pitchFamily="18" charset="-78"/>
              <a:cs typeface="Adobe Arabic" panose="02040503050201020203" pitchFamily="18" charset="-78"/>
            </a:rPr>
            <a:t>2</a:t>
          </a:r>
          <a:endParaRPr lang="ar-SA" sz="28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6D1167DA-3492-4335-8459-A3EFDAF2296A}" type="parTrans" cxnId="{527AC0FC-8395-4417-847A-4377FDD8415C}">
      <dgm:prSet/>
      <dgm:spPr/>
      <dgm:t>
        <a:bodyPr/>
        <a:lstStyle/>
        <a:p>
          <a:pPr rtl="1"/>
          <a:endParaRPr lang="ar-SA" sz="2800"/>
        </a:p>
      </dgm:t>
    </dgm:pt>
    <dgm:pt modelId="{C0DFE296-C3D0-4F84-99D8-55D55EBE4424}" type="sibTrans" cxnId="{527AC0FC-8395-4417-847A-4377FDD8415C}">
      <dgm:prSet/>
      <dgm:spPr/>
      <dgm:t>
        <a:bodyPr/>
        <a:lstStyle/>
        <a:p>
          <a:pPr rtl="1"/>
          <a:endParaRPr lang="ar-SA" sz="2800"/>
        </a:p>
      </dgm:t>
    </dgm:pt>
    <dgm:pt modelId="{A211C9DF-98E9-4748-80F9-E0D391B6BB11}">
      <dgm:prSet phldrT="[نص]" custT="1"/>
      <dgm:spPr/>
      <dgm:t>
        <a:bodyPr/>
        <a:lstStyle/>
        <a:p>
          <a:pPr rtl="0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To shift the energy from night time to peak time it is required to store thermal energy by using an indoor Thermal Energy Storage (TES).</a:t>
          </a:r>
          <a:endParaRPr lang="ar-S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9FF51148-5BA6-4495-90C7-5B0EE89856FE}" type="parTrans" cxnId="{3BAD34CB-5292-4687-88AF-C1C0DA1B2A75}">
      <dgm:prSet/>
      <dgm:spPr/>
      <dgm:t>
        <a:bodyPr/>
        <a:lstStyle/>
        <a:p>
          <a:pPr rtl="1"/>
          <a:endParaRPr lang="ar-SA" sz="2800"/>
        </a:p>
      </dgm:t>
    </dgm:pt>
    <dgm:pt modelId="{52F7E301-BE90-41C3-BAC4-EBB3988C097F}" type="sibTrans" cxnId="{3BAD34CB-5292-4687-88AF-C1C0DA1B2A75}">
      <dgm:prSet/>
      <dgm:spPr/>
      <dgm:t>
        <a:bodyPr/>
        <a:lstStyle/>
        <a:p>
          <a:pPr rtl="1"/>
          <a:endParaRPr lang="ar-SA" sz="2800"/>
        </a:p>
      </dgm:t>
    </dgm:pt>
    <dgm:pt modelId="{5048F6E9-860B-4A62-8088-335E7EF2FB20}">
      <dgm:prSet phldrT="[نص]" custT="1"/>
      <dgm:spPr/>
      <dgm:t>
        <a:bodyPr/>
        <a:lstStyle/>
        <a:p>
          <a:pPr rtl="1"/>
          <a:r>
            <a:rPr lang="en-US" sz="2800" b="1" smtClean="0">
              <a:latin typeface="Adobe Arabic" panose="02040503050201020203" pitchFamily="18" charset="-78"/>
              <a:cs typeface="Adobe Arabic" panose="02040503050201020203" pitchFamily="18" charset="-78"/>
            </a:rPr>
            <a:t>3</a:t>
          </a:r>
          <a:endParaRPr lang="ar-SA" sz="28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016BFF41-0989-4863-8AA0-6E26DEC5ECB7}" type="parTrans" cxnId="{585965AB-7C68-4929-8168-1D3B342D5020}">
      <dgm:prSet/>
      <dgm:spPr/>
      <dgm:t>
        <a:bodyPr/>
        <a:lstStyle/>
        <a:p>
          <a:pPr rtl="1"/>
          <a:endParaRPr lang="ar-SA" sz="2800"/>
        </a:p>
      </dgm:t>
    </dgm:pt>
    <dgm:pt modelId="{16BEBB14-B20E-4AF3-9F9C-82648C47BDB3}" type="sibTrans" cxnId="{585965AB-7C68-4929-8168-1D3B342D5020}">
      <dgm:prSet/>
      <dgm:spPr/>
      <dgm:t>
        <a:bodyPr/>
        <a:lstStyle/>
        <a:p>
          <a:pPr rtl="1"/>
          <a:endParaRPr lang="ar-SA" sz="2800"/>
        </a:p>
      </dgm:t>
    </dgm:pt>
    <dgm:pt modelId="{89928EDD-BF13-43EA-9A31-0879D7E9AE8B}">
      <dgm:prSet phldrT="[نص]" custT="1"/>
      <dgm:spPr/>
      <dgm:t>
        <a:bodyPr/>
        <a:lstStyle/>
        <a:p>
          <a:pPr rtl="0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Comparison between the two test rooms thermal performance by using with/without phase change materials.</a:t>
          </a:r>
          <a:endParaRPr lang="ar-SA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8C285DCF-DE64-4ABB-AD22-43D068EE9E5E}" type="parTrans" cxnId="{A006AB2D-38B6-4721-85D5-512CC593485D}">
      <dgm:prSet/>
      <dgm:spPr/>
      <dgm:t>
        <a:bodyPr/>
        <a:lstStyle/>
        <a:p>
          <a:pPr rtl="1"/>
          <a:endParaRPr lang="ar-SA" sz="2800"/>
        </a:p>
      </dgm:t>
    </dgm:pt>
    <dgm:pt modelId="{2B93CE60-8DCC-41B2-AD05-E041B145D909}" type="sibTrans" cxnId="{A006AB2D-38B6-4721-85D5-512CC593485D}">
      <dgm:prSet/>
      <dgm:spPr/>
      <dgm:t>
        <a:bodyPr/>
        <a:lstStyle/>
        <a:p>
          <a:pPr rtl="1"/>
          <a:endParaRPr lang="ar-SA" sz="2800"/>
        </a:p>
      </dgm:t>
    </dgm:pt>
    <dgm:pt modelId="{C32536E9-19D6-4F87-945C-479FB0C0DBA2}">
      <dgm:prSet custT="1"/>
      <dgm:spPr/>
      <dgm:t>
        <a:bodyPr/>
        <a:lstStyle/>
        <a:p>
          <a:pPr algn="ctr" rtl="1"/>
          <a:r>
            <a:rPr lang="en-US" sz="2800" b="1" smtClean="0">
              <a:latin typeface="Adobe Arabic" panose="02040503050201020203" pitchFamily="18" charset="-78"/>
              <a:cs typeface="Adobe Arabic" panose="02040503050201020203" pitchFamily="18" charset="-78"/>
            </a:rPr>
            <a:t>4</a:t>
          </a:r>
          <a:endParaRPr lang="ar-SA" sz="28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C659DB7D-DDED-49F7-B450-CB109708035F}" type="parTrans" cxnId="{FCEAD9CA-4B12-46DB-B4C4-F44223BC2D67}">
      <dgm:prSet/>
      <dgm:spPr/>
      <dgm:t>
        <a:bodyPr/>
        <a:lstStyle/>
        <a:p>
          <a:pPr rtl="1"/>
          <a:endParaRPr lang="ar-SA" sz="2800"/>
        </a:p>
      </dgm:t>
    </dgm:pt>
    <dgm:pt modelId="{4C04FDA1-3771-48A8-AE5E-3E2DC295C5B5}" type="sibTrans" cxnId="{FCEAD9CA-4B12-46DB-B4C4-F44223BC2D67}">
      <dgm:prSet/>
      <dgm:spPr/>
      <dgm:t>
        <a:bodyPr/>
        <a:lstStyle/>
        <a:p>
          <a:pPr rtl="1"/>
          <a:endParaRPr lang="ar-SA" sz="2800"/>
        </a:p>
      </dgm:t>
    </dgm:pt>
    <dgm:pt modelId="{2A400A71-5E86-4C08-A50B-37678E24C1F0}">
      <dgm:prSet custT="1"/>
      <dgm:spPr/>
      <dgm:t>
        <a:bodyPr/>
        <a:lstStyle/>
        <a:p>
          <a:pPr rtl="0">
            <a:lnSpc>
              <a:spcPct val="90000"/>
            </a:lnSpc>
          </a:pPr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The use of a hybrid system, which is a combination of several integrated systems to provide energy and convert it to cool the space, such as a solar system</a:t>
          </a:r>
          <a:r>
            <a:rPr lang="en-US" sz="28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.</a:t>
          </a:r>
          <a:endParaRPr lang="ar-SA" sz="2800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13F02DC0-FCDC-4F07-810B-E5BDE9ABE320}" type="parTrans" cxnId="{53054F6B-3527-4B7F-95EE-6D92F0E921F9}">
      <dgm:prSet/>
      <dgm:spPr/>
      <dgm:t>
        <a:bodyPr/>
        <a:lstStyle/>
        <a:p>
          <a:pPr rtl="1"/>
          <a:endParaRPr lang="ar-SA" sz="2800"/>
        </a:p>
      </dgm:t>
    </dgm:pt>
    <dgm:pt modelId="{69D47D19-8226-4621-808F-6210B571D040}" type="sibTrans" cxnId="{53054F6B-3527-4B7F-95EE-6D92F0E921F9}">
      <dgm:prSet/>
      <dgm:spPr/>
      <dgm:t>
        <a:bodyPr/>
        <a:lstStyle/>
        <a:p>
          <a:pPr rtl="1"/>
          <a:endParaRPr lang="ar-SA" sz="2800"/>
        </a:p>
      </dgm:t>
    </dgm:pt>
    <dgm:pt modelId="{A8E784B4-0D7B-4EE3-BF50-70CCA56C0620}" type="pres">
      <dgm:prSet presAssocID="{04D3EBBF-3AE2-4B92-806D-F18D07DCE7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DA62675-A177-4A88-8FE5-23666F8B7A3B}" type="pres">
      <dgm:prSet presAssocID="{FE4EE288-6702-414A-AA38-4D133D0C166A}" presName="composite" presStyleCnt="0"/>
      <dgm:spPr/>
    </dgm:pt>
    <dgm:pt modelId="{1DCE68E9-9C7B-4007-BB07-2D7BB07724CF}" type="pres">
      <dgm:prSet presAssocID="{FE4EE288-6702-414A-AA38-4D133D0C166A}" presName="parentText" presStyleLbl="alignNode1" presStyleIdx="0" presStyleCnt="4" custLinFactNeighborY="-2472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D579C28-BA1A-4F87-B44F-589CEB1EB399}" type="pres">
      <dgm:prSet presAssocID="{FE4EE288-6702-414A-AA38-4D133D0C166A}" presName="descendantText" presStyleLbl="alignAcc1" presStyleIdx="0" presStyleCnt="4" custLinFactNeighborX="240" custLinFactNeighborY="323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8AAA587-81FE-4F0E-9268-730E2B71417D}" type="pres">
      <dgm:prSet presAssocID="{D6216E48-57AD-44FD-89EE-B321719B4C53}" presName="sp" presStyleCnt="0"/>
      <dgm:spPr/>
    </dgm:pt>
    <dgm:pt modelId="{8EA9D92A-D077-4E62-A104-A1F27DCACBD9}" type="pres">
      <dgm:prSet presAssocID="{9FE8822D-984E-4EE0-B222-88A375471542}" presName="composite" presStyleCnt="0"/>
      <dgm:spPr/>
    </dgm:pt>
    <dgm:pt modelId="{37C0FD8C-FBB1-4BB0-A0FC-72BD95C8FC09}" type="pres">
      <dgm:prSet presAssocID="{9FE8822D-984E-4EE0-B222-88A37547154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145F40D-C633-4987-9585-15310D1E2AFE}" type="pres">
      <dgm:prSet presAssocID="{9FE8822D-984E-4EE0-B222-88A37547154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B311578-1D52-478F-8C77-CC0C0D2CED2B}" type="pres">
      <dgm:prSet presAssocID="{C0DFE296-C3D0-4F84-99D8-55D55EBE4424}" presName="sp" presStyleCnt="0"/>
      <dgm:spPr/>
    </dgm:pt>
    <dgm:pt modelId="{5878BC32-2CB6-44BB-AC0D-86D7D155CD02}" type="pres">
      <dgm:prSet presAssocID="{5048F6E9-860B-4A62-8088-335E7EF2FB20}" presName="composite" presStyleCnt="0"/>
      <dgm:spPr/>
    </dgm:pt>
    <dgm:pt modelId="{9760E4D0-48D7-4192-BF67-910407B36C11}" type="pres">
      <dgm:prSet presAssocID="{5048F6E9-860B-4A62-8088-335E7EF2FB2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74D978A-C428-4D36-88DA-3E8332774834}" type="pres">
      <dgm:prSet presAssocID="{5048F6E9-860B-4A62-8088-335E7EF2FB20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20A3FD5-5B52-4160-A3ED-885C9377B483}" type="pres">
      <dgm:prSet presAssocID="{16BEBB14-B20E-4AF3-9F9C-82648C47BDB3}" presName="sp" presStyleCnt="0"/>
      <dgm:spPr/>
    </dgm:pt>
    <dgm:pt modelId="{C88B80A8-C857-48E9-9861-F75522B96ECE}" type="pres">
      <dgm:prSet presAssocID="{C32536E9-19D6-4F87-945C-479FB0C0DBA2}" presName="composite" presStyleCnt="0"/>
      <dgm:spPr/>
    </dgm:pt>
    <dgm:pt modelId="{C8D353C7-3D53-451C-A25B-7042346FDDB6}" type="pres">
      <dgm:prSet presAssocID="{C32536E9-19D6-4F87-945C-479FB0C0DBA2}" presName="parentText" presStyleLbl="alignNode1" presStyleIdx="3" presStyleCnt="4" custLinFactNeighborY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083B632-F15D-4623-9F64-20AD530B5A35}" type="pres">
      <dgm:prSet presAssocID="{C32536E9-19D6-4F87-945C-479FB0C0DBA2}" presName="descendantText" presStyleLbl="alignAcc1" presStyleIdx="3" presStyleCnt="4" custLinFactNeighborX="240" custLinFactNeighborY="-456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27AC0FC-8395-4417-847A-4377FDD8415C}" srcId="{04D3EBBF-3AE2-4B92-806D-F18D07DCE7AF}" destId="{9FE8822D-984E-4EE0-B222-88A375471542}" srcOrd="1" destOrd="0" parTransId="{6D1167DA-3492-4335-8459-A3EFDAF2296A}" sibTransId="{C0DFE296-C3D0-4F84-99D8-55D55EBE4424}"/>
    <dgm:cxn modelId="{235893DF-D1AC-49AB-8A7D-BAD03C328602}" type="presOf" srcId="{2A400A71-5E86-4C08-A50B-37678E24C1F0}" destId="{6083B632-F15D-4623-9F64-20AD530B5A35}" srcOrd="0" destOrd="0" presId="urn:microsoft.com/office/officeart/2005/8/layout/chevron2"/>
    <dgm:cxn modelId="{D4310868-17D0-4D8E-9E70-68E3AD63D6DD}" srcId="{04D3EBBF-3AE2-4B92-806D-F18D07DCE7AF}" destId="{FE4EE288-6702-414A-AA38-4D133D0C166A}" srcOrd="0" destOrd="0" parTransId="{D3B7BE1F-1953-4510-8372-4331F941380B}" sibTransId="{D6216E48-57AD-44FD-89EE-B321719B4C53}"/>
    <dgm:cxn modelId="{ABE8757B-0793-4D29-9639-89FEEF3BA2E4}" srcId="{FE4EE288-6702-414A-AA38-4D133D0C166A}" destId="{D7A2140D-869E-4128-9834-F1C469CF05C5}" srcOrd="0" destOrd="0" parTransId="{A6FA1DAE-382A-41BB-952B-DBDDD00C2C77}" sibTransId="{BE9C6381-EB17-4987-A26A-98838F95FFE8}"/>
    <dgm:cxn modelId="{585965AB-7C68-4929-8168-1D3B342D5020}" srcId="{04D3EBBF-3AE2-4B92-806D-F18D07DCE7AF}" destId="{5048F6E9-860B-4A62-8088-335E7EF2FB20}" srcOrd="2" destOrd="0" parTransId="{016BFF41-0989-4863-8AA0-6E26DEC5ECB7}" sibTransId="{16BEBB14-B20E-4AF3-9F9C-82648C47BDB3}"/>
    <dgm:cxn modelId="{B7E25F49-40FB-4B64-B420-20DC381DA828}" type="presOf" srcId="{9FE8822D-984E-4EE0-B222-88A375471542}" destId="{37C0FD8C-FBB1-4BB0-A0FC-72BD95C8FC09}" srcOrd="0" destOrd="0" presId="urn:microsoft.com/office/officeart/2005/8/layout/chevron2"/>
    <dgm:cxn modelId="{A437F481-EEA5-47D5-ACD8-70FB4BB1B31B}" type="presOf" srcId="{04D3EBBF-3AE2-4B92-806D-F18D07DCE7AF}" destId="{A8E784B4-0D7B-4EE3-BF50-70CCA56C0620}" srcOrd="0" destOrd="0" presId="urn:microsoft.com/office/officeart/2005/8/layout/chevron2"/>
    <dgm:cxn modelId="{7DBB1A0E-A56F-49B2-B9FF-7BEE27158519}" type="presOf" srcId="{A211C9DF-98E9-4748-80F9-E0D391B6BB11}" destId="{B145F40D-C633-4987-9585-15310D1E2AFE}" srcOrd="0" destOrd="0" presId="urn:microsoft.com/office/officeart/2005/8/layout/chevron2"/>
    <dgm:cxn modelId="{3BAD34CB-5292-4687-88AF-C1C0DA1B2A75}" srcId="{9FE8822D-984E-4EE0-B222-88A375471542}" destId="{A211C9DF-98E9-4748-80F9-E0D391B6BB11}" srcOrd="0" destOrd="0" parTransId="{9FF51148-5BA6-4495-90C7-5B0EE89856FE}" sibTransId="{52F7E301-BE90-41C3-BAC4-EBB3988C097F}"/>
    <dgm:cxn modelId="{FCEAD9CA-4B12-46DB-B4C4-F44223BC2D67}" srcId="{04D3EBBF-3AE2-4B92-806D-F18D07DCE7AF}" destId="{C32536E9-19D6-4F87-945C-479FB0C0DBA2}" srcOrd="3" destOrd="0" parTransId="{C659DB7D-DDED-49F7-B450-CB109708035F}" sibTransId="{4C04FDA1-3771-48A8-AE5E-3E2DC295C5B5}"/>
    <dgm:cxn modelId="{B87FBAC7-B9A9-4288-B7AC-ADBC634F463C}" type="presOf" srcId="{89928EDD-BF13-43EA-9A31-0879D7E9AE8B}" destId="{E74D978A-C428-4D36-88DA-3E8332774834}" srcOrd="0" destOrd="0" presId="urn:microsoft.com/office/officeart/2005/8/layout/chevron2"/>
    <dgm:cxn modelId="{1E06FD12-B7CA-4D02-A659-9483028F8C70}" type="presOf" srcId="{C32536E9-19D6-4F87-945C-479FB0C0DBA2}" destId="{C8D353C7-3D53-451C-A25B-7042346FDDB6}" srcOrd="0" destOrd="0" presId="urn:microsoft.com/office/officeart/2005/8/layout/chevron2"/>
    <dgm:cxn modelId="{9010DCE5-F743-4052-9D55-27B8CEBB2324}" type="presOf" srcId="{5048F6E9-860B-4A62-8088-335E7EF2FB20}" destId="{9760E4D0-48D7-4192-BF67-910407B36C11}" srcOrd="0" destOrd="0" presId="urn:microsoft.com/office/officeart/2005/8/layout/chevron2"/>
    <dgm:cxn modelId="{E00FCC43-47EC-4ACC-A194-060BA052436A}" type="presOf" srcId="{D7A2140D-869E-4128-9834-F1C469CF05C5}" destId="{7D579C28-BA1A-4F87-B44F-589CEB1EB399}" srcOrd="0" destOrd="0" presId="urn:microsoft.com/office/officeart/2005/8/layout/chevron2"/>
    <dgm:cxn modelId="{53054F6B-3527-4B7F-95EE-6D92F0E921F9}" srcId="{C32536E9-19D6-4F87-945C-479FB0C0DBA2}" destId="{2A400A71-5E86-4C08-A50B-37678E24C1F0}" srcOrd="0" destOrd="0" parTransId="{13F02DC0-FCDC-4F07-810B-E5BDE9ABE320}" sibTransId="{69D47D19-8226-4621-808F-6210B571D040}"/>
    <dgm:cxn modelId="{A006AB2D-38B6-4721-85D5-512CC593485D}" srcId="{5048F6E9-860B-4A62-8088-335E7EF2FB20}" destId="{89928EDD-BF13-43EA-9A31-0879D7E9AE8B}" srcOrd="0" destOrd="0" parTransId="{8C285DCF-DE64-4ABB-AD22-43D068EE9E5E}" sibTransId="{2B93CE60-8DCC-41B2-AD05-E041B145D909}"/>
    <dgm:cxn modelId="{3187E65F-E1F2-416B-87F1-9F22925406F3}" type="presOf" srcId="{FE4EE288-6702-414A-AA38-4D133D0C166A}" destId="{1DCE68E9-9C7B-4007-BB07-2D7BB07724CF}" srcOrd="0" destOrd="0" presId="urn:microsoft.com/office/officeart/2005/8/layout/chevron2"/>
    <dgm:cxn modelId="{8720F583-AF84-4591-AEB1-8E05DD173E6C}" type="presParOf" srcId="{A8E784B4-0D7B-4EE3-BF50-70CCA56C0620}" destId="{EDA62675-A177-4A88-8FE5-23666F8B7A3B}" srcOrd="0" destOrd="0" presId="urn:microsoft.com/office/officeart/2005/8/layout/chevron2"/>
    <dgm:cxn modelId="{6CCC562F-2C93-4D3E-9A00-212983E29FED}" type="presParOf" srcId="{EDA62675-A177-4A88-8FE5-23666F8B7A3B}" destId="{1DCE68E9-9C7B-4007-BB07-2D7BB07724CF}" srcOrd="0" destOrd="0" presId="urn:microsoft.com/office/officeart/2005/8/layout/chevron2"/>
    <dgm:cxn modelId="{3A2B36CE-BDB0-4EC4-91F2-BF7FE41DF1AC}" type="presParOf" srcId="{EDA62675-A177-4A88-8FE5-23666F8B7A3B}" destId="{7D579C28-BA1A-4F87-B44F-589CEB1EB399}" srcOrd="1" destOrd="0" presId="urn:microsoft.com/office/officeart/2005/8/layout/chevron2"/>
    <dgm:cxn modelId="{41AB92EA-B7EC-42FC-B616-6928CF9F62F4}" type="presParOf" srcId="{A8E784B4-0D7B-4EE3-BF50-70CCA56C0620}" destId="{C8AAA587-81FE-4F0E-9268-730E2B71417D}" srcOrd="1" destOrd="0" presId="urn:microsoft.com/office/officeart/2005/8/layout/chevron2"/>
    <dgm:cxn modelId="{6FF443B6-88A9-4B90-B7BF-76BFCB7378B9}" type="presParOf" srcId="{A8E784B4-0D7B-4EE3-BF50-70CCA56C0620}" destId="{8EA9D92A-D077-4E62-A104-A1F27DCACBD9}" srcOrd="2" destOrd="0" presId="urn:microsoft.com/office/officeart/2005/8/layout/chevron2"/>
    <dgm:cxn modelId="{DE0E53FE-35C6-4864-B2B2-A5EA6616C931}" type="presParOf" srcId="{8EA9D92A-D077-4E62-A104-A1F27DCACBD9}" destId="{37C0FD8C-FBB1-4BB0-A0FC-72BD95C8FC09}" srcOrd="0" destOrd="0" presId="urn:microsoft.com/office/officeart/2005/8/layout/chevron2"/>
    <dgm:cxn modelId="{10E3ADBC-A2FB-4F48-B128-39213BB3A121}" type="presParOf" srcId="{8EA9D92A-D077-4E62-A104-A1F27DCACBD9}" destId="{B145F40D-C633-4987-9585-15310D1E2AFE}" srcOrd="1" destOrd="0" presId="urn:microsoft.com/office/officeart/2005/8/layout/chevron2"/>
    <dgm:cxn modelId="{73049079-762B-42FD-992D-D9BD33EC116B}" type="presParOf" srcId="{A8E784B4-0D7B-4EE3-BF50-70CCA56C0620}" destId="{7B311578-1D52-478F-8C77-CC0C0D2CED2B}" srcOrd="3" destOrd="0" presId="urn:microsoft.com/office/officeart/2005/8/layout/chevron2"/>
    <dgm:cxn modelId="{9973994D-F892-45D4-AD2D-E0E4FFA3968F}" type="presParOf" srcId="{A8E784B4-0D7B-4EE3-BF50-70CCA56C0620}" destId="{5878BC32-2CB6-44BB-AC0D-86D7D155CD02}" srcOrd="4" destOrd="0" presId="urn:microsoft.com/office/officeart/2005/8/layout/chevron2"/>
    <dgm:cxn modelId="{65F9AE03-46D9-4576-98B1-32895DC44F75}" type="presParOf" srcId="{5878BC32-2CB6-44BB-AC0D-86D7D155CD02}" destId="{9760E4D0-48D7-4192-BF67-910407B36C11}" srcOrd="0" destOrd="0" presId="urn:microsoft.com/office/officeart/2005/8/layout/chevron2"/>
    <dgm:cxn modelId="{B83F7C5F-D0E6-41EB-A950-1D9C9E270E91}" type="presParOf" srcId="{5878BC32-2CB6-44BB-AC0D-86D7D155CD02}" destId="{E74D978A-C428-4D36-88DA-3E8332774834}" srcOrd="1" destOrd="0" presId="urn:microsoft.com/office/officeart/2005/8/layout/chevron2"/>
    <dgm:cxn modelId="{4E948B46-2773-4690-AE7E-924E5C0FF80F}" type="presParOf" srcId="{A8E784B4-0D7B-4EE3-BF50-70CCA56C0620}" destId="{920A3FD5-5B52-4160-A3ED-885C9377B483}" srcOrd="5" destOrd="0" presId="urn:microsoft.com/office/officeart/2005/8/layout/chevron2"/>
    <dgm:cxn modelId="{9B7D7340-FD3E-4452-B9A5-1593A7C84EDB}" type="presParOf" srcId="{A8E784B4-0D7B-4EE3-BF50-70CCA56C0620}" destId="{C88B80A8-C857-48E9-9861-F75522B96ECE}" srcOrd="6" destOrd="0" presId="urn:microsoft.com/office/officeart/2005/8/layout/chevron2"/>
    <dgm:cxn modelId="{D27A584F-EBD8-44CA-877E-58F760E30275}" type="presParOf" srcId="{C88B80A8-C857-48E9-9861-F75522B96ECE}" destId="{C8D353C7-3D53-451C-A25B-7042346FDDB6}" srcOrd="0" destOrd="0" presId="urn:microsoft.com/office/officeart/2005/8/layout/chevron2"/>
    <dgm:cxn modelId="{FE778ECC-5CCB-4A48-9026-3D6E3308A3B5}" type="presParOf" srcId="{C88B80A8-C857-48E9-9861-F75522B96ECE}" destId="{6083B632-F15D-4623-9F64-20AD530B5A35}" srcOrd="1" destOrd="0" presId="urn:microsoft.com/office/officeart/2005/8/layout/chevron2"/>
  </dgm:cxnLst>
  <dgm:bg/>
  <dgm:whole>
    <a:ln w="38100">
      <a:solidFill>
        <a:srgbClr val="0000FF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D3EBBF-3AE2-4B92-806D-F18D07DCE7AF}" type="doc">
      <dgm:prSet loTypeId="urn:microsoft.com/office/officeart/2005/8/layout/chevron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FE4EE288-6702-414A-AA38-4D133D0C166A}">
      <dgm:prSet phldrT="[نص]" custT="1"/>
      <dgm:spPr>
        <a:ln w="76200"/>
      </dgm:spPr>
      <dgm:t>
        <a:bodyPr/>
        <a:lstStyle/>
        <a:p>
          <a:pPr rtl="1"/>
          <a:r>
            <a:rPr lang="en-US" sz="2400" b="1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5</a:t>
          </a:r>
          <a:endParaRPr lang="ar-SA" sz="24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D3B7BE1F-1953-4510-8372-4331F941380B}" type="parTrans" cxnId="{D4310868-17D0-4D8E-9E70-68E3AD63D6DD}">
      <dgm:prSet/>
      <dgm:spPr/>
      <dgm:t>
        <a:bodyPr/>
        <a:lstStyle/>
        <a:p>
          <a:pPr rtl="1"/>
          <a:endParaRPr lang="ar-SA" sz="2400"/>
        </a:p>
      </dgm:t>
    </dgm:pt>
    <dgm:pt modelId="{D6216E48-57AD-44FD-89EE-B321719B4C53}" type="sibTrans" cxnId="{D4310868-17D0-4D8E-9E70-68E3AD63D6DD}">
      <dgm:prSet/>
      <dgm:spPr/>
      <dgm:t>
        <a:bodyPr/>
        <a:lstStyle/>
        <a:p>
          <a:pPr rtl="1"/>
          <a:endParaRPr lang="ar-SA" sz="2400"/>
        </a:p>
      </dgm:t>
    </dgm:pt>
    <dgm:pt modelId="{D7A2140D-869E-4128-9834-F1C469CF05C5}">
      <dgm:prSet phldrT="[نص]" custT="1"/>
      <dgm:spPr>
        <a:ln w="57150"/>
      </dgm:spPr>
      <dgm:t>
        <a:bodyPr/>
        <a:lstStyle/>
        <a:p>
          <a:pPr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Temperature distribution of room test during daily time with/without phase change materials.</a:t>
          </a:r>
          <a:endParaRPr lang="ar-SA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A6FA1DAE-382A-41BB-952B-DBDDD00C2C77}" type="parTrans" cxnId="{ABE8757B-0793-4D29-9639-89FEEF3BA2E4}">
      <dgm:prSet/>
      <dgm:spPr/>
      <dgm:t>
        <a:bodyPr/>
        <a:lstStyle/>
        <a:p>
          <a:pPr rtl="1"/>
          <a:endParaRPr lang="ar-SA" sz="2400"/>
        </a:p>
      </dgm:t>
    </dgm:pt>
    <dgm:pt modelId="{BE9C6381-EB17-4987-A26A-98838F95FFE8}" type="sibTrans" cxnId="{ABE8757B-0793-4D29-9639-89FEEF3BA2E4}">
      <dgm:prSet/>
      <dgm:spPr/>
      <dgm:t>
        <a:bodyPr/>
        <a:lstStyle/>
        <a:p>
          <a:pPr rtl="1"/>
          <a:endParaRPr lang="ar-SA" sz="2400"/>
        </a:p>
      </dgm:t>
    </dgm:pt>
    <dgm:pt modelId="{9FE8822D-984E-4EE0-B222-88A375471542}">
      <dgm:prSet phldrT="[نص]" custT="1"/>
      <dgm:spPr/>
      <dgm:t>
        <a:bodyPr/>
        <a:lstStyle/>
        <a:p>
          <a:pPr rtl="1"/>
          <a:r>
            <a:rPr lang="en-US" sz="2400" b="1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6</a:t>
          </a:r>
          <a:endParaRPr lang="ar-SA" sz="24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6D1167DA-3492-4335-8459-A3EFDAF2296A}" type="parTrans" cxnId="{527AC0FC-8395-4417-847A-4377FDD8415C}">
      <dgm:prSet/>
      <dgm:spPr/>
      <dgm:t>
        <a:bodyPr/>
        <a:lstStyle/>
        <a:p>
          <a:pPr rtl="1"/>
          <a:endParaRPr lang="ar-SA" sz="2400"/>
        </a:p>
      </dgm:t>
    </dgm:pt>
    <dgm:pt modelId="{C0DFE296-C3D0-4F84-99D8-55D55EBE4424}" type="sibTrans" cxnId="{527AC0FC-8395-4417-847A-4377FDD8415C}">
      <dgm:prSet/>
      <dgm:spPr/>
      <dgm:t>
        <a:bodyPr/>
        <a:lstStyle/>
        <a:p>
          <a:pPr rtl="1"/>
          <a:endParaRPr lang="ar-SA" sz="2400"/>
        </a:p>
      </dgm:t>
    </dgm:pt>
    <dgm:pt modelId="{A211C9DF-98E9-4748-80F9-E0D391B6BB11}">
      <dgm:prSet phldrT="[نص]" custT="1"/>
      <dgm:spPr/>
      <dgm:t>
        <a:bodyPr/>
        <a:lstStyle/>
        <a:p>
          <a:pPr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Improvement thermal performance of PV panels.</a:t>
          </a:r>
          <a:endParaRPr lang="ar-SA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9FF51148-5BA6-4495-90C7-5B0EE89856FE}" type="parTrans" cxnId="{3BAD34CB-5292-4687-88AF-C1C0DA1B2A75}">
      <dgm:prSet/>
      <dgm:spPr/>
      <dgm:t>
        <a:bodyPr/>
        <a:lstStyle/>
        <a:p>
          <a:pPr rtl="1"/>
          <a:endParaRPr lang="ar-SA" sz="2400"/>
        </a:p>
      </dgm:t>
    </dgm:pt>
    <dgm:pt modelId="{52F7E301-BE90-41C3-BAC4-EBB3988C097F}" type="sibTrans" cxnId="{3BAD34CB-5292-4687-88AF-C1C0DA1B2A75}">
      <dgm:prSet/>
      <dgm:spPr/>
      <dgm:t>
        <a:bodyPr/>
        <a:lstStyle/>
        <a:p>
          <a:pPr rtl="1"/>
          <a:endParaRPr lang="ar-SA" sz="2400"/>
        </a:p>
      </dgm:t>
    </dgm:pt>
    <dgm:pt modelId="{5048F6E9-860B-4A62-8088-335E7EF2FB20}">
      <dgm:prSet phldrT="[نص]" custT="1"/>
      <dgm:spPr/>
      <dgm:t>
        <a:bodyPr/>
        <a:lstStyle/>
        <a:p>
          <a:pPr rtl="1"/>
          <a:r>
            <a:rPr lang="en-US" sz="2400" b="1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7</a:t>
          </a:r>
          <a:endParaRPr lang="ar-SA" sz="24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016BFF41-0989-4863-8AA0-6E26DEC5ECB7}" type="parTrans" cxnId="{585965AB-7C68-4929-8168-1D3B342D5020}">
      <dgm:prSet/>
      <dgm:spPr/>
      <dgm:t>
        <a:bodyPr/>
        <a:lstStyle/>
        <a:p>
          <a:pPr rtl="1"/>
          <a:endParaRPr lang="ar-SA" sz="2400"/>
        </a:p>
      </dgm:t>
    </dgm:pt>
    <dgm:pt modelId="{16BEBB14-B20E-4AF3-9F9C-82648C47BDB3}" type="sibTrans" cxnId="{585965AB-7C68-4929-8168-1D3B342D5020}">
      <dgm:prSet/>
      <dgm:spPr/>
      <dgm:t>
        <a:bodyPr/>
        <a:lstStyle/>
        <a:p>
          <a:pPr rtl="1"/>
          <a:endParaRPr lang="ar-SA" sz="2400"/>
        </a:p>
      </dgm:t>
    </dgm:pt>
    <dgm:pt modelId="{89928EDD-BF13-43EA-9A31-0879D7E9AE8B}">
      <dgm:prSet phldrT="[نص]" custT="1"/>
      <dgm:spPr/>
      <dgm:t>
        <a:bodyPr/>
        <a:lstStyle/>
        <a:p>
          <a:pPr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Improvement Coefficient of performance of A/C</a:t>
          </a:r>
          <a:r>
            <a:rPr lang="en-US" sz="2400" dirty="0" smtClean="0"/>
            <a:t>.</a:t>
          </a:r>
          <a:endParaRPr lang="ar-SA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8C285DCF-DE64-4ABB-AD22-43D068EE9E5E}" type="parTrans" cxnId="{A006AB2D-38B6-4721-85D5-512CC593485D}">
      <dgm:prSet/>
      <dgm:spPr/>
      <dgm:t>
        <a:bodyPr/>
        <a:lstStyle/>
        <a:p>
          <a:pPr rtl="1"/>
          <a:endParaRPr lang="ar-SA" sz="2400"/>
        </a:p>
      </dgm:t>
    </dgm:pt>
    <dgm:pt modelId="{2B93CE60-8DCC-41B2-AD05-E041B145D909}" type="sibTrans" cxnId="{A006AB2D-38B6-4721-85D5-512CC593485D}">
      <dgm:prSet/>
      <dgm:spPr/>
      <dgm:t>
        <a:bodyPr/>
        <a:lstStyle/>
        <a:p>
          <a:pPr rtl="1"/>
          <a:endParaRPr lang="ar-SA" sz="2400"/>
        </a:p>
      </dgm:t>
    </dgm:pt>
    <dgm:pt modelId="{C32536E9-19D6-4F87-945C-479FB0C0DBA2}">
      <dgm:prSet custT="1"/>
      <dgm:spPr/>
      <dgm:t>
        <a:bodyPr/>
        <a:lstStyle/>
        <a:p>
          <a:pPr algn="ctr" rtl="1"/>
          <a:r>
            <a:rPr lang="en-US" sz="2400" b="1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8</a:t>
          </a:r>
          <a:endParaRPr lang="ar-SA" sz="24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C659DB7D-DDED-49F7-B450-CB109708035F}" type="parTrans" cxnId="{FCEAD9CA-4B12-46DB-B4C4-F44223BC2D67}">
      <dgm:prSet/>
      <dgm:spPr/>
      <dgm:t>
        <a:bodyPr/>
        <a:lstStyle/>
        <a:p>
          <a:pPr rtl="1"/>
          <a:endParaRPr lang="ar-SA" sz="2400"/>
        </a:p>
      </dgm:t>
    </dgm:pt>
    <dgm:pt modelId="{4C04FDA1-3771-48A8-AE5E-3E2DC295C5B5}" type="sibTrans" cxnId="{FCEAD9CA-4B12-46DB-B4C4-F44223BC2D67}">
      <dgm:prSet/>
      <dgm:spPr/>
      <dgm:t>
        <a:bodyPr/>
        <a:lstStyle/>
        <a:p>
          <a:pPr rtl="1"/>
          <a:endParaRPr lang="ar-SA" sz="2400"/>
        </a:p>
      </dgm:t>
    </dgm:pt>
    <dgm:pt modelId="{2A400A71-5E86-4C08-A50B-37678E24C1F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simulate the proposed system using suitable energy software</a:t>
          </a:r>
          <a:r>
            <a:rPr lang="en-US" sz="3600" dirty="0" smtClean="0"/>
            <a:t>. </a:t>
          </a:r>
          <a:endParaRPr lang="ar-SA" sz="3600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13F02DC0-FCDC-4F07-810B-E5BDE9ABE320}" type="parTrans" cxnId="{53054F6B-3527-4B7F-95EE-6D92F0E921F9}">
      <dgm:prSet/>
      <dgm:spPr/>
      <dgm:t>
        <a:bodyPr/>
        <a:lstStyle/>
        <a:p>
          <a:pPr rtl="1"/>
          <a:endParaRPr lang="ar-SA" sz="2400"/>
        </a:p>
      </dgm:t>
    </dgm:pt>
    <dgm:pt modelId="{69D47D19-8226-4621-808F-6210B571D040}" type="sibTrans" cxnId="{53054F6B-3527-4B7F-95EE-6D92F0E921F9}">
      <dgm:prSet/>
      <dgm:spPr/>
      <dgm:t>
        <a:bodyPr/>
        <a:lstStyle/>
        <a:p>
          <a:pPr rtl="1"/>
          <a:endParaRPr lang="ar-SA" sz="2400"/>
        </a:p>
      </dgm:t>
    </dgm:pt>
    <dgm:pt modelId="{A8E784B4-0D7B-4EE3-BF50-70CCA56C0620}" type="pres">
      <dgm:prSet presAssocID="{04D3EBBF-3AE2-4B92-806D-F18D07DCE7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DA62675-A177-4A88-8FE5-23666F8B7A3B}" type="pres">
      <dgm:prSet presAssocID="{FE4EE288-6702-414A-AA38-4D133D0C166A}" presName="composite" presStyleCnt="0"/>
      <dgm:spPr/>
    </dgm:pt>
    <dgm:pt modelId="{1DCE68E9-9C7B-4007-BB07-2D7BB07724CF}" type="pres">
      <dgm:prSet presAssocID="{FE4EE288-6702-414A-AA38-4D133D0C166A}" presName="parentText" presStyleLbl="alignNode1" presStyleIdx="0" presStyleCnt="4" custLinFactNeighborY="-2472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D579C28-BA1A-4F87-B44F-589CEB1EB399}" type="pres">
      <dgm:prSet presAssocID="{FE4EE288-6702-414A-AA38-4D133D0C166A}" presName="descendantText" presStyleLbl="alignAcc1" presStyleIdx="0" presStyleCnt="4" custLinFactNeighborX="240" custLinFactNeighborY="323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8AAA587-81FE-4F0E-9268-730E2B71417D}" type="pres">
      <dgm:prSet presAssocID="{D6216E48-57AD-44FD-89EE-B321719B4C53}" presName="sp" presStyleCnt="0"/>
      <dgm:spPr/>
    </dgm:pt>
    <dgm:pt modelId="{8EA9D92A-D077-4E62-A104-A1F27DCACBD9}" type="pres">
      <dgm:prSet presAssocID="{9FE8822D-984E-4EE0-B222-88A375471542}" presName="composite" presStyleCnt="0"/>
      <dgm:spPr/>
    </dgm:pt>
    <dgm:pt modelId="{37C0FD8C-FBB1-4BB0-A0FC-72BD95C8FC09}" type="pres">
      <dgm:prSet presAssocID="{9FE8822D-984E-4EE0-B222-88A37547154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145F40D-C633-4987-9585-15310D1E2AFE}" type="pres">
      <dgm:prSet presAssocID="{9FE8822D-984E-4EE0-B222-88A37547154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B311578-1D52-478F-8C77-CC0C0D2CED2B}" type="pres">
      <dgm:prSet presAssocID="{C0DFE296-C3D0-4F84-99D8-55D55EBE4424}" presName="sp" presStyleCnt="0"/>
      <dgm:spPr/>
    </dgm:pt>
    <dgm:pt modelId="{5878BC32-2CB6-44BB-AC0D-86D7D155CD02}" type="pres">
      <dgm:prSet presAssocID="{5048F6E9-860B-4A62-8088-335E7EF2FB20}" presName="composite" presStyleCnt="0"/>
      <dgm:spPr/>
    </dgm:pt>
    <dgm:pt modelId="{9760E4D0-48D7-4192-BF67-910407B36C11}" type="pres">
      <dgm:prSet presAssocID="{5048F6E9-860B-4A62-8088-335E7EF2FB20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74D978A-C428-4D36-88DA-3E8332774834}" type="pres">
      <dgm:prSet presAssocID="{5048F6E9-860B-4A62-8088-335E7EF2FB20}" presName="descendantText" presStyleLbl="alignAcc1" presStyleIdx="2" presStyleCnt="4" custLinFactNeighborX="46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20A3FD5-5B52-4160-A3ED-885C9377B483}" type="pres">
      <dgm:prSet presAssocID="{16BEBB14-B20E-4AF3-9F9C-82648C47BDB3}" presName="sp" presStyleCnt="0"/>
      <dgm:spPr/>
    </dgm:pt>
    <dgm:pt modelId="{C88B80A8-C857-48E9-9861-F75522B96ECE}" type="pres">
      <dgm:prSet presAssocID="{C32536E9-19D6-4F87-945C-479FB0C0DBA2}" presName="composite" presStyleCnt="0"/>
      <dgm:spPr/>
    </dgm:pt>
    <dgm:pt modelId="{C8D353C7-3D53-451C-A25B-7042346FDDB6}" type="pres">
      <dgm:prSet presAssocID="{C32536E9-19D6-4F87-945C-479FB0C0DBA2}" presName="parentText" presStyleLbl="alignNode1" presStyleIdx="3" presStyleCnt="4" custLinFactNeighborY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083B632-F15D-4623-9F64-20AD530B5A35}" type="pres">
      <dgm:prSet presAssocID="{C32536E9-19D6-4F87-945C-479FB0C0DBA2}" presName="descendantText" presStyleLbl="alignAcc1" presStyleIdx="3" presStyleCnt="4" custLinFactNeighborX="240" custLinFactNeighborY="-456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27AC0FC-8395-4417-847A-4377FDD8415C}" srcId="{04D3EBBF-3AE2-4B92-806D-F18D07DCE7AF}" destId="{9FE8822D-984E-4EE0-B222-88A375471542}" srcOrd="1" destOrd="0" parTransId="{6D1167DA-3492-4335-8459-A3EFDAF2296A}" sibTransId="{C0DFE296-C3D0-4F84-99D8-55D55EBE4424}"/>
    <dgm:cxn modelId="{235893DF-D1AC-49AB-8A7D-BAD03C328602}" type="presOf" srcId="{2A400A71-5E86-4C08-A50B-37678E24C1F0}" destId="{6083B632-F15D-4623-9F64-20AD530B5A35}" srcOrd="0" destOrd="0" presId="urn:microsoft.com/office/officeart/2005/8/layout/chevron2"/>
    <dgm:cxn modelId="{D4310868-17D0-4D8E-9E70-68E3AD63D6DD}" srcId="{04D3EBBF-3AE2-4B92-806D-F18D07DCE7AF}" destId="{FE4EE288-6702-414A-AA38-4D133D0C166A}" srcOrd="0" destOrd="0" parTransId="{D3B7BE1F-1953-4510-8372-4331F941380B}" sibTransId="{D6216E48-57AD-44FD-89EE-B321719B4C53}"/>
    <dgm:cxn modelId="{ABE8757B-0793-4D29-9639-89FEEF3BA2E4}" srcId="{FE4EE288-6702-414A-AA38-4D133D0C166A}" destId="{D7A2140D-869E-4128-9834-F1C469CF05C5}" srcOrd="0" destOrd="0" parTransId="{A6FA1DAE-382A-41BB-952B-DBDDD00C2C77}" sibTransId="{BE9C6381-EB17-4987-A26A-98838F95FFE8}"/>
    <dgm:cxn modelId="{585965AB-7C68-4929-8168-1D3B342D5020}" srcId="{04D3EBBF-3AE2-4B92-806D-F18D07DCE7AF}" destId="{5048F6E9-860B-4A62-8088-335E7EF2FB20}" srcOrd="2" destOrd="0" parTransId="{016BFF41-0989-4863-8AA0-6E26DEC5ECB7}" sibTransId="{16BEBB14-B20E-4AF3-9F9C-82648C47BDB3}"/>
    <dgm:cxn modelId="{B7E25F49-40FB-4B64-B420-20DC381DA828}" type="presOf" srcId="{9FE8822D-984E-4EE0-B222-88A375471542}" destId="{37C0FD8C-FBB1-4BB0-A0FC-72BD95C8FC09}" srcOrd="0" destOrd="0" presId="urn:microsoft.com/office/officeart/2005/8/layout/chevron2"/>
    <dgm:cxn modelId="{A437F481-EEA5-47D5-ACD8-70FB4BB1B31B}" type="presOf" srcId="{04D3EBBF-3AE2-4B92-806D-F18D07DCE7AF}" destId="{A8E784B4-0D7B-4EE3-BF50-70CCA56C0620}" srcOrd="0" destOrd="0" presId="urn:microsoft.com/office/officeart/2005/8/layout/chevron2"/>
    <dgm:cxn modelId="{7DBB1A0E-A56F-49B2-B9FF-7BEE27158519}" type="presOf" srcId="{A211C9DF-98E9-4748-80F9-E0D391B6BB11}" destId="{B145F40D-C633-4987-9585-15310D1E2AFE}" srcOrd="0" destOrd="0" presId="urn:microsoft.com/office/officeart/2005/8/layout/chevron2"/>
    <dgm:cxn modelId="{3BAD34CB-5292-4687-88AF-C1C0DA1B2A75}" srcId="{9FE8822D-984E-4EE0-B222-88A375471542}" destId="{A211C9DF-98E9-4748-80F9-E0D391B6BB11}" srcOrd="0" destOrd="0" parTransId="{9FF51148-5BA6-4495-90C7-5B0EE89856FE}" sibTransId="{52F7E301-BE90-41C3-BAC4-EBB3988C097F}"/>
    <dgm:cxn modelId="{FCEAD9CA-4B12-46DB-B4C4-F44223BC2D67}" srcId="{04D3EBBF-3AE2-4B92-806D-F18D07DCE7AF}" destId="{C32536E9-19D6-4F87-945C-479FB0C0DBA2}" srcOrd="3" destOrd="0" parTransId="{C659DB7D-DDED-49F7-B450-CB109708035F}" sibTransId="{4C04FDA1-3771-48A8-AE5E-3E2DC295C5B5}"/>
    <dgm:cxn modelId="{B87FBAC7-B9A9-4288-B7AC-ADBC634F463C}" type="presOf" srcId="{89928EDD-BF13-43EA-9A31-0879D7E9AE8B}" destId="{E74D978A-C428-4D36-88DA-3E8332774834}" srcOrd="0" destOrd="0" presId="urn:microsoft.com/office/officeart/2005/8/layout/chevron2"/>
    <dgm:cxn modelId="{1E06FD12-B7CA-4D02-A659-9483028F8C70}" type="presOf" srcId="{C32536E9-19D6-4F87-945C-479FB0C0DBA2}" destId="{C8D353C7-3D53-451C-A25B-7042346FDDB6}" srcOrd="0" destOrd="0" presId="urn:microsoft.com/office/officeart/2005/8/layout/chevron2"/>
    <dgm:cxn modelId="{9010DCE5-F743-4052-9D55-27B8CEBB2324}" type="presOf" srcId="{5048F6E9-860B-4A62-8088-335E7EF2FB20}" destId="{9760E4D0-48D7-4192-BF67-910407B36C11}" srcOrd="0" destOrd="0" presId="urn:microsoft.com/office/officeart/2005/8/layout/chevron2"/>
    <dgm:cxn modelId="{E00FCC43-47EC-4ACC-A194-060BA052436A}" type="presOf" srcId="{D7A2140D-869E-4128-9834-F1C469CF05C5}" destId="{7D579C28-BA1A-4F87-B44F-589CEB1EB399}" srcOrd="0" destOrd="0" presId="urn:microsoft.com/office/officeart/2005/8/layout/chevron2"/>
    <dgm:cxn modelId="{53054F6B-3527-4B7F-95EE-6D92F0E921F9}" srcId="{C32536E9-19D6-4F87-945C-479FB0C0DBA2}" destId="{2A400A71-5E86-4C08-A50B-37678E24C1F0}" srcOrd="0" destOrd="0" parTransId="{13F02DC0-FCDC-4F07-810B-E5BDE9ABE320}" sibTransId="{69D47D19-8226-4621-808F-6210B571D040}"/>
    <dgm:cxn modelId="{A006AB2D-38B6-4721-85D5-512CC593485D}" srcId="{5048F6E9-860B-4A62-8088-335E7EF2FB20}" destId="{89928EDD-BF13-43EA-9A31-0879D7E9AE8B}" srcOrd="0" destOrd="0" parTransId="{8C285DCF-DE64-4ABB-AD22-43D068EE9E5E}" sibTransId="{2B93CE60-8DCC-41B2-AD05-E041B145D909}"/>
    <dgm:cxn modelId="{3187E65F-E1F2-416B-87F1-9F22925406F3}" type="presOf" srcId="{FE4EE288-6702-414A-AA38-4D133D0C166A}" destId="{1DCE68E9-9C7B-4007-BB07-2D7BB07724CF}" srcOrd="0" destOrd="0" presId="urn:microsoft.com/office/officeart/2005/8/layout/chevron2"/>
    <dgm:cxn modelId="{8720F583-AF84-4591-AEB1-8E05DD173E6C}" type="presParOf" srcId="{A8E784B4-0D7B-4EE3-BF50-70CCA56C0620}" destId="{EDA62675-A177-4A88-8FE5-23666F8B7A3B}" srcOrd="0" destOrd="0" presId="urn:microsoft.com/office/officeart/2005/8/layout/chevron2"/>
    <dgm:cxn modelId="{6CCC562F-2C93-4D3E-9A00-212983E29FED}" type="presParOf" srcId="{EDA62675-A177-4A88-8FE5-23666F8B7A3B}" destId="{1DCE68E9-9C7B-4007-BB07-2D7BB07724CF}" srcOrd="0" destOrd="0" presId="urn:microsoft.com/office/officeart/2005/8/layout/chevron2"/>
    <dgm:cxn modelId="{3A2B36CE-BDB0-4EC4-91F2-BF7FE41DF1AC}" type="presParOf" srcId="{EDA62675-A177-4A88-8FE5-23666F8B7A3B}" destId="{7D579C28-BA1A-4F87-B44F-589CEB1EB399}" srcOrd="1" destOrd="0" presId="urn:microsoft.com/office/officeart/2005/8/layout/chevron2"/>
    <dgm:cxn modelId="{41AB92EA-B7EC-42FC-B616-6928CF9F62F4}" type="presParOf" srcId="{A8E784B4-0D7B-4EE3-BF50-70CCA56C0620}" destId="{C8AAA587-81FE-4F0E-9268-730E2B71417D}" srcOrd="1" destOrd="0" presId="urn:microsoft.com/office/officeart/2005/8/layout/chevron2"/>
    <dgm:cxn modelId="{6FF443B6-88A9-4B90-B7BF-76BFCB7378B9}" type="presParOf" srcId="{A8E784B4-0D7B-4EE3-BF50-70CCA56C0620}" destId="{8EA9D92A-D077-4E62-A104-A1F27DCACBD9}" srcOrd="2" destOrd="0" presId="urn:microsoft.com/office/officeart/2005/8/layout/chevron2"/>
    <dgm:cxn modelId="{DE0E53FE-35C6-4864-B2B2-A5EA6616C931}" type="presParOf" srcId="{8EA9D92A-D077-4E62-A104-A1F27DCACBD9}" destId="{37C0FD8C-FBB1-4BB0-A0FC-72BD95C8FC09}" srcOrd="0" destOrd="0" presId="urn:microsoft.com/office/officeart/2005/8/layout/chevron2"/>
    <dgm:cxn modelId="{10E3ADBC-A2FB-4F48-B128-39213BB3A121}" type="presParOf" srcId="{8EA9D92A-D077-4E62-A104-A1F27DCACBD9}" destId="{B145F40D-C633-4987-9585-15310D1E2AFE}" srcOrd="1" destOrd="0" presId="urn:microsoft.com/office/officeart/2005/8/layout/chevron2"/>
    <dgm:cxn modelId="{73049079-762B-42FD-992D-D9BD33EC116B}" type="presParOf" srcId="{A8E784B4-0D7B-4EE3-BF50-70CCA56C0620}" destId="{7B311578-1D52-478F-8C77-CC0C0D2CED2B}" srcOrd="3" destOrd="0" presId="urn:microsoft.com/office/officeart/2005/8/layout/chevron2"/>
    <dgm:cxn modelId="{9973994D-F892-45D4-AD2D-E0E4FFA3968F}" type="presParOf" srcId="{A8E784B4-0D7B-4EE3-BF50-70CCA56C0620}" destId="{5878BC32-2CB6-44BB-AC0D-86D7D155CD02}" srcOrd="4" destOrd="0" presId="urn:microsoft.com/office/officeart/2005/8/layout/chevron2"/>
    <dgm:cxn modelId="{65F9AE03-46D9-4576-98B1-32895DC44F75}" type="presParOf" srcId="{5878BC32-2CB6-44BB-AC0D-86D7D155CD02}" destId="{9760E4D0-48D7-4192-BF67-910407B36C11}" srcOrd="0" destOrd="0" presId="urn:microsoft.com/office/officeart/2005/8/layout/chevron2"/>
    <dgm:cxn modelId="{B83F7C5F-D0E6-41EB-A950-1D9C9E270E91}" type="presParOf" srcId="{5878BC32-2CB6-44BB-AC0D-86D7D155CD02}" destId="{E74D978A-C428-4D36-88DA-3E8332774834}" srcOrd="1" destOrd="0" presId="urn:microsoft.com/office/officeart/2005/8/layout/chevron2"/>
    <dgm:cxn modelId="{4E948B46-2773-4690-AE7E-924E5C0FF80F}" type="presParOf" srcId="{A8E784B4-0D7B-4EE3-BF50-70CCA56C0620}" destId="{920A3FD5-5B52-4160-A3ED-885C9377B483}" srcOrd="5" destOrd="0" presId="urn:microsoft.com/office/officeart/2005/8/layout/chevron2"/>
    <dgm:cxn modelId="{9B7D7340-FD3E-4452-B9A5-1593A7C84EDB}" type="presParOf" srcId="{A8E784B4-0D7B-4EE3-BF50-70CCA56C0620}" destId="{C88B80A8-C857-48E9-9861-F75522B96ECE}" srcOrd="6" destOrd="0" presId="urn:microsoft.com/office/officeart/2005/8/layout/chevron2"/>
    <dgm:cxn modelId="{D27A584F-EBD8-44CA-877E-58F760E30275}" type="presParOf" srcId="{C88B80A8-C857-48E9-9861-F75522B96ECE}" destId="{C8D353C7-3D53-451C-A25B-7042346FDDB6}" srcOrd="0" destOrd="0" presId="urn:microsoft.com/office/officeart/2005/8/layout/chevron2"/>
    <dgm:cxn modelId="{FE778ECC-5CCB-4A48-9026-3D6E3308A3B5}" type="presParOf" srcId="{C88B80A8-C857-48E9-9861-F75522B96ECE}" destId="{6083B632-F15D-4623-9F64-20AD530B5A35}" srcOrd="1" destOrd="0" presId="urn:microsoft.com/office/officeart/2005/8/layout/chevron2"/>
  </dgm:cxnLst>
  <dgm:bg/>
  <dgm:whole>
    <a:ln w="38100">
      <a:solidFill>
        <a:srgbClr val="0000F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D3B08B-3D1A-42CC-96FB-699FBD190072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C51B4B03-EFDB-47F0-82E3-6ACA4D062C8B}">
      <dgm:prSet phldrT="[نص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1"/>
          <a:r>
            <a:rPr lang="en-US" dirty="0" smtClean="0">
              <a:latin typeface="Cambria" panose="02040503050406030204" pitchFamily="18" charset="0"/>
              <a:ea typeface="Cambria" panose="02040503050406030204" pitchFamily="18" charset="0"/>
            </a:rPr>
            <a:t>Current work</a:t>
          </a:r>
          <a:endParaRPr lang="ar-SA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63A2AAA-B155-4DB9-B754-6799E213BE43}" type="parTrans" cxnId="{50E5340F-6E81-41EC-81A1-6C9EAF30C9DB}">
      <dgm:prSet/>
      <dgm:spPr/>
      <dgm:t>
        <a:bodyPr/>
        <a:lstStyle/>
        <a:p>
          <a:pPr rtl="1"/>
          <a:endParaRPr lang="ar-SA"/>
        </a:p>
      </dgm:t>
    </dgm:pt>
    <dgm:pt modelId="{6E0FB5B9-4B0D-4845-AEB1-17A507ECC4BE}" type="sibTrans" cxnId="{50E5340F-6E81-41EC-81A1-6C9EAF30C9DB}">
      <dgm:prSet/>
      <dgm:spPr/>
      <dgm:t>
        <a:bodyPr/>
        <a:lstStyle/>
        <a:p>
          <a:pPr rtl="1"/>
          <a:endParaRPr lang="ar-SA"/>
        </a:p>
      </dgm:t>
    </dgm:pt>
    <dgm:pt modelId="{275B7D58-F605-496F-8F0C-69DE7A372E4D}">
      <dgm:prSet phldrT="[نص]"/>
      <dgm:spPr>
        <a:solidFill>
          <a:srgbClr val="00FF00">
            <a:alpha val="90000"/>
          </a:srgbClr>
        </a:soli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1"/>
          <a:r>
            <a:rPr lang="en-US" dirty="0" smtClean="0">
              <a:latin typeface="Cambria" panose="02040503050406030204" pitchFamily="18" charset="0"/>
              <a:ea typeface="Cambria" panose="02040503050406030204" pitchFamily="18" charset="0"/>
            </a:rPr>
            <a:t>Theoretical</a:t>
          </a:r>
          <a:endParaRPr lang="ar-SA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302065-CCF6-433B-B3F5-5B84714344E9}" type="parTrans" cxnId="{B2B3DB7C-D952-42BC-A2BB-F12AD7E69AA3}">
      <dgm:prSet/>
      <dgm:spPr>
        <a:solidFill>
          <a:srgbClr val="FFFF00"/>
        </a:solidFill>
        <a:ln w="38100">
          <a:solidFill>
            <a:srgbClr val="FFFF00"/>
          </a:solidFill>
        </a:ln>
      </dgm:spPr>
      <dgm:t>
        <a:bodyPr/>
        <a:lstStyle/>
        <a:p>
          <a:pPr rtl="1"/>
          <a:endParaRPr lang="ar-SA"/>
        </a:p>
      </dgm:t>
    </dgm:pt>
    <dgm:pt modelId="{1E94ADE1-4782-4183-B2AA-9419B8EF7FDC}" type="sibTrans" cxnId="{B2B3DB7C-D952-42BC-A2BB-F12AD7E69AA3}">
      <dgm:prSet/>
      <dgm:spPr/>
      <dgm:t>
        <a:bodyPr/>
        <a:lstStyle/>
        <a:p>
          <a:pPr rtl="1"/>
          <a:endParaRPr lang="ar-SA"/>
        </a:p>
      </dgm:t>
    </dgm:pt>
    <dgm:pt modelId="{4D99489C-6809-41BC-A80E-0496BC178B77}">
      <dgm:prSet phldrT="[نص]"/>
      <dgm:spPr>
        <a:solidFill>
          <a:srgbClr val="FF00FF">
            <a:alpha val="89804"/>
          </a:srgbClr>
        </a:soli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pPr rtl="1"/>
          <a:r>
            <a:rPr lang="en-US" dirty="0" smtClean="0">
              <a:latin typeface="Cambria" panose="02040503050406030204" pitchFamily="18" charset="0"/>
              <a:ea typeface="Cambria" panose="02040503050406030204" pitchFamily="18" charset="0"/>
            </a:rPr>
            <a:t>Experimental</a:t>
          </a:r>
          <a:endParaRPr lang="ar-SA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9A65B68-77D5-45E3-A5E9-7694E205AC7A}" type="parTrans" cxnId="{87215AA1-AB47-4357-81AF-3FD540AA4863}">
      <dgm:prSet/>
      <dgm:spPr>
        <a:ln w="38100">
          <a:solidFill>
            <a:srgbClr val="FFFF00"/>
          </a:solidFill>
        </a:ln>
      </dgm:spPr>
      <dgm:t>
        <a:bodyPr/>
        <a:lstStyle/>
        <a:p>
          <a:pPr rtl="1"/>
          <a:endParaRPr lang="ar-SA"/>
        </a:p>
      </dgm:t>
    </dgm:pt>
    <dgm:pt modelId="{D619BF3C-4405-4B46-979D-8124FCE82804}" type="sibTrans" cxnId="{87215AA1-AB47-4357-81AF-3FD540AA4863}">
      <dgm:prSet/>
      <dgm:spPr/>
      <dgm:t>
        <a:bodyPr/>
        <a:lstStyle/>
        <a:p>
          <a:pPr rtl="1"/>
          <a:endParaRPr lang="ar-SA"/>
        </a:p>
      </dgm:t>
    </dgm:pt>
    <dgm:pt modelId="{88F621C6-69CC-473B-AAF5-CF4EBFA94A72}" type="pres">
      <dgm:prSet presAssocID="{6BD3B08B-3D1A-42CC-96FB-699FBD1900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15A0158A-FA89-4826-B61E-52E8723C37FF}" type="pres">
      <dgm:prSet presAssocID="{C51B4B03-EFDB-47F0-82E3-6ACA4D062C8B}" presName="hierRoot1" presStyleCnt="0">
        <dgm:presLayoutVars>
          <dgm:hierBranch val="init"/>
        </dgm:presLayoutVars>
      </dgm:prSet>
      <dgm:spPr/>
    </dgm:pt>
    <dgm:pt modelId="{DCAB4BA3-E112-4E0E-92B1-660B31A9308E}" type="pres">
      <dgm:prSet presAssocID="{C51B4B03-EFDB-47F0-82E3-6ACA4D062C8B}" presName="rootComposite1" presStyleCnt="0"/>
      <dgm:spPr/>
    </dgm:pt>
    <dgm:pt modelId="{190233B7-E158-4378-B30A-565B032424F7}" type="pres">
      <dgm:prSet presAssocID="{C51B4B03-EFDB-47F0-82E3-6ACA4D062C8B}" presName="rootText1" presStyleLbl="node0" presStyleIdx="0" presStyleCnt="1" custScaleX="112871" custScaleY="53057" custLinFactNeighborX="-521" custLinFactNeighborY="-35578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pPr rtl="1"/>
          <a:endParaRPr lang="ar-SA"/>
        </a:p>
      </dgm:t>
    </dgm:pt>
    <dgm:pt modelId="{105B05CA-19D8-41E3-8CF5-0003583138EC}" type="pres">
      <dgm:prSet presAssocID="{C51B4B03-EFDB-47F0-82E3-6ACA4D062C8B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349AF3F2-9CBF-487C-91ED-02191F50075E}" type="pres">
      <dgm:prSet presAssocID="{C51B4B03-EFDB-47F0-82E3-6ACA4D062C8B}" presName="hierChild2" presStyleCnt="0"/>
      <dgm:spPr/>
    </dgm:pt>
    <dgm:pt modelId="{0EDC3350-DF5F-4815-8099-1328112F9748}" type="pres">
      <dgm:prSet presAssocID="{C3302065-CCF6-433B-B3F5-5B84714344E9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A5CC66D2-E665-4D73-A993-EEE6994AFEC2}" type="pres">
      <dgm:prSet presAssocID="{275B7D58-F605-496F-8F0C-69DE7A372E4D}" presName="hierRoot2" presStyleCnt="0">
        <dgm:presLayoutVars>
          <dgm:hierBranch val="init"/>
        </dgm:presLayoutVars>
      </dgm:prSet>
      <dgm:spPr/>
    </dgm:pt>
    <dgm:pt modelId="{5BE36784-7EA1-495A-A7F2-5C5FAD16D009}" type="pres">
      <dgm:prSet presAssocID="{275B7D58-F605-496F-8F0C-69DE7A372E4D}" presName="rootComposite" presStyleCnt="0"/>
      <dgm:spPr/>
    </dgm:pt>
    <dgm:pt modelId="{778DB513-3B27-40BE-BA2B-F8CE7F8D5E7F}" type="pres">
      <dgm:prSet presAssocID="{275B7D58-F605-496F-8F0C-69DE7A372E4D}" presName="rootText" presStyleLbl="node2" presStyleIdx="0" presStyleCnt="2" custScaleX="115146" custScaleY="75701" custLinFactNeighborX="3668" custLinFactNeighborY="-17192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pPr rtl="1"/>
          <a:endParaRPr lang="ar-SA"/>
        </a:p>
      </dgm:t>
    </dgm:pt>
    <dgm:pt modelId="{DADF0DF4-F6DF-4EF3-AF32-AB2F1B82CFD0}" type="pres">
      <dgm:prSet presAssocID="{275B7D58-F605-496F-8F0C-69DE7A372E4D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A48859C7-69F8-459D-A85C-15553C26665F}" type="pres">
      <dgm:prSet presAssocID="{275B7D58-F605-496F-8F0C-69DE7A372E4D}" presName="hierChild4" presStyleCnt="0"/>
      <dgm:spPr/>
    </dgm:pt>
    <dgm:pt modelId="{E4E7F2ED-05A2-45BE-B88A-5F81FAC925E5}" type="pres">
      <dgm:prSet presAssocID="{275B7D58-F605-496F-8F0C-69DE7A372E4D}" presName="hierChild5" presStyleCnt="0"/>
      <dgm:spPr/>
    </dgm:pt>
    <dgm:pt modelId="{D4D736D3-4B60-4784-9F23-38D582F7BA2A}" type="pres">
      <dgm:prSet presAssocID="{09A65B68-77D5-45E3-A5E9-7694E205AC7A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E154FF97-8A34-4DE1-8D8A-81E3D12EE5E4}" type="pres">
      <dgm:prSet presAssocID="{4D99489C-6809-41BC-A80E-0496BC178B77}" presName="hierRoot2" presStyleCnt="0">
        <dgm:presLayoutVars>
          <dgm:hierBranch val="init"/>
        </dgm:presLayoutVars>
      </dgm:prSet>
      <dgm:spPr/>
    </dgm:pt>
    <dgm:pt modelId="{D6433C3E-DD01-4646-BDAC-E23BC750562F}" type="pres">
      <dgm:prSet presAssocID="{4D99489C-6809-41BC-A80E-0496BC178B77}" presName="rootComposite" presStyleCnt="0"/>
      <dgm:spPr/>
    </dgm:pt>
    <dgm:pt modelId="{DDC4BC83-5BEC-42EC-B7F5-7BE72470CC51}" type="pres">
      <dgm:prSet presAssocID="{4D99489C-6809-41BC-A80E-0496BC178B77}" presName="rootText" presStyleLbl="node2" presStyleIdx="1" presStyleCnt="2" custScaleX="115502" custScaleY="76016" custLinFactNeighborX="-490" custLinFactNeighborY="-17192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pPr rtl="1"/>
          <a:endParaRPr lang="ar-SA"/>
        </a:p>
      </dgm:t>
    </dgm:pt>
    <dgm:pt modelId="{AB9FDD42-B1E4-4736-A097-CBD063414C3F}" type="pres">
      <dgm:prSet presAssocID="{4D99489C-6809-41BC-A80E-0496BC178B77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1873BA4B-C529-49B7-BB44-475BBA7A9180}" type="pres">
      <dgm:prSet presAssocID="{4D99489C-6809-41BC-A80E-0496BC178B77}" presName="hierChild4" presStyleCnt="0"/>
      <dgm:spPr/>
    </dgm:pt>
    <dgm:pt modelId="{C47BEECE-82AC-45A6-BC63-BD4E0D68F95E}" type="pres">
      <dgm:prSet presAssocID="{4D99489C-6809-41BC-A80E-0496BC178B77}" presName="hierChild5" presStyleCnt="0"/>
      <dgm:spPr/>
    </dgm:pt>
    <dgm:pt modelId="{5B70580E-016B-49F9-99FA-9080802F82E7}" type="pres">
      <dgm:prSet presAssocID="{C51B4B03-EFDB-47F0-82E3-6ACA4D062C8B}" presName="hierChild3" presStyleCnt="0"/>
      <dgm:spPr/>
    </dgm:pt>
  </dgm:ptLst>
  <dgm:cxnLst>
    <dgm:cxn modelId="{50E5340F-6E81-41EC-81A1-6C9EAF30C9DB}" srcId="{6BD3B08B-3D1A-42CC-96FB-699FBD190072}" destId="{C51B4B03-EFDB-47F0-82E3-6ACA4D062C8B}" srcOrd="0" destOrd="0" parTransId="{463A2AAA-B155-4DB9-B754-6799E213BE43}" sibTransId="{6E0FB5B9-4B0D-4845-AEB1-17A507ECC4BE}"/>
    <dgm:cxn modelId="{63C2E9D0-803A-4AB8-802C-5496D3AFD6FA}" type="presOf" srcId="{C51B4B03-EFDB-47F0-82E3-6ACA4D062C8B}" destId="{105B05CA-19D8-41E3-8CF5-0003583138EC}" srcOrd="1" destOrd="0" presId="urn:microsoft.com/office/officeart/2005/8/layout/orgChart1"/>
    <dgm:cxn modelId="{FD6B503F-9BA9-4E8F-BA2E-CEB5221CEB2B}" type="presOf" srcId="{275B7D58-F605-496F-8F0C-69DE7A372E4D}" destId="{DADF0DF4-F6DF-4EF3-AF32-AB2F1B82CFD0}" srcOrd="1" destOrd="0" presId="urn:microsoft.com/office/officeart/2005/8/layout/orgChart1"/>
    <dgm:cxn modelId="{90AC70A2-C7DC-4E59-99CB-3011A7C3B894}" type="presOf" srcId="{09A65B68-77D5-45E3-A5E9-7694E205AC7A}" destId="{D4D736D3-4B60-4784-9F23-38D582F7BA2A}" srcOrd="0" destOrd="0" presId="urn:microsoft.com/office/officeart/2005/8/layout/orgChart1"/>
    <dgm:cxn modelId="{857EF450-0AA2-4E5E-BD1B-CABCFF378D75}" type="presOf" srcId="{C51B4B03-EFDB-47F0-82E3-6ACA4D062C8B}" destId="{190233B7-E158-4378-B30A-565B032424F7}" srcOrd="0" destOrd="0" presId="urn:microsoft.com/office/officeart/2005/8/layout/orgChart1"/>
    <dgm:cxn modelId="{87215AA1-AB47-4357-81AF-3FD540AA4863}" srcId="{C51B4B03-EFDB-47F0-82E3-6ACA4D062C8B}" destId="{4D99489C-6809-41BC-A80E-0496BC178B77}" srcOrd="1" destOrd="0" parTransId="{09A65B68-77D5-45E3-A5E9-7694E205AC7A}" sibTransId="{D619BF3C-4405-4B46-979D-8124FCE82804}"/>
    <dgm:cxn modelId="{E9B93971-06B0-4B90-870D-B08E5A654E50}" type="presOf" srcId="{275B7D58-F605-496F-8F0C-69DE7A372E4D}" destId="{778DB513-3B27-40BE-BA2B-F8CE7F8D5E7F}" srcOrd="0" destOrd="0" presId="urn:microsoft.com/office/officeart/2005/8/layout/orgChart1"/>
    <dgm:cxn modelId="{B2B3DB7C-D952-42BC-A2BB-F12AD7E69AA3}" srcId="{C51B4B03-EFDB-47F0-82E3-6ACA4D062C8B}" destId="{275B7D58-F605-496F-8F0C-69DE7A372E4D}" srcOrd="0" destOrd="0" parTransId="{C3302065-CCF6-433B-B3F5-5B84714344E9}" sibTransId="{1E94ADE1-4782-4183-B2AA-9419B8EF7FDC}"/>
    <dgm:cxn modelId="{2F46FED6-7E2A-4C45-A0D8-87F3434E4314}" type="presOf" srcId="{4D99489C-6809-41BC-A80E-0496BC178B77}" destId="{DDC4BC83-5BEC-42EC-B7F5-7BE72470CC51}" srcOrd="0" destOrd="0" presId="urn:microsoft.com/office/officeart/2005/8/layout/orgChart1"/>
    <dgm:cxn modelId="{D0C92A4C-131A-4D96-ADDC-EC1CC0BD6E9E}" type="presOf" srcId="{C3302065-CCF6-433B-B3F5-5B84714344E9}" destId="{0EDC3350-DF5F-4815-8099-1328112F9748}" srcOrd="0" destOrd="0" presId="urn:microsoft.com/office/officeart/2005/8/layout/orgChart1"/>
    <dgm:cxn modelId="{B0A97EC5-8835-4AA0-8BE0-D4FB419A8B4B}" type="presOf" srcId="{6BD3B08B-3D1A-42CC-96FB-699FBD190072}" destId="{88F621C6-69CC-473B-AAF5-CF4EBFA94A72}" srcOrd="0" destOrd="0" presId="urn:microsoft.com/office/officeart/2005/8/layout/orgChart1"/>
    <dgm:cxn modelId="{68ABDC18-89C9-4332-A823-723D11E2F36D}" type="presOf" srcId="{4D99489C-6809-41BC-A80E-0496BC178B77}" destId="{AB9FDD42-B1E4-4736-A097-CBD063414C3F}" srcOrd="1" destOrd="0" presId="urn:microsoft.com/office/officeart/2005/8/layout/orgChart1"/>
    <dgm:cxn modelId="{C53CEC9A-E97C-479E-BF6B-2C2D45163C2A}" type="presParOf" srcId="{88F621C6-69CC-473B-AAF5-CF4EBFA94A72}" destId="{15A0158A-FA89-4826-B61E-52E8723C37FF}" srcOrd="0" destOrd="0" presId="urn:microsoft.com/office/officeart/2005/8/layout/orgChart1"/>
    <dgm:cxn modelId="{966DFC76-1410-46A9-8790-3843E8E0EDF0}" type="presParOf" srcId="{15A0158A-FA89-4826-B61E-52E8723C37FF}" destId="{DCAB4BA3-E112-4E0E-92B1-660B31A9308E}" srcOrd="0" destOrd="0" presId="urn:microsoft.com/office/officeart/2005/8/layout/orgChart1"/>
    <dgm:cxn modelId="{7E024A27-5AB7-4CE0-99A6-AB0FBB1927C9}" type="presParOf" srcId="{DCAB4BA3-E112-4E0E-92B1-660B31A9308E}" destId="{190233B7-E158-4378-B30A-565B032424F7}" srcOrd="0" destOrd="0" presId="urn:microsoft.com/office/officeart/2005/8/layout/orgChart1"/>
    <dgm:cxn modelId="{48A81C8E-5287-434E-8D03-9A55A4223494}" type="presParOf" srcId="{DCAB4BA3-E112-4E0E-92B1-660B31A9308E}" destId="{105B05CA-19D8-41E3-8CF5-0003583138EC}" srcOrd="1" destOrd="0" presId="urn:microsoft.com/office/officeart/2005/8/layout/orgChart1"/>
    <dgm:cxn modelId="{AB18174E-B855-451B-B243-46E32D3CC667}" type="presParOf" srcId="{15A0158A-FA89-4826-B61E-52E8723C37FF}" destId="{349AF3F2-9CBF-487C-91ED-02191F50075E}" srcOrd="1" destOrd="0" presId="urn:microsoft.com/office/officeart/2005/8/layout/orgChart1"/>
    <dgm:cxn modelId="{D9672F94-C05E-44B3-93A3-01F2241EA827}" type="presParOf" srcId="{349AF3F2-9CBF-487C-91ED-02191F50075E}" destId="{0EDC3350-DF5F-4815-8099-1328112F9748}" srcOrd="0" destOrd="0" presId="urn:microsoft.com/office/officeart/2005/8/layout/orgChart1"/>
    <dgm:cxn modelId="{C55B56D8-01B2-4778-B14B-78E1BE7D81B8}" type="presParOf" srcId="{349AF3F2-9CBF-487C-91ED-02191F50075E}" destId="{A5CC66D2-E665-4D73-A993-EEE6994AFEC2}" srcOrd="1" destOrd="0" presId="urn:microsoft.com/office/officeart/2005/8/layout/orgChart1"/>
    <dgm:cxn modelId="{CBF638C7-429B-4168-94A6-EC34A24CBA7A}" type="presParOf" srcId="{A5CC66D2-E665-4D73-A993-EEE6994AFEC2}" destId="{5BE36784-7EA1-495A-A7F2-5C5FAD16D009}" srcOrd="0" destOrd="0" presId="urn:microsoft.com/office/officeart/2005/8/layout/orgChart1"/>
    <dgm:cxn modelId="{01B91625-DCFE-44F5-8504-AA02F25704E7}" type="presParOf" srcId="{5BE36784-7EA1-495A-A7F2-5C5FAD16D009}" destId="{778DB513-3B27-40BE-BA2B-F8CE7F8D5E7F}" srcOrd="0" destOrd="0" presId="urn:microsoft.com/office/officeart/2005/8/layout/orgChart1"/>
    <dgm:cxn modelId="{C72943C1-2277-4623-A03C-8271EF82228F}" type="presParOf" srcId="{5BE36784-7EA1-495A-A7F2-5C5FAD16D009}" destId="{DADF0DF4-F6DF-4EF3-AF32-AB2F1B82CFD0}" srcOrd="1" destOrd="0" presId="urn:microsoft.com/office/officeart/2005/8/layout/orgChart1"/>
    <dgm:cxn modelId="{16112EA8-A695-4FDF-B5E1-17F9D75D938F}" type="presParOf" srcId="{A5CC66D2-E665-4D73-A993-EEE6994AFEC2}" destId="{A48859C7-69F8-459D-A85C-15553C26665F}" srcOrd="1" destOrd="0" presId="urn:microsoft.com/office/officeart/2005/8/layout/orgChart1"/>
    <dgm:cxn modelId="{15D3B54B-637A-4A1F-B0BE-F62D6DC0FA7D}" type="presParOf" srcId="{A5CC66D2-E665-4D73-A993-EEE6994AFEC2}" destId="{E4E7F2ED-05A2-45BE-B88A-5F81FAC925E5}" srcOrd="2" destOrd="0" presId="urn:microsoft.com/office/officeart/2005/8/layout/orgChart1"/>
    <dgm:cxn modelId="{761CF7B6-0B6A-47F9-87FE-904CDD1806A9}" type="presParOf" srcId="{349AF3F2-9CBF-487C-91ED-02191F50075E}" destId="{D4D736D3-4B60-4784-9F23-38D582F7BA2A}" srcOrd="2" destOrd="0" presId="urn:microsoft.com/office/officeart/2005/8/layout/orgChart1"/>
    <dgm:cxn modelId="{93B05055-7E37-48CF-A8CB-16D324213A85}" type="presParOf" srcId="{349AF3F2-9CBF-487C-91ED-02191F50075E}" destId="{E154FF97-8A34-4DE1-8D8A-81E3D12EE5E4}" srcOrd="3" destOrd="0" presId="urn:microsoft.com/office/officeart/2005/8/layout/orgChart1"/>
    <dgm:cxn modelId="{46EF520A-DDF1-4424-B53B-9C3C5F128BAA}" type="presParOf" srcId="{E154FF97-8A34-4DE1-8D8A-81E3D12EE5E4}" destId="{D6433C3E-DD01-4646-BDAC-E23BC750562F}" srcOrd="0" destOrd="0" presId="urn:microsoft.com/office/officeart/2005/8/layout/orgChart1"/>
    <dgm:cxn modelId="{2CF231BE-F687-4A06-8775-3F406F182189}" type="presParOf" srcId="{D6433C3E-DD01-4646-BDAC-E23BC750562F}" destId="{DDC4BC83-5BEC-42EC-B7F5-7BE72470CC51}" srcOrd="0" destOrd="0" presId="urn:microsoft.com/office/officeart/2005/8/layout/orgChart1"/>
    <dgm:cxn modelId="{45ECBFD6-048F-4858-BB3D-1E5727078D14}" type="presParOf" srcId="{D6433C3E-DD01-4646-BDAC-E23BC750562F}" destId="{AB9FDD42-B1E4-4736-A097-CBD063414C3F}" srcOrd="1" destOrd="0" presId="urn:microsoft.com/office/officeart/2005/8/layout/orgChart1"/>
    <dgm:cxn modelId="{D70CBCAA-4514-4C1B-AB20-538AC25ECD52}" type="presParOf" srcId="{E154FF97-8A34-4DE1-8D8A-81E3D12EE5E4}" destId="{1873BA4B-C529-49B7-BB44-475BBA7A9180}" srcOrd="1" destOrd="0" presId="urn:microsoft.com/office/officeart/2005/8/layout/orgChart1"/>
    <dgm:cxn modelId="{4636FECE-FBBE-411B-A38F-C80F9F42F12F}" type="presParOf" srcId="{E154FF97-8A34-4DE1-8D8A-81E3D12EE5E4}" destId="{C47BEECE-82AC-45A6-BC63-BD4E0D68F95E}" srcOrd="2" destOrd="0" presId="urn:microsoft.com/office/officeart/2005/8/layout/orgChart1"/>
    <dgm:cxn modelId="{F95F9E47-68A8-4D2E-851B-35E7138C5FF1}" type="presParOf" srcId="{15A0158A-FA89-4826-B61E-52E8723C37FF}" destId="{5B70580E-016B-49F9-99FA-9080802F82E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D3EBBF-3AE2-4B92-806D-F18D07DCE7AF}" type="doc">
      <dgm:prSet loTypeId="urn:microsoft.com/office/officeart/2005/8/layout/chevron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FE4EE288-6702-414A-AA38-4D133D0C166A}">
      <dgm:prSet phldrT="[نص]" custT="1"/>
      <dgm:spPr>
        <a:ln w="76200"/>
      </dgm:spPr>
      <dgm:t>
        <a:bodyPr/>
        <a:lstStyle/>
        <a:p>
          <a:pPr rtl="1"/>
          <a:r>
            <a:rPr lang="en-US" sz="2400" b="1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1</a:t>
          </a:r>
          <a:endParaRPr lang="ar-SA" sz="24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D3B7BE1F-1953-4510-8372-4331F941380B}" type="parTrans" cxnId="{D4310868-17D0-4D8E-9E70-68E3AD63D6DD}">
      <dgm:prSet/>
      <dgm:spPr/>
      <dgm:t>
        <a:bodyPr/>
        <a:lstStyle/>
        <a:p>
          <a:pPr rtl="1"/>
          <a:endParaRPr lang="ar-SA" sz="2400"/>
        </a:p>
      </dgm:t>
    </dgm:pt>
    <dgm:pt modelId="{D6216E48-57AD-44FD-89EE-B321719B4C53}" type="sibTrans" cxnId="{D4310868-17D0-4D8E-9E70-68E3AD63D6DD}">
      <dgm:prSet/>
      <dgm:spPr/>
      <dgm:t>
        <a:bodyPr/>
        <a:lstStyle/>
        <a:p>
          <a:pPr rtl="1"/>
          <a:endParaRPr lang="ar-SA" sz="2400"/>
        </a:p>
      </dgm:t>
    </dgm:pt>
    <dgm:pt modelId="{D7A2140D-869E-4128-9834-F1C469CF05C5}">
      <dgm:prSet phldrT="[نص]" custT="1"/>
      <dgm:spPr>
        <a:ln w="57150"/>
      </dgm:spPr>
      <dgm:t>
        <a:bodyPr/>
        <a:lstStyle/>
        <a:p>
          <a:pPr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</a:t>
          </a:r>
          <a:r>
            <a:rPr lang="en-US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Ansys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Fluent  for TES.</a:t>
          </a:r>
          <a:endParaRPr lang="ar-SA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A6FA1DAE-382A-41BB-952B-DBDDD00C2C77}" type="parTrans" cxnId="{ABE8757B-0793-4D29-9639-89FEEF3BA2E4}">
      <dgm:prSet/>
      <dgm:spPr/>
      <dgm:t>
        <a:bodyPr/>
        <a:lstStyle/>
        <a:p>
          <a:pPr rtl="1"/>
          <a:endParaRPr lang="ar-SA" sz="2400"/>
        </a:p>
      </dgm:t>
    </dgm:pt>
    <dgm:pt modelId="{BE9C6381-EB17-4987-A26A-98838F95FFE8}" type="sibTrans" cxnId="{ABE8757B-0793-4D29-9639-89FEEF3BA2E4}">
      <dgm:prSet/>
      <dgm:spPr/>
      <dgm:t>
        <a:bodyPr/>
        <a:lstStyle/>
        <a:p>
          <a:pPr rtl="1"/>
          <a:endParaRPr lang="ar-SA" sz="2400"/>
        </a:p>
      </dgm:t>
    </dgm:pt>
    <dgm:pt modelId="{9FE8822D-984E-4EE0-B222-88A375471542}">
      <dgm:prSet phldrT="[نص]" custT="1"/>
      <dgm:spPr/>
      <dgm:t>
        <a:bodyPr/>
        <a:lstStyle/>
        <a:p>
          <a:pPr rtl="1"/>
          <a:r>
            <a:rPr lang="en-US" sz="2400" b="1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2</a:t>
          </a:r>
          <a:endParaRPr lang="ar-SA" sz="24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6D1167DA-3492-4335-8459-A3EFDAF2296A}" type="parTrans" cxnId="{527AC0FC-8395-4417-847A-4377FDD8415C}">
      <dgm:prSet/>
      <dgm:spPr/>
      <dgm:t>
        <a:bodyPr/>
        <a:lstStyle/>
        <a:p>
          <a:pPr rtl="1"/>
          <a:endParaRPr lang="ar-SA" sz="2400"/>
        </a:p>
      </dgm:t>
    </dgm:pt>
    <dgm:pt modelId="{C0DFE296-C3D0-4F84-99D8-55D55EBE4424}" type="sibTrans" cxnId="{527AC0FC-8395-4417-847A-4377FDD8415C}">
      <dgm:prSet/>
      <dgm:spPr/>
      <dgm:t>
        <a:bodyPr/>
        <a:lstStyle/>
        <a:p>
          <a:pPr rtl="1"/>
          <a:endParaRPr lang="ar-SA" sz="2400"/>
        </a:p>
      </dgm:t>
    </dgm:pt>
    <dgm:pt modelId="{A211C9DF-98E9-4748-80F9-E0D391B6BB11}">
      <dgm:prSet phldrT="[نص]" custT="1"/>
      <dgm:spPr/>
      <dgm:t>
        <a:bodyPr/>
        <a:lstStyle/>
        <a:p>
          <a:pPr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HAP for A/C System</a:t>
          </a:r>
          <a:endParaRPr lang="ar-SA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9FF51148-5BA6-4495-90C7-5B0EE89856FE}" type="parTrans" cxnId="{3BAD34CB-5292-4687-88AF-C1C0DA1B2A75}">
      <dgm:prSet/>
      <dgm:spPr/>
      <dgm:t>
        <a:bodyPr/>
        <a:lstStyle/>
        <a:p>
          <a:pPr rtl="1"/>
          <a:endParaRPr lang="ar-SA" sz="2400"/>
        </a:p>
      </dgm:t>
    </dgm:pt>
    <dgm:pt modelId="{52F7E301-BE90-41C3-BAC4-EBB3988C097F}" type="sibTrans" cxnId="{3BAD34CB-5292-4687-88AF-C1C0DA1B2A75}">
      <dgm:prSet/>
      <dgm:spPr/>
      <dgm:t>
        <a:bodyPr/>
        <a:lstStyle/>
        <a:p>
          <a:pPr rtl="1"/>
          <a:endParaRPr lang="ar-SA" sz="2400"/>
        </a:p>
      </dgm:t>
    </dgm:pt>
    <dgm:pt modelId="{5048F6E9-860B-4A62-8088-335E7EF2FB20}">
      <dgm:prSet phldrT="[نص]" custT="1"/>
      <dgm:spPr/>
      <dgm:t>
        <a:bodyPr/>
        <a:lstStyle/>
        <a:p>
          <a:pPr rtl="1"/>
          <a:r>
            <a:rPr lang="en-US" sz="2400" b="1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3</a:t>
          </a:r>
          <a:endParaRPr lang="ar-SA" sz="24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016BFF41-0989-4863-8AA0-6E26DEC5ECB7}" type="parTrans" cxnId="{585965AB-7C68-4929-8168-1D3B342D5020}">
      <dgm:prSet/>
      <dgm:spPr/>
      <dgm:t>
        <a:bodyPr/>
        <a:lstStyle/>
        <a:p>
          <a:pPr rtl="1"/>
          <a:endParaRPr lang="ar-SA" sz="2400"/>
        </a:p>
      </dgm:t>
    </dgm:pt>
    <dgm:pt modelId="{16BEBB14-B20E-4AF3-9F9C-82648C47BDB3}" type="sibTrans" cxnId="{585965AB-7C68-4929-8168-1D3B342D5020}">
      <dgm:prSet/>
      <dgm:spPr/>
      <dgm:t>
        <a:bodyPr/>
        <a:lstStyle/>
        <a:p>
          <a:pPr rtl="1"/>
          <a:endParaRPr lang="ar-SA" sz="2400"/>
        </a:p>
      </dgm:t>
    </dgm:pt>
    <dgm:pt modelId="{89928EDD-BF13-43EA-9A31-0879D7E9AE8B}">
      <dgm:prSet phldrT="[نص]" custT="1"/>
      <dgm:spPr/>
      <dgm:t>
        <a:bodyPr/>
        <a:lstStyle/>
        <a:p>
          <a:pPr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MATLAB simulation for PV panels </a:t>
          </a:r>
          <a:endParaRPr lang="ar-SA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8C285DCF-DE64-4ABB-AD22-43D068EE9E5E}" type="parTrans" cxnId="{A006AB2D-38B6-4721-85D5-512CC593485D}">
      <dgm:prSet/>
      <dgm:spPr/>
      <dgm:t>
        <a:bodyPr/>
        <a:lstStyle/>
        <a:p>
          <a:pPr rtl="1"/>
          <a:endParaRPr lang="ar-SA" sz="2400"/>
        </a:p>
      </dgm:t>
    </dgm:pt>
    <dgm:pt modelId="{2B93CE60-8DCC-41B2-AD05-E041B145D909}" type="sibTrans" cxnId="{A006AB2D-38B6-4721-85D5-512CC593485D}">
      <dgm:prSet/>
      <dgm:spPr/>
      <dgm:t>
        <a:bodyPr/>
        <a:lstStyle/>
        <a:p>
          <a:pPr rtl="1"/>
          <a:endParaRPr lang="ar-SA" sz="2400"/>
        </a:p>
      </dgm:t>
    </dgm:pt>
    <dgm:pt modelId="{A8E784B4-0D7B-4EE3-BF50-70CCA56C0620}" type="pres">
      <dgm:prSet presAssocID="{04D3EBBF-3AE2-4B92-806D-F18D07DCE7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DA62675-A177-4A88-8FE5-23666F8B7A3B}" type="pres">
      <dgm:prSet presAssocID="{FE4EE288-6702-414A-AA38-4D133D0C166A}" presName="composite" presStyleCnt="0"/>
      <dgm:spPr/>
    </dgm:pt>
    <dgm:pt modelId="{1DCE68E9-9C7B-4007-BB07-2D7BB07724CF}" type="pres">
      <dgm:prSet presAssocID="{FE4EE288-6702-414A-AA38-4D133D0C166A}" presName="parentText" presStyleLbl="alignNode1" presStyleIdx="0" presStyleCnt="3" custLinFactNeighborY="-2472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D579C28-BA1A-4F87-B44F-589CEB1EB399}" type="pres">
      <dgm:prSet presAssocID="{FE4EE288-6702-414A-AA38-4D133D0C166A}" presName="descendantText" presStyleLbl="alignAcc1" presStyleIdx="0" presStyleCnt="3" custLinFactNeighborX="240" custLinFactNeighborY="323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8AAA587-81FE-4F0E-9268-730E2B71417D}" type="pres">
      <dgm:prSet presAssocID="{D6216E48-57AD-44FD-89EE-B321719B4C53}" presName="sp" presStyleCnt="0"/>
      <dgm:spPr/>
    </dgm:pt>
    <dgm:pt modelId="{8EA9D92A-D077-4E62-A104-A1F27DCACBD9}" type="pres">
      <dgm:prSet presAssocID="{9FE8822D-984E-4EE0-B222-88A375471542}" presName="composite" presStyleCnt="0"/>
      <dgm:spPr/>
    </dgm:pt>
    <dgm:pt modelId="{37C0FD8C-FBB1-4BB0-A0FC-72BD95C8FC09}" type="pres">
      <dgm:prSet presAssocID="{9FE8822D-984E-4EE0-B222-88A37547154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145F40D-C633-4987-9585-15310D1E2AFE}" type="pres">
      <dgm:prSet presAssocID="{9FE8822D-984E-4EE0-B222-88A37547154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B311578-1D52-478F-8C77-CC0C0D2CED2B}" type="pres">
      <dgm:prSet presAssocID="{C0DFE296-C3D0-4F84-99D8-55D55EBE4424}" presName="sp" presStyleCnt="0"/>
      <dgm:spPr/>
    </dgm:pt>
    <dgm:pt modelId="{5878BC32-2CB6-44BB-AC0D-86D7D155CD02}" type="pres">
      <dgm:prSet presAssocID="{5048F6E9-860B-4A62-8088-335E7EF2FB20}" presName="composite" presStyleCnt="0"/>
      <dgm:spPr/>
    </dgm:pt>
    <dgm:pt modelId="{9760E4D0-48D7-4192-BF67-910407B36C11}" type="pres">
      <dgm:prSet presAssocID="{5048F6E9-860B-4A62-8088-335E7EF2FB2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74D978A-C428-4D36-88DA-3E8332774834}" type="pres">
      <dgm:prSet presAssocID="{5048F6E9-860B-4A62-8088-335E7EF2FB20}" presName="descendantText" presStyleLbl="alignAcc1" presStyleIdx="2" presStyleCnt="3" custLinFactNeighborX="46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27AC0FC-8395-4417-847A-4377FDD8415C}" srcId="{04D3EBBF-3AE2-4B92-806D-F18D07DCE7AF}" destId="{9FE8822D-984E-4EE0-B222-88A375471542}" srcOrd="1" destOrd="0" parTransId="{6D1167DA-3492-4335-8459-A3EFDAF2296A}" sibTransId="{C0DFE296-C3D0-4F84-99D8-55D55EBE4424}"/>
    <dgm:cxn modelId="{D4310868-17D0-4D8E-9E70-68E3AD63D6DD}" srcId="{04D3EBBF-3AE2-4B92-806D-F18D07DCE7AF}" destId="{FE4EE288-6702-414A-AA38-4D133D0C166A}" srcOrd="0" destOrd="0" parTransId="{D3B7BE1F-1953-4510-8372-4331F941380B}" sibTransId="{D6216E48-57AD-44FD-89EE-B321719B4C53}"/>
    <dgm:cxn modelId="{ABE8757B-0793-4D29-9639-89FEEF3BA2E4}" srcId="{FE4EE288-6702-414A-AA38-4D133D0C166A}" destId="{D7A2140D-869E-4128-9834-F1C469CF05C5}" srcOrd="0" destOrd="0" parTransId="{A6FA1DAE-382A-41BB-952B-DBDDD00C2C77}" sibTransId="{BE9C6381-EB17-4987-A26A-98838F95FFE8}"/>
    <dgm:cxn modelId="{585965AB-7C68-4929-8168-1D3B342D5020}" srcId="{04D3EBBF-3AE2-4B92-806D-F18D07DCE7AF}" destId="{5048F6E9-860B-4A62-8088-335E7EF2FB20}" srcOrd="2" destOrd="0" parTransId="{016BFF41-0989-4863-8AA0-6E26DEC5ECB7}" sibTransId="{16BEBB14-B20E-4AF3-9F9C-82648C47BDB3}"/>
    <dgm:cxn modelId="{B7E25F49-40FB-4B64-B420-20DC381DA828}" type="presOf" srcId="{9FE8822D-984E-4EE0-B222-88A375471542}" destId="{37C0FD8C-FBB1-4BB0-A0FC-72BD95C8FC09}" srcOrd="0" destOrd="0" presId="urn:microsoft.com/office/officeart/2005/8/layout/chevron2"/>
    <dgm:cxn modelId="{A437F481-EEA5-47D5-ACD8-70FB4BB1B31B}" type="presOf" srcId="{04D3EBBF-3AE2-4B92-806D-F18D07DCE7AF}" destId="{A8E784B4-0D7B-4EE3-BF50-70CCA56C0620}" srcOrd="0" destOrd="0" presId="urn:microsoft.com/office/officeart/2005/8/layout/chevron2"/>
    <dgm:cxn modelId="{7DBB1A0E-A56F-49B2-B9FF-7BEE27158519}" type="presOf" srcId="{A211C9DF-98E9-4748-80F9-E0D391B6BB11}" destId="{B145F40D-C633-4987-9585-15310D1E2AFE}" srcOrd="0" destOrd="0" presId="urn:microsoft.com/office/officeart/2005/8/layout/chevron2"/>
    <dgm:cxn modelId="{3BAD34CB-5292-4687-88AF-C1C0DA1B2A75}" srcId="{9FE8822D-984E-4EE0-B222-88A375471542}" destId="{A211C9DF-98E9-4748-80F9-E0D391B6BB11}" srcOrd="0" destOrd="0" parTransId="{9FF51148-5BA6-4495-90C7-5B0EE89856FE}" sibTransId="{52F7E301-BE90-41C3-BAC4-EBB3988C097F}"/>
    <dgm:cxn modelId="{B87FBAC7-B9A9-4288-B7AC-ADBC634F463C}" type="presOf" srcId="{89928EDD-BF13-43EA-9A31-0879D7E9AE8B}" destId="{E74D978A-C428-4D36-88DA-3E8332774834}" srcOrd="0" destOrd="0" presId="urn:microsoft.com/office/officeart/2005/8/layout/chevron2"/>
    <dgm:cxn modelId="{9010DCE5-F743-4052-9D55-27B8CEBB2324}" type="presOf" srcId="{5048F6E9-860B-4A62-8088-335E7EF2FB20}" destId="{9760E4D0-48D7-4192-BF67-910407B36C11}" srcOrd="0" destOrd="0" presId="urn:microsoft.com/office/officeart/2005/8/layout/chevron2"/>
    <dgm:cxn modelId="{E00FCC43-47EC-4ACC-A194-060BA052436A}" type="presOf" srcId="{D7A2140D-869E-4128-9834-F1C469CF05C5}" destId="{7D579C28-BA1A-4F87-B44F-589CEB1EB399}" srcOrd="0" destOrd="0" presId="urn:microsoft.com/office/officeart/2005/8/layout/chevron2"/>
    <dgm:cxn modelId="{A006AB2D-38B6-4721-85D5-512CC593485D}" srcId="{5048F6E9-860B-4A62-8088-335E7EF2FB20}" destId="{89928EDD-BF13-43EA-9A31-0879D7E9AE8B}" srcOrd="0" destOrd="0" parTransId="{8C285DCF-DE64-4ABB-AD22-43D068EE9E5E}" sibTransId="{2B93CE60-8DCC-41B2-AD05-E041B145D909}"/>
    <dgm:cxn modelId="{3187E65F-E1F2-416B-87F1-9F22925406F3}" type="presOf" srcId="{FE4EE288-6702-414A-AA38-4D133D0C166A}" destId="{1DCE68E9-9C7B-4007-BB07-2D7BB07724CF}" srcOrd="0" destOrd="0" presId="urn:microsoft.com/office/officeart/2005/8/layout/chevron2"/>
    <dgm:cxn modelId="{8720F583-AF84-4591-AEB1-8E05DD173E6C}" type="presParOf" srcId="{A8E784B4-0D7B-4EE3-BF50-70CCA56C0620}" destId="{EDA62675-A177-4A88-8FE5-23666F8B7A3B}" srcOrd="0" destOrd="0" presId="urn:microsoft.com/office/officeart/2005/8/layout/chevron2"/>
    <dgm:cxn modelId="{6CCC562F-2C93-4D3E-9A00-212983E29FED}" type="presParOf" srcId="{EDA62675-A177-4A88-8FE5-23666F8B7A3B}" destId="{1DCE68E9-9C7B-4007-BB07-2D7BB07724CF}" srcOrd="0" destOrd="0" presId="urn:microsoft.com/office/officeart/2005/8/layout/chevron2"/>
    <dgm:cxn modelId="{3A2B36CE-BDB0-4EC4-91F2-BF7FE41DF1AC}" type="presParOf" srcId="{EDA62675-A177-4A88-8FE5-23666F8B7A3B}" destId="{7D579C28-BA1A-4F87-B44F-589CEB1EB399}" srcOrd="1" destOrd="0" presId="urn:microsoft.com/office/officeart/2005/8/layout/chevron2"/>
    <dgm:cxn modelId="{41AB92EA-B7EC-42FC-B616-6928CF9F62F4}" type="presParOf" srcId="{A8E784B4-0D7B-4EE3-BF50-70CCA56C0620}" destId="{C8AAA587-81FE-4F0E-9268-730E2B71417D}" srcOrd="1" destOrd="0" presId="urn:microsoft.com/office/officeart/2005/8/layout/chevron2"/>
    <dgm:cxn modelId="{6FF443B6-88A9-4B90-B7BF-76BFCB7378B9}" type="presParOf" srcId="{A8E784B4-0D7B-4EE3-BF50-70CCA56C0620}" destId="{8EA9D92A-D077-4E62-A104-A1F27DCACBD9}" srcOrd="2" destOrd="0" presId="urn:microsoft.com/office/officeart/2005/8/layout/chevron2"/>
    <dgm:cxn modelId="{DE0E53FE-35C6-4864-B2B2-A5EA6616C931}" type="presParOf" srcId="{8EA9D92A-D077-4E62-A104-A1F27DCACBD9}" destId="{37C0FD8C-FBB1-4BB0-A0FC-72BD95C8FC09}" srcOrd="0" destOrd="0" presId="urn:microsoft.com/office/officeart/2005/8/layout/chevron2"/>
    <dgm:cxn modelId="{10E3ADBC-A2FB-4F48-B128-39213BB3A121}" type="presParOf" srcId="{8EA9D92A-D077-4E62-A104-A1F27DCACBD9}" destId="{B145F40D-C633-4987-9585-15310D1E2AFE}" srcOrd="1" destOrd="0" presId="urn:microsoft.com/office/officeart/2005/8/layout/chevron2"/>
    <dgm:cxn modelId="{73049079-762B-42FD-992D-D9BD33EC116B}" type="presParOf" srcId="{A8E784B4-0D7B-4EE3-BF50-70CCA56C0620}" destId="{7B311578-1D52-478F-8C77-CC0C0D2CED2B}" srcOrd="3" destOrd="0" presId="urn:microsoft.com/office/officeart/2005/8/layout/chevron2"/>
    <dgm:cxn modelId="{9973994D-F892-45D4-AD2D-E0E4FFA3968F}" type="presParOf" srcId="{A8E784B4-0D7B-4EE3-BF50-70CCA56C0620}" destId="{5878BC32-2CB6-44BB-AC0D-86D7D155CD02}" srcOrd="4" destOrd="0" presId="urn:microsoft.com/office/officeart/2005/8/layout/chevron2"/>
    <dgm:cxn modelId="{65F9AE03-46D9-4576-98B1-32895DC44F75}" type="presParOf" srcId="{5878BC32-2CB6-44BB-AC0D-86D7D155CD02}" destId="{9760E4D0-48D7-4192-BF67-910407B36C11}" srcOrd="0" destOrd="0" presId="urn:microsoft.com/office/officeart/2005/8/layout/chevron2"/>
    <dgm:cxn modelId="{B83F7C5F-D0E6-41EB-A950-1D9C9E270E91}" type="presParOf" srcId="{5878BC32-2CB6-44BB-AC0D-86D7D155CD02}" destId="{E74D978A-C428-4D36-88DA-3E8332774834}" srcOrd="1" destOrd="0" presId="urn:microsoft.com/office/officeart/2005/8/layout/chevron2"/>
  </dgm:cxnLst>
  <dgm:bg/>
  <dgm:whole>
    <a:ln w="38100">
      <a:solidFill>
        <a:srgbClr val="0000F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D3EBBF-3AE2-4B92-806D-F18D07DCE7AF}" type="doc">
      <dgm:prSet loTypeId="urn:microsoft.com/office/officeart/2005/8/layout/chevron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FE4EE288-6702-414A-AA38-4D133D0C166A}">
      <dgm:prSet phldrT="[نص]" custT="1"/>
      <dgm:spPr>
        <a:ln w="76200"/>
      </dgm:spPr>
      <dgm:t>
        <a:bodyPr/>
        <a:lstStyle/>
        <a:p>
          <a:pPr rtl="1"/>
          <a:r>
            <a:rPr lang="en-US" sz="4000" b="1" smtClean="0">
              <a:latin typeface="Adobe Arabic" panose="02040503050201020203" pitchFamily="18" charset="-78"/>
              <a:cs typeface="Adobe Arabic" panose="02040503050201020203" pitchFamily="18" charset="-78"/>
            </a:rPr>
            <a:t>1</a:t>
          </a:r>
          <a:endParaRPr lang="ar-SA" sz="40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D3B7BE1F-1953-4510-8372-4331F941380B}" type="parTrans" cxnId="{D4310868-17D0-4D8E-9E70-68E3AD63D6DD}">
      <dgm:prSet/>
      <dgm:spPr/>
      <dgm:t>
        <a:bodyPr/>
        <a:lstStyle/>
        <a:p>
          <a:pPr rtl="1"/>
          <a:endParaRPr lang="ar-SA"/>
        </a:p>
      </dgm:t>
    </dgm:pt>
    <dgm:pt modelId="{D6216E48-57AD-44FD-89EE-B321719B4C53}" type="sibTrans" cxnId="{D4310868-17D0-4D8E-9E70-68E3AD63D6DD}">
      <dgm:prSet/>
      <dgm:spPr/>
      <dgm:t>
        <a:bodyPr/>
        <a:lstStyle/>
        <a:p>
          <a:pPr rtl="1"/>
          <a:endParaRPr lang="ar-SA"/>
        </a:p>
      </dgm:t>
    </dgm:pt>
    <dgm:pt modelId="{D7A2140D-869E-4128-9834-F1C469CF05C5}">
      <dgm:prSet phldrT="[نص]"/>
      <dgm:spPr>
        <a:ln w="57150"/>
      </dgm:spPr>
      <dgm:t>
        <a:bodyPr/>
        <a:lstStyle/>
        <a:p>
          <a:pPr rtl="0"/>
          <a:r>
            <a:rPr lang="en-US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Two Test Room(TTR)</a:t>
          </a:r>
          <a:endParaRPr lang="ar-SA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A6FA1DAE-382A-41BB-952B-DBDDD00C2C77}" type="parTrans" cxnId="{ABE8757B-0793-4D29-9639-89FEEF3BA2E4}">
      <dgm:prSet/>
      <dgm:spPr/>
      <dgm:t>
        <a:bodyPr/>
        <a:lstStyle/>
        <a:p>
          <a:pPr rtl="1"/>
          <a:endParaRPr lang="ar-SA"/>
        </a:p>
      </dgm:t>
    </dgm:pt>
    <dgm:pt modelId="{BE9C6381-EB17-4987-A26A-98838F95FFE8}" type="sibTrans" cxnId="{ABE8757B-0793-4D29-9639-89FEEF3BA2E4}">
      <dgm:prSet/>
      <dgm:spPr/>
      <dgm:t>
        <a:bodyPr/>
        <a:lstStyle/>
        <a:p>
          <a:pPr rtl="1"/>
          <a:endParaRPr lang="ar-SA"/>
        </a:p>
      </dgm:t>
    </dgm:pt>
    <dgm:pt modelId="{9FE8822D-984E-4EE0-B222-88A375471542}">
      <dgm:prSet phldrT="[نص]" custT="1"/>
      <dgm:spPr/>
      <dgm:t>
        <a:bodyPr/>
        <a:lstStyle/>
        <a:p>
          <a:pPr rtl="1"/>
          <a:r>
            <a:rPr lang="en-US" sz="4000" b="1" smtClean="0">
              <a:latin typeface="Adobe Arabic" panose="02040503050201020203" pitchFamily="18" charset="-78"/>
              <a:cs typeface="Adobe Arabic" panose="02040503050201020203" pitchFamily="18" charset="-78"/>
            </a:rPr>
            <a:t>2</a:t>
          </a:r>
          <a:endParaRPr lang="ar-SA" sz="40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6D1167DA-3492-4335-8459-A3EFDAF2296A}" type="parTrans" cxnId="{527AC0FC-8395-4417-847A-4377FDD8415C}">
      <dgm:prSet/>
      <dgm:spPr/>
      <dgm:t>
        <a:bodyPr/>
        <a:lstStyle/>
        <a:p>
          <a:pPr rtl="1"/>
          <a:endParaRPr lang="ar-SA"/>
        </a:p>
      </dgm:t>
    </dgm:pt>
    <dgm:pt modelId="{C0DFE296-C3D0-4F84-99D8-55D55EBE4424}" type="sibTrans" cxnId="{527AC0FC-8395-4417-847A-4377FDD8415C}">
      <dgm:prSet/>
      <dgm:spPr/>
      <dgm:t>
        <a:bodyPr/>
        <a:lstStyle/>
        <a:p>
          <a:pPr rtl="1"/>
          <a:endParaRPr lang="ar-SA"/>
        </a:p>
      </dgm:t>
    </dgm:pt>
    <dgm:pt modelId="{A211C9DF-98E9-4748-80F9-E0D391B6BB11}">
      <dgm:prSet phldrT="[نص]"/>
      <dgm:spPr/>
      <dgm:t>
        <a:bodyPr/>
        <a:lstStyle/>
        <a:p>
          <a:pPr rtl="0"/>
          <a:r>
            <a:rPr lang="en-US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Thermal Energy Storage(TES)</a:t>
          </a:r>
          <a:endParaRPr lang="ar-SA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9FF51148-5BA6-4495-90C7-5B0EE89856FE}" type="parTrans" cxnId="{3BAD34CB-5292-4687-88AF-C1C0DA1B2A75}">
      <dgm:prSet/>
      <dgm:spPr/>
      <dgm:t>
        <a:bodyPr/>
        <a:lstStyle/>
        <a:p>
          <a:pPr rtl="1"/>
          <a:endParaRPr lang="ar-SA"/>
        </a:p>
      </dgm:t>
    </dgm:pt>
    <dgm:pt modelId="{52F7E301-BE90-41C3-BAC4-EBB3988C097F}" type="sibTrans" cxnId="{3BAD34CB-5292-4687-88AF-C1C0DA1B2A75}">
      <dgm:prSet/>
      <dgm:spPr/>
      <dgm:t>
        <a:bodyPr/>
        <a:lstStyle/>
        <a:p>
          <a:pPr rtl="1"/>
          <a:endParaRPr lang="ar-SA"/>
        </a:p>
      </dgm:t>
    </dgm:pt>
    <dgm:pt modelId="{5048F6E9-860B-4A62-8088-335E7EF2FB20}">
      <dgm:prSet phldrT="[نص]" custT="1"/>
      <dgm:spPr/>
      <dgm:t>
        <a:bodyPr/>
        <a:lstStyle/>
        <a:p>
          <a:pPr rtl="1"/>
          <a:r>
            <a:rPr lang="en-US" sz="4000" b="1" smtClean="0">
              <a:latin typeface="Adobe Arabic" panose="02040503050201020203" pitchFamily="18" charset="-78"/>
              <a:cs typeface="Adobe Arabic" panose="02040503050201020203" pitchFamily="18" charset="-78"/>
            </a:rPr>
            <a:t>3</a:t>
          </a:r>
          <a:endParaRPr lang="ar-SA" sz="40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016BFF41-0989-4863-8AA0-6E26DEC5ECB7}" type="parTrans" cxnId="{585965AB-7C68-4929-8168-1D3B342D5020}">
      <dgm:prSet/>
      <dgm:spPr/>
      <dgm:t>
        <a:bodyPr/>
        <a:lstStyle/>
        <a:p>
          <a:pPr rtl="1"/>
          <a:endParaRPr lang="ar-SA"/>
        </a:p>
      </dgm:t>
    </dgm:pt>
    <dgm:pt modelId="{16BEBB14-B20E-4AF3-9F9C-82648C47BDB3}" type="sibTrans" cxnId="{585965AB-7C68-4929-8168-1D3B342D5020}">
      <dgm:prSet/>
      <dgm:spPr/>
      <dgm:t>
        <a:bodyPr/>
        <a:lstStyle/>
        <a:p>
          <a:pPr rtl="1"/>
          <a:endParaRPr lang="ar-SA"/>
        </a:p>
      </dgm:t>
    </dgm:pt>
    <dgm:pt modelId="{89928EDD-BF13-43EA-9A31-0879D7E9AE8B}">
      <dgm:prSet phldrT="[نص]"/>
      <dgm:spPr/>
      <dgm:t>
        <a:bodyPr/>
        <a:lstStyle/>
        <a:p>
          <a:pPr rtl="0"/>
          <a:r>
            <a:rPr lang="en-US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Phase change material(PCM)</a:t>
          </a:r>
          <a:endParaRPr lang="ar-SA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8C285DCF-DE64-4ABB-AD22-43D068EE9E5E}" type="parTrans" cxnId="{A006AB2D-38B6-4721-85D5-512CC593485D}">
      <dgm:prSet/>
      <dgm:spPr/>
      <dgm:t>
        <a:bodyPr/>
        <a:lstStyle/>
        <a:p>
          <a:pPr rtl="1"/>
          <a:endParaRPr lang="ar-SA"/>
        </a:p>
      </dgm:t>
    </dgm:pt>
    <dgm:pt modelId="{2B93CE60-8DCC-41B2-AD05-E041B145D909}" type="sibTrans" cxnId="{A006AB2D-38B6-4721-85D5-512CC593485D}">
      <dgm:prSet/>
      <dgm:spPr/>
      <dgm:t>
        <a:bodyPr/>
        <a:lstStyle/>
        <a:p>
          <a:pPr rtl="1"/>
          <a:endParaRPr lang="ar-SA"/>
        </a:p>
      </dgm:t>
    </dgm:pt>
    <dgm:pt modelId="{C32536E9-19D6-4F87-945C-479FB0C0DBA2}">
      <dgm:prSet custT="1"/>
      <dgm:spPr/>
      <dgm:t>
        <a:bodyPr/>
        <a:lstStyle/>
        <a:p>
          <a:pPr algn="ctr" rtl="1"/>
          <a:r>
            <a:rPr lang="en-US" sz="4000" b="1" smtClean="0">
              <a:latin typeface="Adobe Arabic" panose="02040503050201020203" pitchFamily="18" charset="-78"/>
              <a:cs typeface="Adobe Arabic" panose="02040503050201020203" pitchFamily="18" charset="-78"/>
            </a:rPr>
            <a:t>4</a:t>
          </a:r>
          <a:endParaRPr lang="ar-SA" sz="40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C659DB7D-DDED-49F7-B450-CB109708035F}" type="parTrans" cxnId="{FCEAD9CA-4B12-46DB-B4C4-F44223BC2D67}">
      <dgm:prSet/>
      <dgm:spPr/>
      <dgm:t>
        <a:bodyPr/>
        <a:lstStyle/>
        <a:p>
          <a:pPr rtl="1"/>
          <a:endParaRPr lang="ar-SA"/>
        </a:p>
      </dgm:t>
    </dgm:pt>
    <dgm:pt modelId="{4C04FDA1-3771-48A8-AE5E-3E2DC295C5B5}" type="sibTrans" cxnId="{FCEAD9CA-4B12-46DB-B4C4-F44223BC2D67}">
      <dgm:prSet/>
      <dgm:spPr/>
      <dgm:t>
        <a:bodyPr/>
        <a:lstStyle/>
        <a:p>
          <a:pPr rtl="1"/>
          <a:endParaRPr lang="ar-SA"/>
        </a:p>
      </dgm:t>
    </dgm:pt>
    <dgm:pt modelId="{2A400A71-5E86-4C08-A50B-37678E24C1F0}">
      <dgm:prSet/>
      <dgm:spPr/>
      <dgm:t>
        <a:bodyPr/>
        <a:lstStyle/>
        <a:p>
          <a:pPr rtl="0"/>
          <a:r>
            <a:rPr lang="en-US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Solar system(SS)</a:t>
          </a:r>
          <a:endParaRPr lang="ar-SA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13F02DC0-FCDC-4F07-810B-E5BDE9ABE320}" type="parTrans" cxnId="{53054F6B-3527-4B7F-95EE-6D92F0E921F9}">
      <dgm:prSet/>
      <dgm:spPr/>
      <dgm:t>
        <a:bodyPr/>
        <a:lstStyle/>
        <a:p>
          <a:pPr rtl="1"/>
          <a:endParaRPr lang="ar-SA"/>
        </a:p>
      </dgm:t>
    </dgm:pt>
    <dgm:pt modelId="{69D47D19-8226-4621-808F-6210B571D040}" type="sibTrans" cxnId="{53054F6B-3527-4B7F-95EE-6D92F0E921F9}">
      <dgm:prSet/>
      <dgm:spPr/>
      <dgm:t>
        <a:bodyPr/>
        <a:lstStyle/>
        <a:p>
          <a:pPr rtl="1"/>
          <a:endParaRPr lang="ar-SA"/>
        </a:p>
      </dgm:t>
    </dgm:pt>
    <dgm:pt modelId="{EDEB9056-D036-4EFB-8A9E-AC5C5F4C7587}">
      <dgm:prSet custT="1"/>
      <dgm:spPr/>
      <dgm:t>
        <a:bodyPr/>
        <a:lstStyle/>
        <a:p>
          <a:pPr marL="0" marR="0" lvl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ar-SA" sz="2400" b="1" smtClean="0">
            <a:latin typeface="Adobe Arabic" panose="02040503050201020203" pitchFamily="18" charset="-78"/>
            <a:cs typeface="Adobe Arabic" panose="02040503050201020203" pitchFamily="18" charset="-78"/>
          </a:endParaRPr>
        </a:p>
        <a:p>
          <a:pPr lvl="0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smtClean="0">
              <a:latin typeface="Adobe Arabic" panose="02040503050201020203" pitchFamily="18" charset="-78"/>
              <a:cs typeface="Adobe Arabic" panose="02040503050201020203" pitchFamily="18" charset="-78"/>
            </a:rPr>
            <a:t>5</a:t>
          </a:r>
          <a:endParaRPr lang="ar-SA" sz="4000" b="1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6C5B0939-BDA7-488D-B1C0-8585A958EB3C}" type="parTrans" cxnId="{DB3407C4-1144-499E-A270-92C5EE52D2D4}">
      <dgm:prSet/>
      <dgm:spPr/>
      <dgm:t>
        <a:bodyPr/>
        <a:lstStyle/>
        <a:p>
          <a:pPr rtl="1"/>
          <a:endParaRPr lang="ar-SA"/>
        </a:p>
      </dgm:t>
    </dgm:pt>
    <dgm:pt modelId="{ABB3B17C-2955-43F3-B49D-68F2E85B1F48}" type="sibTrans" cxnId="{DB3407C4-1144-499E-A270-92C5EE52D2D4}">
      <dgm:prSet/>
      <dgm:spPr/>
      <dgm:t>
        <a:bodyPr/>
        <a:lstStyle/>
        <a:p>
          <a:pPr rtl="1"/>
          <a:endParaRPr lang="ar-SA"/>
        </a:p>
      </dgm:t>
    </dgm:pt>
    <dgm:pt modelId="{275B419D-C3BB-41E1-A774-AA9904A38F50}">
      <dgm:prSet custT="1"/>
      <dgm:spPr/>
      <dgm:t>
        <a:bodyPr/>
        <a:lstStyle/>
        <a:p>
          <a:pPr rtl="0"/>
          <a:r>
            <a:rPr lang="en-US" sz="40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Air-Condition Unit(A/C) &amp; Evaporator Air- Cooler(EAC)</a:t>
          </a:r>
          <a:endParaRPr lang="ar-SA" sz="4000" dirty="0"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14C09DA0-3909-4BF1-AC87-655E65B6FC83}" type="parTrans" cxnId="{96924814-0365-4330-8E0C-39F3C7BBB175}">
      <dgm:prSet/>
      <dgm:spPr/>
      <dgm:t>
        <a:bodyPr/>
        <a:lstStyle/>
        <a:p>
          <a:pPr rtl="1"/>
          <a:endParaRPr lang="ar-SA"/>
        </a:p>
      </dgm:t>
    </dgm:pt>
    <dgm:pt modelId="{22E2A293-3FEC-4271-A5DF-8209CA4FFD4C}" type="sibTrans" cxnId="{96924814-0365-4330-8E0C-39F3C7BBB175}">
      <dgm:prSet/>
      <dgm:spPr/>
      <dgm:t>
        <a:bodyPr/>
        <a:lstStyle/>
        <a:p>
          <a:pPr rtl="1"/>
          <a:endParaRPr lang="ar-SA"/>
        </a:p>
      </dgm:t>
    </dgm:pt>
    <dgm:pt modelId="{A8E784B4-0D7B-4EE3-BF50-70CCA56C0620}" type="pres">
      <dgm:prSet presAssocID="{04D3EBBF-3AE2-4B92-806D-F18D07DCE7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DA62675-A177-4A88-8FE5-23666F8B7A3B}" type="pres">
      <dgm:prSet presAssocID="{FE4EE288-6702-414A-AA38-4D133D0C166A}" presName="composite" presStyleCnt="0"/>
      <dgm:spPr/>
    </dgm:pt>
    <dgm:pt modelId="{1DCE68E9-9C7B-4007-BB07-2D7BB07724CF}" type="pres">
      <dgm:prSet presAssocID="{FE4EE288-6702-414A-AA38-4D133D0C166A}" presName="parentText" presStyleLbl="alignNode1" presStyleIdx="0" presStyleCnt="5" custLinFactNeighborY="-2472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D579C28-BA1A-4F87-B44F-589CEB1EB399}" type="pres">
      <dgm:prSet presAssocID="{FE4EE288-6702-414A-AA38-4D133D0C166A}" presName="descendantText" presStyleLbl="alignAcc1" presStyleIdx="0" presStyleCnt="5" custLinFactNeighborX="240" custLinFactNeighborY="323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8AAA587-81FE-4F0E-9268-730E2B71417D}" type="pres">
      <dgm:prSet presAssocID="{D6216E48-57AD-44FD-89EE-B321719B4C53}" presName="sp" presStyleCnt="0"/>
      <dgm:spPr/>
    </dgm:pt>
    <dgm:pt modelId="{8EA9D92A-D077-4E62-A104-A1F27DCACBD9}" type="pres">
      <dgm:prSet presAssocID="{9FE8822D-984E-4EE0-B222-88A375471542}" presName="composite" presStyleCnt="0"/>
      <dgm:spPr/>
    </dgm:pt>
    <dgm:pt modelId="{37C0FD8C-FBB1-4BB0-A0FC-72BD95C8FC09}" type="pres">
      <dgm:prSet presAssocID="{9FE8822D-984E-4EE0-B222-88A375471542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145F40D-C633-4987-9585-15310D1E2AFE}" type="pres">
      <dgm:prSet presAssocID="{9FE8822D-984E-4EE0-B222-88A375471542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B311578-1D52-478F-8C77-CC0C0D2CED2B}" type="pres">
      <dgm:prSet presAssocID="{C0DFE296-C3D0-4F84-99D8-55D55EBE4424}" presName="sp" presStyleCnt="0"/>
      <dgm:spPr/>
    </dgm:pt>
    <dgm:pt modelId="{5878BC32-2CB6-44BB-AC0D-86D7D155CD02}" type="pres">
      <dgm:prSet presAssocID="{5048F6E9-860B-4A62-8088-335E7EF2FB20}" presName="composite" presStyleCnt="0"/>
      <dgm:spPr/>
    </dgm:pt>
    <dgm:pt modelId="{9760E4D0-48D7-4192-BF67-910407B36C11}" type="pres">
      <dgm:prSet presAssocID="{5048F6E9-860B-4A62-8088-335E7EF2FB2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74D978A-C428-4D36-88DA-3E8332774834}" type="pres">
      <dgm:prSet presAssocID="{5048F6E9-860B-4A62-8088-335E7EF2FB20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20A3FD5-5B52-4160-A3ED-885C9377B483}" type="pres">
      <dgm:prSet presAssocID="{16BEBB14-B20E-4AF3-9F9C-82648C47BDB3}" presName="sp" presStyleCnt="0"/>
      <dgm:spPr/>
    </dgm:pt>
    <dgm:pt modelId="{C88B80A8-C857-48E9-9861-F75522B96ECE}" type="pres">
      <dgm:prSet presAssocID="{C32536E9-19D6-4F87-945C-479FB0C0DBA2}" presName="composite" presStyleCnt="0"/>
      <dgm:spPr/>
    </dgm:pt>
    <dgm:pt modelId="{C8D353C7-3D53-451C-A25B-7042346FDDB6}" type="pres">
      <dgm:prSet presAssocID="{C32536E9-19D6-4F87-945C-479FB0C0DBA2}" presName="parentText" presStyleLbl="alignNode1" presStyleIdx="3" presStyleCnt="5" custLinFactNeighborY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083B632-F15D-4623-9F64-20AD530B5A35}" type="pres">
      <dgm:prSet presAssocID="{C32536E9-19D6-4F87-945C-479FB0C0DBA2}" presName="descendantText" presStyleLbl="alignAcc1" presStyleIdx="3" presStyleCnt="5" custLinFactNeighborY="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518E163-025C-4B2F-A388-8BE6EAB31B6D}" type="pres">
      <dgm:prSet presAssocID="{4C04FDA1-3771-48A8-AE5E-3E2DC295C5B5}" presName="sp" presStyleCnt="0"/>
      <dgm:spPr/>
    </dgm:pt>
    <dgm:pt modelId="{07424546-62CC-4056-9966-D5FC7A59ECFA}" type="pres">
      <dgm:prSet presAssocID="{EDEB9056-D036-4EFB-8A9E-AC5C5F4C7587}" presName="composite" presStyleCnt="0"/>
      <dgm:spPr/>
    </dgm:pt>
    <dgm:pt modelId="{E3DB15D5-758A-48F8-B6D9-D57BCA415154}" type="pres">
      <dgm:prSet presAssocID="{EDEB9056-D036-4EFB-8A9E-AC5C5F4C7587}" presName="parentText" presStyleLbl="alignNode1" presStyleIdx="4" presStyleCnt="5" custLinFactNeighborY="-2475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515FA37-D877-461F-9614-CD92F7DCF34C}" type="pres">
      <dgm:prSet presAssocID="{EDEB9056-D036-4EFB-8A9E-AC5C5F4C7587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27AC0FC-8395-4417-847A-4377FDD8415C}" srcId="{04D3EBBF-3AE2-4B92-806D-F18D07DCE7AF}" destId="{9FE8822D-984E-4EE0-B222-88A375471542}" srcOrd="1" destOrd="0" parTransId="{6D1167DA-3492-4335-8459-A3EFDAF2296A}" sibTransId="{C0DFE296-C3D0-4F84-99D8-55D55EBE4424}"/>
    <dgm:cxn modelId="{235893DF-D1AC-49AB-8A7D-BAD03C328602}" type="presOf" srcId="{2A400A71-5E86-4C08-A50B-37678E24C1F0}" destId="{6083B632-F15D-4623-9F64-20AD530B5A35}" srcOrd="0" destOrd="0" presId="urn:microsoft.com/office/officeart/2005/8/layout/chevron2"/>
    <dgm:cxn modelId="{D4310868-17D0-4D8E-9E70-68E3AD63D6DD}" srcId="{04D3EBBF-3AE2-4B92-806D-F18D07DCE7AF}" destId="{FE4EE288-6702-414A-AA38-4D133D0C166A}" srcOrd="0" destOrd="0" parTransId="{D3B7BE1F-1953-4510-8372-4331F941380B}" sibTransId="{D6216E48-57AD-44FD-89EE-B321719B4C53}"/>
    <dgm:cxn modelId="{ABE8757B-0793-4D29-9639-89FEEF3BA2E4}" srcId="{FE4EE288-6702-414A-AA38-4D133D0C166A}" destId="{D7A2140D-869E-4128-9834-F1C469CF05C5}" srcOrd="0" destOrd="0" parTransId="{A6FA1DAE-382A-41BB-952B-DBDDD00C2C77}" sibTransId="{BE9C6381-EB17-4987-A26A-98838F95FFE8}"/>
    <dgm:cxn modelId="{585965AB-7C68-4929-8168-1D3B342D5020}" srcId="{04D3EBBF-3AE2-4B92-806D-F18D07DCE7AF}" destId="{5048F6E9-860B-4A62-8088-335E7EF2FB20}" srcOrd="2" destOrd="0" parTransId="{016BFF41-0989-4863-8AA0-6E26DEC5ECB7}" sibTransId="{16BEBB14-B20E-4AF3-9F9C-82648C47BDB3}"/>
    <dgm:cxn modelId="{B7E25F49-40FB-4B64-B420-20DC381DA828}" type="presOf" srcId="{9FE8822D-984E-4EE0-B222-88A375471542}" destId="{37C0FD8C-FBB1-4BB0-A0FC-72BD95C8FC09}" srcOrd="0" destOrd="0" presId="urn:microsoft.com/office/officeart/2005/8/layout/chevron2"/>
    <dgm:cxn modelId="{A437F481-EEA5-47D5-ACD8-70FB4BB1B31B}" type="presOf" srcId="{04D3EBBF-3AE2-4B92-806D-F18D07DCE7AF}" destId="{A8E784B4-0D7B-4EE3-BF50-70CCA56C0620}" srcOrd="0" destOrd="0" presId="urn:microsoft.com/office/officeart/2005/8/layout/chevron2"/>
    <dgm:cxn modelId="{7DBB1A0E-A56F-49B2-B9FF-7BEE27158519}" type="presOf" srcId="{A211C9DF-98E9-4748-80F9-E0D391B6BB11}" destId="{B145F40D-C633-4987-9585-15310D1E2AFE}" srcOrd="0" destOrd="0" presId="urn:microsoft.com/office/officeart/2005/8/layout/chevron2"/>
    <dgm:cxn modelId="{DB3407C4-1144-499E-A270-92C5EE52D2D4}" srcId="{04D3EBBF-3AE2-4B92-806D-F18D07DCE7AF}" destId="{EDEB9056-D036-4EFB-8A9E-AC5C5F4C7587}" srcOrd="4" destOrd="0" parTransId="{6C5B0939-BDA7-488D-B1C0-8585A958EB3C}" sibTransId="{ABB3B17C-2955-43F3-B49D-68F2E85B1F48}"/>
    <dgm:cxn modelId="{9B668222-F7AB-4C6D-9C2C-1192AB800EF8}" type="presOf" srcId="{275B419D-C3BB-41E1-A774-AA9904A38F50}" destId="{5515FA37-D877-461F-9614-CD92F7DCF34C}" srcOrd="0" destOrd="0" presId="urn:microsoft.com/office/officeart/2005/8/layout/chevron2"/>
    <dgm:cxn modelId="{3BAD34CB-5292-4687-88AF-C1C0DA1B2A75}" srcId="{9FE8822D-984E-4EE0-B222-88A375471542}" destId="{A211C9DF-98E9-4748-80F9-E0D391B6BB11}" srcOrd="0" destOrd="0" parTransId="{9FF51148-5BA6-4495-90C7-5B0EE89856FE}" sibTransId="{52F7E301-BE90-41C3-BAC4-EBB3988C097F}"/>
    <dgm:cxn modelId="{FCEAD9CA-4B12-46DB-B4C4-F44223BC2D67}" srcId="{04D3EBBF-3AE2-4B92-806D-F18D07DCE7AF}" destId="{C32536E9-19D6-4F87-945C-479FB0C0DBA2}" srcOrd="3" destOrd="0" parTransId="{C659DB7D-DDED-49F7-B450-CB109708035F}" sibTransId="{4C04FDA1-3771-48A8-AE5E-3E2DC295C5B5}"/>
    <dgm:cxn modelId="{1DF002C8-708F-456B-A2DF-D46A99B4A7B5}" type="presOf" srcId="{EDEB9056-D036-4EFB-8A9E-AC5C5F4C7587}" destId="{E3DB15D5-758A-48F8-B6D9-D57BCA415154}" srcOrd="0" destOrd="0" presId="urn:microsoft.com/office/officeart/2005/8/layout/chevron2"/>
    <dgm:cxn modelId="{B87FBAC7-B9A9-4288-B7AC-ADBC634F463C}" type="presOf" srcId="{89928EDD-BF13-43EA-9A31-0879D7E9AE8B}" destId="{E74D978A-C428-4D36-88DA-3E8332774834}" srcOrd="0" destOrd="0" presId="urn:microsoft.com/office/officeart/2005/8/layout/chevron2"/>
    <dgm:cxn modelId="{1E06FD12-B7CA-4D02-A659-9483028F8C70}" type="presOf" srcId="{C32536E9-19D6-4F87-945C-479FB0C0DBA2}" destId="{C8D353C7-3D53-451C-A25B-7042346FDDB6}" srcOrd="0" destOrd="0" presId="urn:microsoft.com/office/officeart/2005/8/layout/chevron2"/>
    <dgm:cxn modelId="{E00FCC43-47EC-4ACC-A194-060BA052436A}" type="presOf" srcId="{D7A2140D-869E-4128-9834-F1C469CF05C5}" destId="{7D579C28-BA1A-4F87-B44F-589CEB1EB399}" srcOrd="0" destOrd="0" presId="urn:microsoft.com/office/officeart/2005/8/layout/chevron2"/>
    <dgm:cxn modelId="{9010DCE5-F743-4052-9D55-27B8CEBB2324}" type="presOf" srcId="{5048F6E9-860B-4A62-8088-335E7EF2FB20}" destId="{9760E4D0-48D7-4192-BF67-910407B36C11}" srcOrd="0" destOrd="0" presId="urn:microsoft.com/office/officeart/2005/8/layout/chevron2"/>
    <dgm:cxn modelId="{96924814-0365-4330-8E0C-39F3C7BBB175}" srcId="{EDEB9056-D036-4EFB-8A9E-AC5C5F4C7587}" destId="{275B419D-C3BB-41E1-A774-AA9904A38F50}" srcOrd="0" destOrd="0" parTransId="{14C09DA0-3909-4BF1-AC87-655E65B6FC83}" sibTransId="{22E2A293-3FEC-4271-A5DF-8209CA4FFD4C}"/>
    <dgm:cxn modelId="{53054F6B-3527-4B7F-95EE-6D92F0E921F9}" srcId="{C32536E9-19D6-4F87-945C-479FB0C0DBA2}" destId="{2A400A71-5E86-4C08-A50B-37678E24C1F0}" srcOrd="0" destOrd="0" parTransId="{13F02DC0-FCDC-4F07-810B-E5BDE9ABE320}" sibTransId="{69D47D19-8226-4621-808F-6210B571D040}"/>
    <dgm:cxn modelId="{A006AB2D-38B6-4721-85D5-512CC593485D}" srcId="{5048F6E9-860B-4A62-8088-335E7EF2FB20}" destId="{89928EDD-BF13-43EA-9A31-0879D7E9AE8B}" srcOrd="0" destOrd="0" parTransId="{8C285DCF-DE64-4ABB-AD22-43D068EE9E5E}" sibTransId="{2B93CE60-8DCC-41B2-AD05-E041B145D909}"/>
    <dgm:cxn modelId="{3187E65F-E1F2-416B-87F1-9F22925406F3}" type="presOf" srcId="{FE4EE288-6702-414A-AA38-4D133D0C166A}" destId="{1DCE68E9-9C7B-4007-BB07-2D7BB07724CF}" srcOrd="0" destOrd="0" presId="urn:microsoft.com/office/officeart/2005/8/layout/chevron2"/>
    <dgm:cxn modelId="{8720F583-AF84-4591-AEB1-8E05DD173E6C}" type="presParOf" srcId="{A8E784B4-0D7B-4EE3-BF50-70CCA56C0620}" destId="{EDA62675-A177-4A88-8FE5-23666F8B7A3B}" srcOrd="0" destOrd="0" presId="urn:microsoft.com/office/officeart/2005/8/layout/chevron2"/>
    <dgm:cxn modelId="{6CCC562F-2C93-4D3E-9A00-212983E29FED}" type="presParOf" srcId="{EDA62675-A177-4A88-8FE5-23666F8B7A3B}" destId="{1DCE68E9-9C7B-4007-BB07-2D7BB07724CF}" srcOrd="0" destOrd="0" presId="urn:microsoft.com/office/officeart/2005/8/layout/chevron2"/>
    <dgm:cxn modelId="{3A2B36CE-BDB0-4EC4-91F2-BF7FE41DF1AC}" type="presParOf" srcId="{EDA62675-A177-4A88-8FE5-23666F8B7A3B}" destId="{7D579C28-BA1A-4F87-B44F-589CEB1EB399}" srcOrd="1" destOrd="0" presId="urn:microsoft.com/office/officeart/2005/8/layout/chevron2"/>
    <dgm:cxn modelId="{41AB92EA-B7EC-42FC-B616-6928CF9F62F4}" type="presParOf" srcId="{A8E784B4-0D7B-4EE3-BF50-70CCA56C0620}" destId="{C8AAA587-81FE-4F0E-9268-730E2B71417D}" srcOrd="1" destOrd="0" presId="urn:microsoft.com/office/officeart/2005/8/layout/chevron2"/>
    <dgm:cxn modelId="{6FF443B6-88A9-4B90-B7BF-76BFCB7378B9}" type="presParOf" srcId="{A8E784B4-0D7B-4EE3-BF50-70CCA56C0620}" destId="{8EA9D92A-D077-4E62-A104-A1F27DCACBD9}" srcOrd="2" destOrd="0" presId="urn:microsoft.com/office/officeart/2005/8/layout/chevron2"/>
    <dgm:cxn modelId="{DE0E53FE-35C6-4864-B2B2-A5EA6616C931}" type="presParOf" srcId="{8EA9D92A-D077-4E62-A104-A1F27DCACBD9}" destId="{37C0FD8C-FBB1-4BB0-A0FC-72BD95C8FC09}" srcOrd="0" destOrd="0" presId="urn:microsoft.com/office/officeart/2005/8/layout/chevron2"/>
    <dgm:cxn modelId="{10E3ADBC-A2FB-4F48-B128-39213BB3A121}" type="presParOf" srcId="{8EA9D92A-D077-4E62-A104-A1F27DCACBD9}" destId="{B145F40D-C633-4987-9585-15310D1E2AFE}" srcOrd="1" destOrd="0" presId="urn:microsoft.com/office/officeart/2005/8/layout/chevron2"/>
    <dgm:cxn modelId="{73049079-762B-42FD-992D-D9BD33EC116B}" type="presParOf" srcId="{A8E784B4-0D7B-4EE3-BF50-70CCA56C0620}" destId="{7B311578-1D52-478F-8C77-CC0C0D2CED2B}" srcOrd="3" destOrd="0" presId="urn:microsoft.com/office/officeart/2005/8/layout/chevron2"/>
    <dgm:cxn modelId="{9973994D-F892-45D4-AD2D-E0E4FFA3968F}" type="presParOf" srcId="{A8E784B4-0D7B-4EE3-BF50-70CCA56C0620}" destId="{5878BC32-2CB6-44BB-AC0D-86D7D155CD02}" srcOrd="4" destOrd="0" presId="urn:microsoft.com/office/officeart/2005/8/layout/chevron2"/>
    <dgm:cxn modelId="{65F9AE03-46D9-4576-98B1-32895DC44F75}" type="presParOf" srcId="{5878BC32-2CB6-44BB-AC0D-86D7D155CD02}" destId="{9760E4D0-48D7-4192-BF67-910407B36C11}" srcOrd="0" destOrd="0" presId="urn:microsoft.com/office/officeart/2005/8/layout/chevron2"/>
    <dgm:cxn modelId="{B83F7C5F-D0E6-41EB-A950-1D9C9E270E91}" type="presParOf" srcId="{5878BC32-2CB6-44BB-AC0D-86D7D155CD02}" destId="{E74D978A-C428-4D36-88DA-3E8332774834}" srcOrd="1" destOrd="0" presId="urn:microsoft.com/office/officeart/2005/8/layout/chevron2"/>
    <dgm:cxn modelId="{4E948B46-2773-4690-AE7E-924E5C0FF80F}" type="presParOf" srcId="{A8E784B4-0D7B-4EE3-BF50-70CCA56C0620}" destId="{920A3FD5-5B52-4160-A3ED-885C9377B483}" srcOrd="5" destOrd="0" presId="urn:microsoft.com/office/officeart/2005/8/layout/chevron2"/>
    <dgm:cxn modelId="{9B7D7340-FD3E-4452-B9A5-1593A7C84EDB}" type="presParOf" srcId="{A8E784B4-0D7B-4EE3-BF50-70CCA56C0620}" destId="{C88B80A8-C857-48E9-9861-F75522B96ECE}" srcOrd="6" destOrd="0" presId="urn:microsoft.com/office/officeart/2005/8/layout/chevron2"/>
    <dgm:cxn modelId="{D27A584F-EBD8-44CA-877E-58F760E30275}" type="presParOf" srcId="{C88B80A8-C857-48E9-9861-F75522B96ECE}" destId="{C8D353C7-3D53-451C-A25B-7042346FDDB6}" srcOrd="0" destOrd="0" presId="urn:microsoft.com/office/officeart/2005/8/layout/chevron2"/>
    <dgm:cxn modelId="{FE778ECC-5CCB-4A48-9026-3D6E3308A3B5}" type="presParOf" srcId="{C88B80A8-C857-48E9-9861-F75522B96ECE}" destId="{6083B632-F15D-4623-9F64-20AD530B5A35}" srcOrd="1" destOrd="0" presId="urn:microsoft.com/office/officeart/2005/8/layout/chevron2"/>
    <dgm:cxn modelId="{EF075992-7812-48F5-8E8E-E69709DAE757}" type="presParOf" srcId="{A8E784B4-0D7B-4EE3-BF50-70CCA56C0620}" destId="{D518E163-025C-4B2F-A388-8BE6EAB31B6D}" srcOrd="7" destOrd="0" presId="urn:microsoft.com/office/officeart/2005/8/layout/chevron2"/>
    <dgm:cxn modelId="{E880A6EB-513E-4DD3-8EE5-1203A1725C39}" type="presParOf" srcId="{A8E784B4-0D7B-4EE3-BF50-70CCA56C0620}" destId="{07424546-62CC-4056-9966-D5FC7A59ECFA}" srcOrd="8" destOrd="0" presId="urn:microsoft.com/office/officeart/2005/8/layout/chevron2"/>
    <dgm:cxn modelId="{A11E1E8D-BA6C-428B-8878-989BA05AE69E}" type="presParOf" srcId="{07424546-62CC-4056-9966-D5FC7A59ECFA}" destId="{E3DB15D5-758A-48F8-B6D9-D57BCA415154}" srcOrd="0" destOrd="0" presId="urn:microsoft.com/office/officeart/2005/8/layout/chevron2"/>
    <dgm:cxn modelId="{61280FE5-A66E-4811-A10B-6CA5B0FD3AFB}" type="presParOf" srcId="{07424546-62CC-4056-9966-D5FC7A59ECFA}" destId="{5515FA37-D877-461F-9614-CD92F7DCF34C}" srcOrd="1" destOrd="0" presId="urn:microsoft.com/office/officeart/2005/8/layout/chevron2"/>
  </dgm:cxnLst>
  <dgm:bg/>
  <dgm:whole>
    <a:ln w="38100">
      <a:solidFill>
        <a:srgbClr val="0000FF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389C55-18DA-49D3-9359-410A099C123B}" type="doc">
      <dgm:prSet loTypeId="urn:microsoft.com/office/officeart/2008/layout/Pictu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90F10F51-8AEC-4716-A9D8-DB9AE6975896}">
      <dgm:prSet phldrT="[نص]"/>
      <dgm:spPr>
        <a:solidFill>
          <a:srgbClr val="0000FF"/>
        </a:solidFill>
      </dgm:spPr>
      <dgm:t>
        <a:bodyPr/>
        <a:lstStyle/>
        <a:p>
          <a:pPr rtl="1"/>
          <a:r>
            <a:rPr lang="en-US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Without Using Phase Change Materials.</a:t>
          </a:r>
          <a:endParaRPr lang="ar-SA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E6794056-539A-4E6E-B4F7-D8B08BE88377}" type="parTrans" cxnId="{16247A9D-0145-4DE6-B1A8-C8749630E7B9}">
      <dgm:prSet/>
      <dgm:spPr/>
      <dgm:t>
        <a:bodyPr/>
        <a:lstStyle/>
        <a:p>
          <a:pPr rtl="1"/>
          <a:endParaRPr lang="ar-SA"/>
        </a:p>
      </dgm:t>
    </dgm:pt>
    <dgm:pt modelId="{DD90BF0E-5D8F-4C83-BCB3-ABA9101F9DB1}" type="sibTrans" cxnId="{16247A9D-0145-4DE6-B1A8-C8749630E7B9}">
      <dgm:prSet/>
      <dgm:spPr/>
      <dgm:t>
        <a:bodyPr/>
        <a:lstStyle/>
        <a:p>
          <a:pPr rtl="1"/>
          <a:endParaRPr lang="ar-SA"/>
        </a:p>
      </dgm:t>
    </dgm:pt>
    <dgm:pt modelId="{71D467B3-BFAA-4000-AF6C-62683AEC3412}">
      <dgm:prSet phldrT="[نص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just" rtl="0"/>
          <a:r>
            <a: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Cooled the test room by A/C with effect of thermal extraction from floor by cold water resulted from evaporative cooling while A/C's condenser is cooled by waste cold air resulted from evaporative cooling.</a:t>
          </a:r>
          <a:endParaRPr lang="ar-SA" sz="2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1EA54925-DC59-43AF-A62C-7B25FE8B53BD}" type="parTrans" cxnId="{5CEF17B2-B58C-44F6-89D2-47B54EA2AA99}">
      <dgm:prSet/>
      <dgm:spPr/>
      <dgm:t>
        <a:bodyPr/>
        <a:lstStyle/>
        <a:p>
          <a:pPr rtl="1"/>
          <a:endParaRPr lang="ar-SA"/>
        </a:p>
      </dgm:t>
    </dgm:pt>
    <dgm:pt modelId="{6D22B99B-93D9-40E3-89D2-D686A70E3058}" type="sibTrans" cxnId="{5CEF17B2-B58C-44F6-89D2-47B54EA2AA99}">
      <dgm:prSet/>
      <dgm:spPr/>
      <dgm:t>
        <a:bodyPr/>
        <a:lstStyle/>
        <a:p>
          <a:pPr rtl="1"/>
          <a:endParaRPr lang="ar-SA"/>
        </a:p>
      </dgm:t>
    </dgm:pt>
    <dgm:pt modelId="{CB752C52-913D-4C44-98C9-BB99D6A67556}">
      <dgm:prSet phldrT="[نص]" custT="1"/>
      <dgm:spPr/>
      <dgm:t>
        <a:bodyPr/>
        <a:lstStyle/>
        <a:p>
          <a:pPr algn="just" rtl="0"/>
          <a:r>
            <a: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Cooled the test room by A/C with effect of thermal extraction from roof by cold water resulted from evaporative cooling while A/C outdoor unit is not cooled by air. </a:t>
          </a:r>
          <a:endParaRPr lang="ar-SA" sz="3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C92B868D-A1F6-4C22-94E3-A1E94F4235B1}" type="parTrans" cxnId="{4E790B39-CB67-47F7-90A9-895DAD72577A}">
      <dgm:prSet/>
      <dgm:spPr/>
      <dgm:t>
        <a:bodyPr/>
        <a:lstStyle/>
        <a:p>
          <a:pPr rtl="1"/>
          <a:endParaRPr lang="ar-SA"/>
        </a:p>
      </dgm:t>
    </dgm:pt>
    <dgm:pt modelId="{A744E1B9-6A88-4DF2-A8BD-8EE407C063ED}" type="sibTrans" cxnId="{4E790B39-CB67-47F7-90A9-895DAD72577A}">
      <dgm:prSet/>
      <dgm:spPr/>
      <dgm:t>
        <a:bodyPr/>
        <a:lstStyle/>
        <a:p>
          <a:pPr rtl="1"/>
          <a:endParaRPr lang="ar-SA"/>
        </a:p>
      </dgm:t>
    </dgm:pt>
    <dgm:pt modelId="{9DA401C9-39CB-4AED-84EA-EC834FD06F83}">
      <dgm:prSet custT="1"/>
      <dgm:spPr>
        <a:solidFill>
          <a:srgbClr val="FFFF00"/>
        </a:solidFill>
      </dgm:spPr>
      <dgm:t>
        <a:bodyPr/>
        <a:lstStyle/>
        <a:p>
          <a:pPr algn="just" rtl="0"/>
          <a:r>
            <a: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Is the test room cooled by A/C, neither floor nor A/C outdoor cooling.</a:t>
          </a:r>
          <a:endParaRPr lang="en-US" sz="3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7033E9E6-83BC-4F77-A575-502471FD6372}" type="parTrans" cxnId="{75E45D71-66E8-4590-A3EA-DC4C58BB0167}">
      <dgm:prSet/>
      <dgm:spPr/>
      <dgm:t>
        <a:bodyPr/>
        <a:lstStyle/>
        <a:p>
          <a:pPr rtl="1"/>
          <a:endParaRPr lang="ar-SA"/>
        </a:p>
      </dgm:t>
    </dgm:pt>
    <dgm:pt modelId="{188D9DD4-CFCD-4E37-8DD8-78C3D17971EA}" type="sibTrans" cxnId="{75E45D71-66E8-4590-A3EA-DC4C58BB0167}">
      <dgm:prSet/>
      <dgm:spPr/>
      <dgm:t>
        <a:bodyPr/>
        <a:lstStyle/>
        <a:p>
          <a:pPr rtl="1"/>
          <a:endParaRPr lang="ar-SA"/>
        </a:p>
      </dgm:t>
    </dgm:pt>
    <dgm:pt modelId="{3062AD85-910B-4B54-8D57-D4919A483CA0}" type="pres">
      <dgm:prSet presAssocID="{FA389C55-18DA-49D3-9359-410A099C123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9E36289-3F72-49A5-8335-57DD39802F5F}" type="pres">
      <dgm:prSet presAssocID="{90F10F51-8AEC-4716-A9D8-DB9AE6975896}" presName="root" presStyleCnt="0">
        <dgm:presLayoutVars>
          <dgm:chMax/>
          <dgm:chPref val="4"/>
        </dgm:presLayoutVars>
      </dgm:prSet>
      <dgm:spPr/>
    </dgm:pt>
    <dgm:pt modelId="{E0AE3283-7385-47CF-A1BA-6F82F61AD26D}" type="pres">
      <dgm:prSet presAssocID="{90F10F51-8AEC-4716-A9D8-DB9AE6975896}" presName="rootComposite" presStyleCnt="0">
        <dgm:presLayoutVars/>
      </dgm:prSet>
      <dgm:spPr/>
    </dgm:pt>
    <dgm:pt modelId="{C2F87308-28CB-4F28-8581-C8E9B4230DEE}" type="pres">
      <dgm:prSet presAssocID="{90F10F51-8AEC-4716-A9D8-DB9AE697589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pPr rtl="1"/>
          <a:endParaRPr lang="ar-SA"/>
        </a:p>
      </dgm:t>
    </dgm:pt>
    <dgm:pt modelId="{DCC2B486-0C1B-4DA3-8CFC-4EDDC91CAEDA}" type="pres">
      <dgm:prSet presAssocID="{90F10F51-8AEC-4716-A9D8-DB9AE6975896}" presName="childShape" presStyleCnt="0">
        <dgm:presLayoutVars>
          <dgm:chMax val="0"/>
          <dgm:chPref val="0"/>
        </dgm:presLayoutVars>
      </dgm:prSet>
      <dgm:spPr/>
    </dgm:pt>
    <dgm:pt modelId="{9F35140A-9BF5-47A4-87D3-AD0E1B093B04}" type="pres">
      <dgm:prSet presAssocID="{71D467B3-BFAA-4000-AF6C-62683AEC3412}" presName="childComposite" presStyleCnt="0">
        <dgm:presLayoutVars>
          <dgm:chMax val="0"/>
          <dgm:chPref val="0"/>
        </dgm:presLayoutVars>
      </dgm:prSet>
      <dgm:spPr/>
    </dgm:pt>
    <dgm:pt modelId="{78FCE6F0-7DAC-4F2B-B638-5D98B23CB701}" type="pres">
      <dgm:prSet presAssocID="{71D467B3-BFAA-4000-AF6C-62683AEC3412}" presName="Image" presStyleLbl="node1" presStyleIdx="0" presStyleCnt="3"/>
      <dgm:spPr/>
    </dgm:pt>
    <dgm:pt modelId="{B44293D1-B163-4F38-87EE-DAD7A6212F58}" type="pres">
      <dgm:prSet presAssocID="{71D467B3-BFAA-4000-AF6C-62683AEC341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0C37491-B702-410E-BC14-139E292A7F88}" type="pres">
      <dgm:prSet presAssocID="{CB752C52-913D-4C44-98C9-BB99D6A67556}" presName="childComposite" presStyleCnt="0">
        <dgm:presLayoutVars>
          <dgm:chMax val="0"/>
          <dgm:chPref val="0"/>
        </dgm:presLayoutVars>
      </dgm:prSet>
      <dgm:spPr/>
    </dgm:pt>
    <dgm:pt modelId="{CFA31596-588B-41B2-A2C8-913E8FA88ECD}" type="pres">
      <dgm:prSet presAssocID="{CB752C52-913D-4C44-98C9-BB99D6A67556}" presName="Image" presStyleLbl="node1" presStyleIdx="1" presStyleCnt="3"/>
      <dgm:spPr/>
    </dgm:pt>
    <dgm:pt modelId="{03E913C0-CAA6-4845-95E3-C5BB654130C6}" type="pres">
      <dgm:prSet presAssocID="{CB752C52-913D-4C44-98C9-BB99D6A67556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1AE64EF-7D33-4A3D-B96A-61A9AFA66F41}" type="pres">
      <dgm:prSet presAssocID="{9DA401C9-39CB-4AED-84EA-EC834FD06F83}" presName="childComposite" presStyleCnt="0">
        <dgm:presLayoutVars>
          <dgm:chMax val="0"/>
          <dgm:chPref val="0"/>
        </dgm:presLayoutVars>
      </dgm:prSet>
      <dgm:spPr/>
    </dgm:pt>
    <dgm:pt modelId="{6EF3F710-1010-4E3A-91A1-2A018F8D4830}" type="pres">
      <dgm:prSet presAssocID="{9DA401C9-39CB-4AED-84EA-EC834FD06F83}" presName="Image" presStyleLbl="node1" presStyleIdx="2" presStyleCnt="3"/>
      <dgm:spPr>
        <a:solidFill>
          <a:schemeClr val="accent2">
            <a:lumMod val="60000"/>
            <a:lumOff val="40000"/>
          </a:schemeClr>
        </a:solidFill>
      </dgm:spPr>
    </dgm:pt>
    <dgm:pt modelId="{60702871-D565-406D-A224-6002499C3BFC}" type="pres">
      <dgm:prSet presAssocID="{9DA401C9-39CB-4AED-84EA-EC834FD06F83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906024F0-94E0-48C3-8E6A-96549741A394}" type="presOf" srcId="{71D467B3-BFAA-4000-AF6C-62683AEC3412}" destId="{B44293D1-B163-4F38-87EE-DAD7A6212F58}" srcOrd="0" destOrd="0" presId="urn:microsoft.com/office/officeart/2008/layout/PictureAccentList"/>
    <dgm:cxn modelId="{2CDE0758-C4FD-4B1E-B089-C026389A9B03}" type="presOf" srcId="{90F10F51-8AEC-4716-A9D8-DB9AE6975896}" destId="{C2F87308-28CB-4F28-8581-C8E9B4230DEE}" srcOrd="0" destOrd="0" presId="urn:microsoft.com/office/officeart/2008/layout/PictureAccentList"/>
    <dgm:cxn modelId="{5CEF17B2-B58C-44F6-89D2-47B54EA2AA99}" srcId="{90F10F51-8AEC-4716-A9D8-DB9AE6975896}" destId="{71D467B3-BFAA-4000-AF6C-62683AEC3412}" srcOrd="0" destOrd="0" parTransId="{1EA54925-DC59-43AF-A62C-7B25FE8B53BD}" sibTransId="{6D22B99B-93D9-40E3-89D2-D686A70E3058}"/>
    <dgm:cxn modelId="{16247A9D-0145-4DE6-B1A8-C8749630E7B9}" srcId="{FA389C55-18DA-49D3-9359-410A099C123B}" destId="{90F10F51-8AEC-4716-A9D8-DB9AE6975896}" srcOrd="0" destOrd="0" parTransId="{E6794056-539A-4E6E-B4F7-D8B08BE88377}" sibTransId="{DD90BF0E-5D8F-4C83-BCB3-ABA9101F9DB1}"/>
    <dgm:cxn modelId="{4ED2DB93-6A5B-46D5-A38C-219440364153}" type="presOf" srcId="{9DA401C9-39CB-4AED-84EA-EC834FD06F83}" destId="{60702871-D565-406D-A224-6002499C3BFC}" srcOrd="0" destOrd="0" presId="urn:microsoft.com/office/officeart/2008/layout/PictureAccentList"/>
    <dgm:cxn modelId="{5208FF9F-D224-4785-BAF7-73D4E6DA0197}" type="presOf" srcId="{CB752C52-913D-4C44-98C9-BB99D6A67556}" destId="{03E913C0-CAA6-4845-95E3-C5BB654130C6}" srcOrd="0" destOrd="0" presId="urn:microsoft.com/office/officeart/2008/layout/PictureAccentList"/>
    <dgm:cxn modelId="{4E790B39-CB67-47F7-90A9-895DAD72577A}" srcId="{90F10F51-8AEC-4716-A9D8-DB9AE6975896}" destId="{CB752C52-913D-4C44-98C9-BB99D6A67556}" srcOrd="1" destOrd="0" parTransId="{C92B868D-A1F6-4C22-94E3-A1E94F4235B1}" sibTransId="{A744E1B9-6A88-4DF2-A8BD-8EE407C063ED}"/>
    <dgm:cxn modelId="{40F11508-658F-4235-90B4-6EE03F204929}" type="presOf" srcId="{FA389C55-18DA-49D3-9359-410A099C123B}" destId="{3062AD85-910B-4B54-8D57-D4919A483CA0}" srcOrd="0" destOrd="0" presId="urn:microsoft.com/office/officeart/2008/layout/PictureAccentList"/>
    <dgm:cxn modelId="{75E45D71-66E8-4590-A3EA-DC4C58BB0167}" srcId="{90F10F51-8AEC-4716-A9D8-DB9AE6975896}" destId="{9DA401C9-39CB-4AED-84EA-EC834FD06F83}" srcOrd="2" destOrd="0" parTransId="{7033E9E6-83BC-4F77-A575-502471FD6372}" sibTransId="{188D9DD4-CFCD-4E37-8DD8-78C3D17971EA}"/>
    <dgm:cxn modelId="{4559FEEB-E7AA-42D1-861C-7A477DA04ACE}" type="presParOf" srcId="{3062AD85-910B-4B54-8D57-D4919A483CA0}" destId="{59E36289-3F72-49A5-8335-57DD39802F5F}" srcOrd="0" destOrd="0" presId="urn:microsoft.com/office/officeart/2008/layout/PictureAccentList"/>
    <dgm:cxn modelId="{DA8BB1AA-A440-474F-9AE1-388301B00EE1}" type="presParOf" srcId="{59E36289-3F72-49A5-8335-57DD39802F5F}" destId="{E0AE3283-7385-47CF-A1BA-6F82F61AD26D}" srcOrd="0" destOrd="0" presId="urn:microsoft.com/office/officeart/2008/layout/PictureAccentList"/>
    <dgm:cxn modelId="{CE22CCFC-69F2-4CF5-AF86-BD793F2CF092}" type="presParOf" srcId="{E0AE3283-7385-47CF-A1BA-6F82F61AD26D}" destId="{C2F87308-28CB-4F28-8581-C8E9B4230DEE}" srcOrd="0" destOrd="0" presId="urn:microsoft.com/office/officeart/2008/layout/PictureAccentList"/>
    <dgm:cxn modelId="{403116A9-CB72-4B12-A09E-449835BEACF9}" type="presParOf" srcId="{59E36289-3F72-49A5-8335-57DD39802F5F}" destId="{DCC2B486-0C1B-4DA3-8CFC-4EDDC91CAEDA}" srcOrd="1" destOrd="0" presId="urn:microsoft.com/office/officeart/2008/layout/PictureAccentList"/>
    <dgm:cxn modelId="{2368E590-7558-41E9-A36F-C2F58180B7A8}" type="presParOf" srcId="{DCC2B486-0C1B-4DA3-8CFC-4EDDC91CAEDA}" destId="{9F35140A-9BF5-47A4-87D3-AD0E1B093B04}" srcOrd="0" destOrd="0" presId="urn:microsoft.com/office/officeart/2008/layout/PictureAccentList"/>
    <dgm:cxn modelId="{779157AC-1678-41ED-A1EA-FE3EE1BA091B}" type="presParOf" srcId="{9F35140A-9BF5-47A4-87D3-AD0E1B093B04}" destId="{78FCE6F0-7DAC-4F2B-B638-5D98B23CB701}" srcOrd="0" destOrd="0" presId="urn:microsoft.com/office/officeart/2008/layout/PictureAccentList"/>
    <dgm:cxn modelId="{10DBBEAB-B3BF-4E9C-839B-2C8FEE79C729}" type="presParOf" srcId="{9F35140A-9BF5-47A4-87D3-AD0E1B093B04}" destId="{B44293D1-B163-4F38-87EE-DAD7A6212F58}" srcOrd="1" destOrd="0" presId="urn:microsoft.com/office/officeart/2008/layout/PictureAccentList"/>
    <dgm:cxn modelId="{B6532499-564F-49C9-89D4-2555B8CD4ED8}" type="presParOf" srcId="{DCC2B486-0C1B-4DA3-8CFC-4EDDC91CAEDA}" destId="{E0C37491-B702-410E-BC14-139E292A7F88}" srcOrd="1" destOrd="0" presId="urn:microsoft.com/office/officeart/2008/layout/PictureAccentList"/>
    <dgm:cxn modelId="{F4CA8FB8-2E56-4CB2-B984-C71EA0D94801}" type="presParOf" srcId="{E0C37491-B702-410E-BC14-139E292A7F88}" destId="{CFA31596-588B-41B2-A2C8-913E8FA88ECD}" srcOrd="0" destOrd="0" presId="urn:microsoft.com/office/officeart/2008/layout/PictureAccentList"/>
    <dgm:cxn modelId="{1279C041-D997-4A6F-BEDD-0DD2AE767A0A}" type="presParOf" srcId="{E0C37491-B702-410E-BC14-139E292A7F88}" destId="{03E913C0-CAA6-4845-95E3-C5BB654130C6}" srcOrd="1" destOrd="0" presId="urn:microsoft.com/office/officeart/2008/layout/PictureAccentList"/>
    <dgm:cxn modelId="{B9248DD9-F1AC-48EA-9EE9-35E0B846A925}" type="presParOf" srcId="{DCC2B486-0C1B-4DA3-8CFC-4EDDC91CAEDA}" destId="{41AE64EF-7D33-4A3D-B96A-61A9AFA66F41}" srcOrd="2" destOrd="0" presId="urn:microsoft.com/office/officeart/2008/layout/PictureAccentList"/>
    <dgm:cxn modelId="{497C0169-642E-42CB-BBBB-376FB368245C}" type="presParOf" srcId="{41AE64EF-7D33-4A3D-B96A-61A9AFA66F41}" destId="{6EF3F710-1010-4E3A-91A1-2A018F8D4830}" srcOrd="0" destOrd="0" presId="urn:microsoft.com/office/officeart/2008/layout/PictureAccentList"/>
    <dgm:cxn modelId="{14950BAA-04CF-44CB-94D2-A51ECFA1F396}" type="presParOf" srcId="{41AE64EF-7D33-4A3D-B96A-61A9AFA66F41}" destId="{60702871-D565-406D-A224-6002499C3BF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389C55-18DA-49D3-9359-410A099C123B}" type="doc">
      <dgm:prSet loTypeId="urn:microsoft.com/office/officeart/2008/layout/Pictu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90F10F51-8AEC-4716-A9D8-DB9AE6975896}">
      <dgm:prSet phldrT="[نص]"/>
      <dgm:spPr>
        <a:solidFill>
          <a:srgbClr val="FF3300"/>
        </a:solidFill>
      </dgm:spPr>
      <dgm:t>
        <a:bodyPr/>
        <a:lstStyle/>
        <a:p>
          <a:pPr rtl="1"/>
          <a:r>
            <a:rPr lang="en-US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WithUsing</a:t>
          </a:r>
          <a:r>
            <a:rPr 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Phase Change Materials.</a:t>
          </a:r>
          <a:endParaRPr lang="ar-SA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E6794056-539A-4E6E-B4F7-D8B08BE88377}" type="parTrans" cxnId="{16247A9D-0145-4DE6-B1A8-C8749630E7B9}">
      <dgm:prSet/>
      <dgm:spPr/>
      <dgm:t>
        <a:bodyPr/>
        <a:lstStyle/>
        <a:p>
          <a:pPr rtl="1"/>
          <a:endParaRPr lang="ar-SA"/>
        </a:p>
      </dgm:t>
    </dgm:pt>
    <dgm:pt modelId="{DD90BF0E-5D8F-4C83-BCB3-ABA9101F9DB1}" type="sibTrans" cxnId="{16247A9D-0145-4DE6-B1A8-C8749630E7B9}">
      <dgm:prSet/>
      <dgm:spPr/>
      <dgm:t>
        <a:bodyPr/>
        <a:lstStyle/>
        <a:p>
          <a:pPr rtl="1"/>
          <a:endParaRPr lang="ar-SA"/>
        </a:p>
      </dgm:t>
    </dgm:pt>
    <dgm:pt modelId="{71D467B3-BFAA-4000-AF6C-62683AEC3412}">
      <dgm:prSet phldrT="[نص]" custT="1"/>
      <dgm:spPr>
        <a:solidFill>
          <a:srgbClr val="FFFF00"/>
        </a:solidFill>
      </dgm:spPr>
      <dgm:t>
        <a:bodyPr/>
        <a:lstStyle/>
        <a:p>
          <a:pPr algn="just" rtl="0"/>
          <a:r>
            <a:rPr lang="en-US" sz="4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Waste air resulted from evaporative cooling won't cool the PV panels. </a:t>
          </a:r>
          <a:endParaRPr lang="ar-SA" sz="44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1EA54925-DC59-43AF-A62C-7B25FE8B53BD}" type="parTrans" cxnId="{5CEF17B2-B58C-44F6-89D2-47B54EA2AA99}">
      <dgm:prSet/>
      <dgm:spPr/>
      <dgm:t>
        <a:bodyPr/>
        <a:lstStyle/>
        <a:p>
          <a:pPr rtl="1"/>
          <a:endParaRPr lang="ar-SA"/>
        </a:p>
      </dgm:t>
    </dgm:pt>
    <dgm:pt modelId="{6D22B99B-93D9-40E3-89D2-D686A70E3058}" type="sibTrans" cxnId="{5CEF17B2-B58C-44F6-89D2-47B54EA2AA99}">
      <dgm:prSet/>
      <dgm:spPr/>
      <dgm:t>
        <a:bodyPr/>
        <a:lstStyle/>
        <a:p>
          <a:pPr rtl="1"/>
          <a:endParaRPr lang="ar-SA"/>
        </a:p>
      </dgm:t>
    </dgm:pt>
    <dgm:pt modelId="{CB752C52-913D-4C44-98C9-BB99D6A67556}">
      <dgm:prSet phldrT="[نص]" custT="1"/>
      <dgm:spPr>
        <a:solidFill>
          <a:srgbClr val="00FF00"/>
        </a:solidFill>
      </dgm:spPr>
      <dgm:t>
        <a:bodyPr/>
        <a:lstStyle/>
        <a:p>
          <a:pPr algn="just" rtl="0"/>
          <a:r>
            <a:rPr lang="en-US" sz="4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Waste air resulted from evaporative cooling will cool the PV panels.</a:t>
          </a:r>
          <a:endParaRPr lang="ar-SA" sz="44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gm:t>
    </dgm:pt>
    <dgm:pt modelId="{C92B868D-A1F6-4C22-94E3-A1E94F4235B1}" type="parTrans" cxnId="{4E790B39-CB67-47F7-90A9-895DAD72577A}">
      <dgm:prSet/>
      <dgm:spPr/>
      <dgm:t>
        <a:bodyPr/>
        <a:lstStyle/>
        <a:p>
          <a:pPr rtl="1"/>
          <a:endParaRPr lang="ar-SA"/>
        </a:p>
      </dgm:t>
    </dgm:pt>
    <dgm:pt modelId="{A744E1B9-6A88-4DF2-A8BD-8EE407C063ED}" type="sibTrans" cxnId="{4E790B39-CB67-47F7-90A9-895DAD72577A}">
      <dgm:prSet/>
      <dgm:spPr/>
      <dgm:t>
        <a:bodyPr/>
        <a:lstStyle/>
        <a:p>
          <a:pPr rtl="1"/>
          <a:endParaRPr lang="ar-SA"/>
        </a:p>
      </dgm:t>
    </dgm:pt>
    <dgm:pt modelId="{3062AD85-910B-4B54-8D57-D4919A483CA0}" type="pres">
      <dgm:prSet presAssocID="{FA389C55-18DA-49D3-9359-410A099C123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59E36289-3F72-49A5-8335-57DD39802F5F}" type="pres">
      <dgm:prSet presAssocID="{90F10F51-8AEC-4716-A9D8-DB9AE6975896}" presName="root" presStyleCnt="0">
        <dgm:presLayoutVars>
          <dgm:chMax/>
          <dgm:chPref val="4"/>
        </dgm:presLayoutVars>
      </dgm:prSet>
      <dgm:spPr/>
    </dgm:pt>
    <dgm:pt modelId="{E0AE3283-7385-47CF-A1BA-6F82F61AD26D}" type="pres">
      <dgm:prSet presAssocID="{90F10F51-8AEC-4716-A9D8-DB9AE6975896}" presName="rootComposite" presStyleCnt="0">
        <dgm:presLayoutVars/>
      </dgm:prSet>
      <dgm:spPr/>
    </dgm:pt>
    <dgm:pt modelId="{C2F87308-28CB-4F28-8581-C8E9B4230DEE}" type="pres">
      <dgm:prSet presAssocID="{90F10F51-8AEC-4716-A9D8-DB9AE697589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pPr rtl="1"/>
          <a:endParaRPr lang="ar-SA"/>
        </a:p>
      </dgm:t>
    </dgm:pt>
    <dgm:pt modelId="{DCC2B486-0C1B-4DA3-8CFC-4EDDC91CAEDA}" type="pres">
      <dgm:prSet presAssocID="{90F10F51-8AEC-4716-A9D8-DB9AE6975896}" presName="childShape" presStyleCnt="0">
        <dgm:presLayoutVars>
          <dgm:chMax val="0"/>
          <dgm:chPref val="0"/>
        </dgm:presLayoutVars>
      </dgm:prSet>
      <dgm:spPr/>
    </dgm:pt>
    <dgm:pt modelId="{9F35140A-9BF5-47A4-87D3-AD0E1B093B04}" type="pres">
      <dgm:prSet presAssocID="{71D467B3-BFAA-4000-AF6C-62683AEC3412}" presName="childComposite" presStyleCnt="0">
        <dgm:presLayoutVars>
          <dgm:chMax val="0"/>
          <dgm:chPref val="0"/>
        </dgm:presLayoutVars>
      </dgm:prSet>
      <dgm:spPr/>
    </dgm:pt>
    <dgm:pt modelId="{78FCE6F0-7DAC-4F2B-B638-5D98B23CB701}" type="pres">
      <dgm:prSet presAssocID="{71D467B3-BFAA-4000-AF6C-62683AEC3412}" presName="Image" presStyleLbl="node1" presStyleIdx="0" presStyleCnt="2"/>
      <dgm:spPr/>
    </dgm:pt>
    <dgm:pt modelId="{B44293D1-B163-4F38-87EE-DAD7A6212F58}" type="pres">
      <dgm:prSet presAssocID="{71D467B3-BFAA-4000-AF6C-62683AEC3412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0C37491-B702-410E-BC14-139E292A7F88}" type="pres">
      <dgm:prSet presAssocID="{CB752C52-913D-4C44-98C9-BB99D6A67556}" presName="childComposite" presStyleCnt="0">
        <dgm:presLayoutVars>
          <dgm:chMax val="0"/>
          <dgm:chPref val="0"/>
        </dgm:presLayoutVars>
      </dgm:prSet>
      <dgm:spPr/>
    </dgm:pt>
    <dgm:pt modelId="{CFA31596-588B-41B2-A2C8-913E8FA88ECD}" type="pres">
      <dgm:prSet presAssocID="{CB752C52-913D-4C44-98C9-BB99D6A67556}" presName="Image" presStyleLbl="node1" presStyleIdx="1" presStyleCnt="2"/>
      <dgm:spPr/>
    </dgm:pt>
    <dgm:pt modelId="{03E913C0-CAA6-4845-95E3-C5BB654130C6}" type="pres">
      <dgm:prSet presAssocID="{CB752C52-913D-4C44-98C9-BB99D6A67556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906024F0-94E0-48C3-8E6A-96549741A394}" type="presOf" srcId="{71D467B3-BFAA-4000-AF6C-62683AEC3412}" destId="{B44293D1-B163-4F38-87EE-DAD7A6212F58}" srcOrd="0" destOrd="0" presId="urn:microsoft.com/office/officeart/2008/layout/PictureAccentList"/>
    <dgm:cxn modelId="{4E790B39-CB67-47F7-90A9-895DAD72577A}" srcId="{90F10F51-8AEC-4716-A9D8-DB9AE6975896}" destId="{CB752C52-913D-4C44-98C9-BB99D6A67556}" srcOrd="1" destOrd="0" parTransId="{C92B868D-A1F6-4C22-94E3-A1E94F4235B1}" sibTransId="{A744E1B9-6A88-4DF2-A8BD-8EE407C063ED}"/>
    <dgm:cxn modelId="{40F11508-658F-4235-90B4-6EE03F204929}" type="presOf" srcId="{FA389C55-18DA-49D3-9359-410A099C123B}" destId="{3062AD85-910B-4B54-8D57-D4919A483CA0}" srcOrd="0" destOrd="0" presId="urn:microsoft.com/office/officeart/2008/layout/PictureAccentList"/>
    <dgm:cxn modelId="{2CDE0758-C4FD-4B1E-B089-C026389A9B03}" type="presOf" srcId="{90F10F51-8AEC-4716-A9D8-DB9AE6975896}" destId="{C2F87308-28CB-4F28-8581-C8E9B4230DEE}" srcOrd="0" destOrd="0" presId="urn:microsoft.com/office/officeart/2008/layout/PictureAccentList"/>
    <dgm:cxn modelId="{16247A9D-0145-4DE6-B1A8-C8749630E7B9}" srcId="{FA389C55-18DA-49D3-9359-410A099C123B}" destId="{90F10F51-8AEC-4716-A9D8-DB9AE6975896}" srcOrd="0" destOrd="0" parTransId="{E6794056-539A-4E6E-B4F7-D8B08BE88377}" sibTransId="{DD90BF0E-5D8F-4C83-BCB3-ABA9101F9DB1}"/>
    <dgm:cxn modelId="{5CEF17B2-B58C-44F6-89D2-47B54EA2AA99}" srcId="{90F10F51-8AEC-4716-A9D8-DB9AE6975896}" destId="{71D467B3-BFAA-4000-AF6C-62683AEC3412}" srcOrd="0" destOrd="0" parTransId="{1EA54925-DC59-43AF-A62C-7B25FE8B53BD}" sibTransId="{6D22B99B-93D9-40E3-89D2-D686A70E3058}"/>
    <dgm:cxn modelId="{5208FF9F-D224-4785-BAF7-73D4E6DA0197}" type="presOf" srcId="{CB752C52-913D-4C44-98C9-BB99D6A67556}" destId="{03E913C0-CAA6-4845-95E3-C5BB654130C6}" srcOrd="0" destOrd="0" presId="urn:microsoft.com/office/officeart/2008/layout/PictureAccentList"/>
    <dgm:cxn modelId="{4559FEEB-E7AA-42D1-861C-7A477DA04ACE}" type="presParOf" srcId="{3062AD85-910B-4B54-8D57-D4919A483CA0}" destId="{59E36289-3F72-49A5-8335-57DD39802F5F}" srcOrd="0" destOrd="0" presId="urn:microsoft.com/office/officeart/2008/layout/PictureAccentList"/>
    <dgm:cxn modelId="{DA8BB1AA-A440-474F-9AE1-388301B00EE1}" type="presParOf" srcId="{59E36289-3F72-49A5-8335-57DD39802F5F}" destId="{E0AE3283-7385-47CF-A1BA-6F82F61AD26D}" srcOrd="0" destOrd="0" presId="urn:microsoft.com/office/officeart/2008/layout/PictureAccentList"/>
    <dgm:cxn modelId="{CE22CCFC-69F2-4CF5-AF86-BD793F2CF092}" type="presParOf" srcId="{E0AE3283-7385-47CF-A1BA-6F82F61AD26D}" destId="{C2F87308-28CB-4F28-8581-C8E9B4230DEE}" srcOrd="0" destOrd="0" presId="urn:microsoft.com/office/officeart/2008/layout/PictureAccentList"/>
    <dgm:cxn modelId="{403116A9-CB72-4B12-A09E-449835BEACF9}" type="presParOf" srcId="{59E36289-3F72-49A5-8335-57DD39802F5F}" destId="{DCC2B486-0C1B-4DA3-8CFC-4EDDC91CAEDA}" srcOrd="1" destOrd="0" presId="urn:microsoft.com/office/officeart/2008/layout/PictureAccentList"/>
    <dgm:cxn modelId="{2368E590-7558-41E9-A36F-C2F58180B7A8}" type="presParOf" srcId="{DCC2B486-0C1B-4DA3-8CFC-4EDDC91CAEDA}" destId="{9F35140A-9BF5-47A4-87D3-AD0E1B093B04}" srcOrd="0" destOrd="0" presId="urn:microsoft.com/office/officeart/2008/layout/PictureAccentList"/>
    <dgm:cxn modelId="{779157AC-1678-41ED-A1EA-FE3EE1BA091B}" type="presParOf" srcId="{9F35140A-9BF5-47A4-87D3-AD0E1B093B04}" destId="{78FCE6F0-7DAC-4F2B-B638-5D98B23CB701}" srcOrd="0" destOrd="0" presId="urn:microsoft.com/office/officeart/2008/layout/PictureAccentList"/>
    <dgm:cxn modelId="{10DBBEAB-B3BF-4E9C-839B-2C8FEE79C729}" type="presParOf" srcId="{9F35140A-9BF5-47A4-87D3-AD0E1B093B04}" destId="{B44293D1-B163-4F38-87EE-DAD7A6212F58}" srcOrd="1" destOrd="0" presId="urn:microsoft.com/office/officeart/2008/layout/PictureAccentList"/>
    <dgm:cxn modelId="{B6532499-564F-49C9-89D4-2555B8CD4ED8}" type="presParOf" srcId="{DCC2B486-0C1B-4DA3-8CFC-4EDDC91CAEDA}" destId="{E0C37491-B702-410E-BC14-139E292A7F88}" srcOrd="1" destOrd="0" presId="urn:microsoft.com/office/officeart/2008/layout/PictureAccentList"/>
    <dgm:cxn modelId="{F4CA8FB8-2E56-4CB2-B984-C71EA0D94801}" type="presParOf" srcId="{E0C37491-B702-410E-BC14-139E292A7F88}" destId="{CFA31596-588B-41B2-A2C8-913E8FA88ECD}" srcOrd="0" destOrd="0" presId="urn:microsoft.com/office/officeart/2008/layout/PictureAccentList"/>
    <dgm:cxn modelId="{1279C041-D997-4A6F-BEDD-0DD2AE767A0A}" type="presParOf" srcId="{E0C37491-B702-410E-BC14-139E292A7F88}" destId="{03E913C0-CAA6-4845-95E3-C5BB654130C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E68E9-9C7B-4007-BB07-2D7BB07724CF}">
      <dsp:nvSpPr>
        <dsp:cNvPr id="0" name=""/>
        <dsp:cNvSpPr/>
      </dsp:nvSpPr>
      <dsp:spPr>
        <a:xfrm rot="5400000">
          <a:off x="-213786" y="213786"/>
          <a:ext cx="1425243" cy="99767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7620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1</a:t>
          </a:r>
          <a:endParaRPr lang="ar-SA" sz="28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1" y="498834"/>
        <a:ext cx="997670" cy="427573"/>
      </dsp:txXfrm>
    </dsp:sp>
    <dsp:sp modelId="{7D579C28-BA1A-4F87-B44F-589CEB1EB399}">
      <dsp:nvSpPr>
        <dsp:cNvPr id="0" name=""/>
        <dsp:cNvSpPr/>
      </dsp:nvSpPr>
      <dsp:spPr>
        <a:xfrm rot="5400000">
          <a:off x="5240322" y="-4211453"/>
          <a:ext cx="926408" cy="94117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To Evaluate the energy and thermal performance of a (RCS) with integrated PCMs for an energy efficient building. </a:t>
          </a:r>
          <a:endParaRPr lang="ar-S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7671" y="76422"/>
        <a:ext cx="9366487" cy="835960"/>
      </dsp:txXfrm>
    </dsp:sp>
    <dsp:sp modelId="{37C0FD8C-FBB1-4BB0-A0FC-72BD95C8FC09}">
      <dsp:nvSpPr>
        <dsp:cNvPr id="0" name=""/>
        <dsp:cNvSpPr/>
      </dsp:nvSpPr>
      <dsp:spPr>
        <a:xfrm rot="5400000">
          <a:off x="-213786" y="1495380"/>
          <a:ext cx="1425243" cy="997670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2</a:t>
          </a:r>
          <a:endParaRPr lang="ar-SA" sz="28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1" y="1780428"/>
        <a:ext cx="997670" cy="427573"/>
      </dsp:txXfrm>
    </dsp:sp>
    <dsp:sp modelId="{B145F40D-C633-4987-9585-15310D1E2AFE}">
      <dsp:nvSpPr>
        <dsp:cNvPr id="0" name=""/>
        <dsp:cNvSpPr/>
      </dsp:nvSpPr>
      <dsp:spPr>
        <a:xfrm rot="5400000">
          <a:off x="5240322" y="-2961057"/>
          <a:ext cx="926408" cy="94117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To shift the energy from night time to peak time it is required to store thermal energy by using an indoor Thermal Energy Storage (TES).</a:t>
          </a:r>
          <a:endParaRPr lang="ar-S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7671" y="1326818"/>
        <a:ext cx="9366487" cy="835960"/>
      </dsp:txXfrm>
    </dsp:sp>
    <dsp:sp modelId="{9760E4D0-48D7-4192-BF67-910407B36C11}">
      <dsp:nvSpPr>
        <dsp:cNvPr id="0" name=""/>
        <dsp:cNvSpPr/>
      </dsp:nvSpPr>
      <dsp:spPr>
        <a:xfrm rot="5400000">
          <a:off x="-213786" y="2775718"/>
          <a:ext cx="1425243" cy="997670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3</a:t>
          </a:r>
          <a:endParaRPr lang="ar-SA" sz="28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1" y="3060766"/>
        <a:ext cx="997670" cy="427573"/>
      </dsp:txXfrm>
    </dsp:sp>
    <dsp:sp modelId="{E74D978A-C428-4D36-88DA-3E8332774834}">
      <dsp:nvSpPr>
        <dsp:cNvPr id="0" name=""/>
        <dsp:cNvSpPr/>
      </dsp:nvSpPr>
      <dsp:spPr>
        <a:xfrm rot="5400000">
          <a:off x="5240322" y="-1680720"/>
          <a:ext cx="926408" cy="94117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Comparison between the two test rooms thermal performance by using with/without phase change materials.</a:t>
          </a:r>
          <a:endParaRPr lang="ar-SA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7671" y="2607155"/>
        <a:ext cx="9366487" cy="835960"/>
      </dsp:txXfrm>
    </dsp:sp>
    <dsp:sp modelId="{C8D353C7-3D53-451C-A25B-7042346FDDB6}">
      <dsp:nvSpPr>
        <dsp:cNvPr id="0" name=""/>
        <dsp:cNvSpPr/>
      </dsp:nvSpPr>
      <dsp:spPr>
        <a:xfrm rot="5400000">
          <a:off x="-213786" y="4056055"/>
          <a:ext cx="1425243" cy="997670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4</a:t>
          </a:r>
          <a:endParaRPr lang="ar-SA" sz="28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1" y="4341103"/>
        <a:ext cx="997670" cy="427573"/>
      </dsp:txXfrm>
    </dsp:sp>
    <dsp:sp modelId="{6083B632-F15D-4623-9F64-20AD530B5A35}">
      <dsp:nvSpPr>
        <dsp:cNvPr id="0" name=""/>
        <dsp:cNvSpPr/>
      </dsp:nvSpPr>
      <dsp:spPr>
        <a:xfrm rot="5400000">
          <a:off x="5240322" y="-442663"/>
          <a:ext cx="926408" cy="94117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The use of a hybrid system, which is a combination of several integrated systems to provide energy and convert it to cool the space, such as a solar system</a:t>
          </a:r>
          <a:r>
            <a:rPr lang="en-US" sz="2800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.</a:t>
          </a:r>
          <a:endParaRPr lang="ar-SA" sz="2800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7671" y="3845212"/>
        <a:ext cx="9366487" cy="835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E68E9-9C7B-4007-BB07-2D7BB07724CF}">
      <dsp:nvSpPr>
        <dsp:cNvPr id="0" name=""/>
        <dsp:cNvSpPr/>
      </dsp:nvSpPr>
      <dsp:spPr>
        <a:xfrm rot="5400000">
          <a:off x="-213577" y="213577"/>
          <a:ext cx="1423851" cy="9966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7620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5</a:t>
          </a:r>
          <a:endParaRPr lang="ar-SA" sz="24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2" y="498347"/>
        <a:ext cx="996695" cy="427156"/>
      </dsp:txXfrm>
    </dsp:sp>
    <dsp:sp modelId="{7D579C28-BA1A-4F87-B44F-589CEB1EB399}">
      <dsp:nvSpPr>
        <dsp:cNvPr id="0" name=""/>
        <dsp:cNvSpPr/>
      </dsp:nvSpPr>
      <dsp:spPr>
        <a:xfrm rot="5400000">
          <a:off x="5240287" y="-4209851"/>
          <a:ext cx="925503" cy="9412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Temperature distribution of room test during daily time with/without phase change materials.</a:t>
          </a:r>
          <a:endParaRPr lang="ar-SA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6696" y="78919"/>
        <a:ext cx="9367507" cy="835145"/>
      </dsp:txXfrm>
    </dsp:sp>
    <dsp:sp modelId="{37C0FD8C-FBB1-4BB0-A0FC-72BD95C8FC09}">
      <dsp:nvSpPr>
        <dsp:cNvPr id="0" name=""/>
        <dsp:cNvSpPr/>
      </dsp:nvSpPr>
      <dsp:spPr>
        <a:xfrm rot="5400000">
          <a:off x="-213577" y="1496492"/>
          <a:ext cx="1423851" cy="996695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6</a:t>
          </a:r>
          <a:endParaRPr lang="ar-SA" sz="24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2" y="1781262"/>
        <a:ext cx="996695" cy="427156"/>
      </dsp:txXfrm>
    </dsp:sp>
    <dsp:sp modelId="{B145F40D-C633-4987-9585-15310D1E2AFE}">
      <dsp:nvSpPr>
        <dsp:cNvPr id="0" name=""/>
        <dsp:cNvSpPr/>
      </dsp:nvSpPr>
      <dsp:spPr>
        <a:xfrm rot="5400000">
          <a:off x="5240287" y="-2960676"/>
          <a:ext cx="925503" cy="9412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Improvement thermal performance of PV panels.</a:t>
          </a:r>
          <a:endParaRPr lang="ar-SA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6696" y="1328094"/>
        <a:ext cx="9367507" cy="835145"/>
      </dsp:txXfrm>
    </dsp:sp>
    <dsp:sp modelId="{9760E4D0-48D7-4192-BF67-910407B36C11}">
      <dsp:nvSpPr>
        <dsp:cNvPr id="0" name=""/>
        <dsp:cNvSpPr/>
      </dsp:nvSpPr>
      <dsp:spPr>
        <a:xfrm rot="5400000">
          <a:off x="-213577" y="2775580"/>
          <a:ext cx="1423851" cy="996695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7</a:t>
          </a:r>
          <a:endParaRPr lang="ar-SA" sz="24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2" y="3060350"/>
        <a:ext cx="996695" cy="427156"/>
      </dsp:txXfrm>
    </dsp:sp>
    <dsp:sp modelId="{E74D978A-C428-4D36-88DA-3E8332774834}">
      <dsp:nvSpPr>
        <dsp:cNvPr id="0" name=""/>
        <dsp:cNvSpPr/>
      </dsp:nvSpPr>
      <dsp:spPr>
        <a:xfrm rot="5400000">
          <a:off x="5240287" y="-1681588"/>
          <a:ext cx="925503" cy="9412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Improvement Coefficient of performance of A/C</a:t>
          </a:r>
          <a:r>
            <a:rPr lang="en-US" sz="2400" kern="1200" dirty="0" smtClean="0"/>
            <a:t>.</a:t>
          </a:r>
          <a:endParaRPr lang="ar-S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6696" y="2607182"/>
        <a:ext cx="9367507" cy="835145"/>
      </dsp:txXfrm>
    </dsp:sp>
    <dsp:sp modelId="{C8D353C7-3D53-451C-A25B-7042346FDDB6}">
      <dsp:nvSpPr>
        <dsp:cNvPr id="0" name=""/>
        <dsp:cNvSpPr/>
      </dsp:nvSpPr>
      <dsp:spPr>
        <a:xfrm rot="5400000">
          <a:off x="-213577" y="4054667"/>
          <a:ext cx="1423851" cy="996695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8</a:t>
          </a:r>
          <a:endParaRPr lang="ar-SA" sz="24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2" y="4339437"/>
        <a:ext cx="996695" cy="427156"/>
      </dsp:txXfrm>
    </dsp:sp>
    <dsp:sp modelId="{6083B632-F15D-4623-9F64-20AD530B5A35}">
      <dsp:nvSpPr>
        <dsp:cNvPr id="0" name=""/>
        <dsp:cNvSpPr/>
      </dsp:nvSpPr>
      <dsp:spPr>
        <a:xfrm rot="5400000">
          <a:off x="5240287" y="-444741"/>
          <a:ext cx="925503" cy="94126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simulate the proposed system using suitable energy software</a:t>
          </a:r>
          <a:r>
            <a:rPr lang="en-US" sz="3600" kern="1200" dirty="0" smtClean="0"/>
            <a:t>. </a:t>
          </a:r>
          <a:endParaRPr lang="ar-SA" sz="3600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996696" y="3844029"/>
        <a:ext cx="9367507" cy="835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736D3-4B60-4784-9F23-38D582F7BA2A}">
      <dsp:nvSpPr>
        <dsp:cNvPr id="0" name=""/>
        <dsp:cNvSpPr/>
      </dsp:nvSpPr>
      <dsp:spPr>
        <a:xfrm>
          <a:off x="4716337" y="1151168"/>
          <a:ext cx="2563128" cy="1136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1155"/>
              </a:lnTo>
              <a:lnTo>
                <a:pt x="2563128" y="741155"/>
              </a:lnTo>
              <a:lnTo>
                <a:pt x="2563128" y="1136328"/>
              </a:lnTo>
            </a:path>
          </a:pathLst>
        </a:custGeom>
        <a:noFill/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DC3350-DF5F-4815-8099-1328112F9748}">
      <dsp:nvSpPr>
        <dsp:cNvPr id="0" name=""/>
        <dsp:cNvSpPr/>
      </dsp:nvSpPr>
      <dsp:spPr>
        <a:xfrm>
          <a:off x="2305331" y="1151168"/>
          <a:ext cx="2411005" cy="1136328"/>
        </a:xfrm>
        <a:custGeom>
          <a:avLst/>
          <a:gdLst/>
          <a:ahLst/>
          <a:cxnLst/>
          <a:rect l="0" t="0" r="0" b="0"/>
          <a:pathLst>
            <a:path>
              <a:moveTo>
                <a:pt x="2411005" y="0"/>
              </a:moveTo>
              <a:lnTo>
                <a:pt x="2411005" y="741155"/>
              </a:lnTo>
              <a:lnTo>
                <a:pt x="0" y="741155"/>
              </a:lnTo>
              <a:lnTo>
                <a:pt x="0" y="1136328"/>
              </a:lnTo>
            </a:path>
          </a:pathLst>
        </a:custGeom>
        <a:noFill/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233B7-E158-4378-B30A-565B032424F7}">
      <dsp:nvSpPr>
        <dsp:cNvPr id="0" name=""/>
        <dsp:cNvSpPr/>
      </dsp:nvSpPr>
      <dsp:spPr>
        <a:xfrm>
          <a:off x="2592358" y="152754"/>
          <a:ext cx="4247957" cy="998413"/>
        </a:xfrm>
        <a:prstGeom prst="flowChartAlternateProcess">
          <a:avLst/>
        </a:prstGeom>
        <a:solidFill>
          <a:schemeClr val="accent4"/>
        </a:solidFill>
        <a:ln w="19050" cap="flat" cmpd="sng" algn="ctr">
          <a:noFill/>
          <a:prstDash val="solid"/>
          <a:miter lim="800000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Current work</a:t>
          </a:r>
          <a:endParaRPr lang="ar-SA" sz="55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641096" y="201492"/>
        <a:ext cx="4150481" cy="900937"/>
      </dsp:txXfrm>
    </dsp:sp>
    <dsp:sp modelId="{778DB513-3B27-40BE-BA2B-F8CE7F8D5E7F}">
      <dsp:nvSpPr>
        <dsp:cNvPr id="0" name=""/>
        <dsp:cNvSpPr/>
      </dsp:nvSpPr>
      <dsp:spPr>
        <a:xfrm>
          <a:off x="138542" y="2287497"/>
          <a:ext cx="4333577" cy="1424522"/>
        </a:xfrm>
        <a:prstGeom prst="flowChartAlternateProcess">
          <a:avLst/>
        </a:prstGeom>
        <a:solidFill>
          <a:srgbClr val="00FF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Theoretical</a:t>
          </a:r>
          <a:endParaRPr lang="ar-SA" sz="55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08080" y="2357035"/>
        <a:ext cx="4194501" cy="1285446"/>
      </dsp:txXfrm>
    </dsp:sp>
    <dsp:sp modelId="{DDC4BC83-5BEC-42EC-B7F5-7BE72470CC51}">
      <dsp:nvSpPr>
        <dsp:cNvPr id="0" name=""/>
        <dsp:cNvSpPr/>
      </dsp:nvSpPr>
      <dsp:spPr>
        <a:xfrm>
          <a:off x="5105977" y="2287497"/>
          <a:ext cx="4346976" cy="1430450"/>
        </a:xfrm>
        <a:prstGeom prst="flowChartAlternateProcess">
          <a:avLst/>
        </a:prstGeom>
        <a:solidFill>
          <a:srgbClr val="FF00FF">
            <a:alpha val="89804"/>
          </a:srgbClr>
        </a:solidFill>
        <a:ln w="12700" cap="flat" cmpd="sng" algn="ctr">
          <a:noFill/>
          <a:prstDash val="solid"/>
          <a:miter lim="800000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Experimental</a:t>
          </a:r>
          <a:endParaRPr lang="ar-SA" sz="55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175804" y="2357324"/>
        <a:ext cx="4207322" cy="1290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E68E9-9C7B-4007-BB07-2D7BB07724CF}">
      <dsp:nvSpPr>
        <dsp:cNvPr id="0" name=""/>
        <dsp:cNvSpPr/>
      </dsp:nvSpPr>
      <dsp:spPr>
        <a:xfrm rot="5400000">
          <a:off x="-282475" y="282475"/>
          <a:ext cx="1883173" cy="131822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7620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1</a:t>
          </a:r>
          <a:endParaRPr lang="ar-SA" sz="24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2" y="659110"/>
        <a:ext cx="1318221" cy="564952"/>
      </dsp:txXfrm>
    </dsp:sp>
    <dsp:sp modelId="{7D579C28-BA1A-4F87-B44F-589CEB1EB399}">
      <dsp:nvSpPr>
        <dsp:cNvPr id="0" name=""/>
        <dsp:cNvSpPr/>
      </dsp:nvSpPr>
      <dsp:spPr>
        <a:xfrm rot="5400000">
          <a:off x="5251770" y="-3892899"/>
          <a:ext cx="1224062" cy="90911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</a:t>
          </a:r>
          <a:r>
            <a:rPr lang="en-US" sz="4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Ansys</a:t>
          </a: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Fluent  for TES.</a:t>
          </a:r>
          <a:endParaRPr lang="ar-SA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1318221" y="100404"/>
        <a:ext cx="9031406" cy="1104554"/>
      </dsp:txXfrm>
    </dsp:sp>
    <dsp:sp modelId="{37C0FD8C-FBB1-4BB0-A0FC-72BD95C8FC09}">
      <dsp:nvSpPr>
        <dsp:cNvPr id="0" name=""/>
        <dsp:cNvSpPr/>
      </dsp:nvSpPr>
      <dsp:spPr>
        <a:xfrm rot="5400000">
          <a:off x="-282475" y="1975273"/>
          <a:ext cx="1883173" cy="1318221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2</a:t>
          </a:r>
          <a:endParaRPr lang="ar-SA" sz="24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2" y="2351908"/>
        <a:ext cx="1318221" cy="564952"/>
      </dsp:txXfrm>
    </dsp:sp>
    <dsp:sp modelId="{B145F40D-C633-4987-9585-15310D1E2AFE}">
      <dsp:nvSpPr>
        <dsp:cNvPr id="0" name=""/>
        <dsp:cNvSpPr/>
      </dsp:nvSpPr>
      <dsp:spPr>
        <a:xfrm rot="5400000">
          <a:off x="5251770" y="-2240751"/>
          <a:ext cx="1224062" cy="90911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HAP for A/C System</a:t>
          </a:r>
          <a:endParaRPr lang="ar-SA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1318221" y="1752552"/>
        <a:ext cx="9031406" cy="1104554"/>
      </dsp:txXfrm>
    </dsp:sp>
    <dsp:sp modelId="{9760E4D0-48D7-4192-BF67-910407B36C11}">
      <dsp:nvSpPr>
        <dsp:cNvPr id="0" name=""/>
        <dsp:cNvSpPr/>
      </dsp:nvSpPr>
      <dsp:spPr>
        <a:xfrm rot="5400000">
          <a:off x="-282475" y="3666983"/>
          <a:ext cx="1883173" cy="1318221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3</a:t>
          </a:r>
          <a:endParaRPr lang="ar-SA" sz="24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2" y="4043618"/>
        <a:ext cx="1318221" cy="564952"/>
      </dsp:txXfrm>
    </dsp:sp>
    <dsp:sp modelId="{E74D978A-C428-4D36-88DA-3E8332774834}">
      <dsp:nvSpPr>
        <dsp:cNvPr id="0" name=""/>
        <dsp:cNvSpPr/>
      </dsp:nvSpPr>
      <dsp:spPr>
        <a:xfrm rot="5400000">
          <a:off x="5251770" y="-549041"/>
          <a:ext cx="1224062" cy="90911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MATLAB simulation for PV panels </a:t>
          </a:r>
          <a:endParaRPr lang="ar-SA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1318221" y="3444262"/>
        <a:ext cx="9031406" cy="11045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E68E9-9C7B-4007-BB07-2D7BB07724CF}">
      <dsp:nvSpPr>
        <dsp:cNvPr id="0" name=""/>
        <dsp:cNvSpPr/>
      </dsp:nvSpPr>
      <dsp:spPr>
        <a:xfrm rot="5400000">
          <a:off x="-165129" y="165129"/>
          <a:ext cx="1100860" cy="77060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7620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1</a:t>
          </a:r>
          <a:endParaRPr lang="ar-SA" sz="40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0" y="385301"/>
        <a:ext cx="770602" cy="330258"/>
      </dsp:txXfrm>
    </dsp:sp>
    <dsp:sp modelId="{7D579C28-BA1A-4F87-B44F-589CEB1EB399}">
      <dsp:nvSpPr>
        <dsp:cNvPr id="0" name=""/>
        <dsp:cNvSpPr/>
      </dsp:nvSpPr>
      <dsp:spPr>
        <a:xfrm rot="5400000">
          <a:off x="5232024" y="-4435037"/>
          <a:ext cx="715935" cy="96387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Two Test Room(TTR)</a:t>
          </a:r>
          <a:endParaRPr lang="ar-SA" sz="4500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770603" y="61333"/>
        <a:ext cx="9603830" cy="646037"/>
      </dsp:txXfrm>
    </dsp:sp>
    <dsp:sp modelId="{37C0FD8C-FBB1-4BB0-A0FC-72BD95C8FC09}">
      <dsp:nvSpPr>
        <dsp:cNvPr id="0" name=""/>
        <dsp:cNvSpPr/>
      </dsp:nvSpPr>
      <dsp:spPr>
        <a:xfrm rot="5400000">
          <a:off x="-165129" y="1152300"/>
          <a:ext cx="1100860" cy="770602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2</a:t>
          </a:r>
          <a:endParaRPr lang="ar-SA" sz="40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0" y="1372472"/>
        <a:ext cx="770602" cy="330258"/>
      </dsp:txXfrm>
    </dsp:sp>
    <dsp:sp modelId="{B145F40D-C633-4987-9585-15310D1E2AFE}">
      <dsp:nvSpPr>
        <dsp:cNvPr id="0" name=""/>
        <dsp:cNvSpPr/>
      </dsp:nvSpPr>
      <dsp:spPr>
        <a:xfrm rot="5400000">
          <a:off x="5232212" y="-3474438"/>
          <a:ext cx="715559" cy="96387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Thermal Energy Storage(TES)</a:t>
          </a:r>
          <a:endParaRPr lang="ar-SA" sz="4500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770603" y="1022102"/>
        <a:ext cx="9603848" cy="645697"/>
      </dsp:txXfrm>
    </dsp:sp>
    <dsp:sp modelId="{9760E4D0-48D7-4192-BF67-910407B36C11}">
      <dsp:nvSpPr>
        <dsp:cNvPr id="0" name=""/>
        <dsp:cNvSpPr/>
      </dsp:nvSpPr>
      <dsp:spPr>
        <a:xfrm rot="5400000">
          <a:off x="-165129" y="2136226"/>
          <a:ext cx="1100860" cy="770602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3</a:t>
          </a:r>
          <a:endParaRPr lang="ar-SA" sz="40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0" y="2356398"/>
        <a:ext cx="770602" cy="330258"/>
      </dsp:txXfrm>
    </dsp:sp>
    <dsp:sp modelId="{E74D978A-C428-4D36-88DA-3E8332774834}">
      <dsp:nvSpPr>
        <dsp:cNvPr id="0" name=""/>
        <dsp:cNvSpPr/>
      </dsp:nvSpPr>
      <dsp:spPr>
        <a:xfrm rot="5400000">
          <a:off x="5232212" y="-2490512"/>
          <a:ext cx="715559" cy="96387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Phase change material(PCM)</a:t>
          </a:r>
          <a:endParaRPr lang="ar-SA" sz="4500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770603" y="2006028"/>
        <a:ext cx="9603848" cy="645697"/>
      </dsp:txXfrm>
    </dsp:sp>
    <dsp:sp modelId="{C8D353C7-3D53-451C-A25B-7042346FDDB6}">
      <dsp:nvSpPr>
        <dsp:cNvPr id="0" name=""/>
        <dsp:cNvSpPr/>
      </dsp:nvSpPr>
      <dsp:spPr>
        <a:xfrm rot="5400000">
          <a:off x="-165129" y="3120152"/>
          <a:ext cx="1100860" cy="770602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4</a:t>
          </a:r>
          <a:endParaRPr lang="ar-SA" sz="40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0" y="3340324"/>
        <a:ext cx="770602" cy="330258"/>
      </dsp:txXfrm>
    </dsp:sp>
    <dsp:sp modelId="{6083B632-F15D-4623-9F64-20AD530B5A35}">
      <dsp:nvSpPr>
        <dsp:cNvPr id="0" name=""/>
        <dsp:cNvSpPr/>
      </dsp:nvSpPr>
      <dsp:spPr>
        <a:xfrm rot="5400000">
          <a:off x="5232212" y="-1506586"/>
          <a:ext cx="715559" cy="96387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Solar system(SS)</a:t>
          </a:r>
          <a:endParaRPr lang="ar-SA" sz="4500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770603" y="2989954"/>
        <a:ext cx="9603848" cy="645697"/>
      </dsp:txXfrm>
    </dsp:sp>
    <dsp:sp modelId="{E3DB15D5-758A-48F8-B6D9-D57BCA415154}">
      <dsp:nvSpPr>
        <dsp:cNvPr id="0" name=""/>
        <dsp:cNvSpPr/>
      </dsp:nvSpPr>
      <dsp:spPr>
        <a:xfrm rot="5400000">
          <a:off x="-165129" y="4076831"/>
          <a:ext cx="1100860" cy="770602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ar-SA" sz="2400" b="1" kern="1200" smtClean="0">
            <a:latin typeface="Adobe Arabic" panose="02040503050201020203" pitchFamily="18" charset="-78"/>
            <a:cs typeface="Adobe Arabic" panose="02040503050201020203" pitchFamily="18" charset="-78"/>
          </a:endParaRPr>
        </a:p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Adobe Arabic" panose="02040503050201020203" pitchFamily="18" charset="-78"/>
              <a:cs typeface="Adobe Arabic" panose="02040503050201020203" pitchFamily="18" charset="-78"/>
            </a:rPr>
            <a:t>5</a:t>
          </a:r>
          <a:endParaRPr lang="ar-SA" sz="4000" b="1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0" y="4297003"/>
        <a:ext cx="770602" cy="330258"/>
      </dsp:txXfrm>
    </dsp:sp>
    <dsp:sp modelId="{5515FA37-D877-461F-9614-CD92F7DCF34C}">
      <dsp:nvSpPr>
        <dsp:cNvPr id="0" name=""/>
        <dsp:cNvSpPr/>
      </dsp:nvSpPr>
      <dsp:spPr>
        <a:xfrm rot="5400000">
          <a:off x="5232212" y="-522660"/>
          <a:ext cx="715559" cy="96387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latin typeface="Adobe Arabic" panose="02040503050201020203" pitchFamily="18" charset="-78"/>
              <a:cs typeface="Adobe Arabic" panose="02040503050201020203" pitchFamily="18" charset="-78"/>
            </a:rPr>
            <a:t>Air-Condition Unit(A/C) &amp; Evaporator Air- Cooler(EAC)</a:t>
          </a:r>
          <a:endParaRPr lang="ar-SA" sz="4000" kern="1200" dirty="0"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 rot="-5400000">
        <a:off x="770603" y="3973880"/>
        <a:ext cx="9603848" cy="6456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87308-28CB-4F28-8581-C8E9B4230DEE}">
      <dsp:nvSpPr>
        <dsp:cNvPr id="0" name=""/>
        <dsp:cNvSpPr/>
      </dsp:nvSpPr>
      <dsp:spPr>
        <a:xfrm>
          <a:off x="549070" y="2037"/>
          <a:ext cx="10376309" cy="1225020"/>
        </a:xfrm>
        <a:prstGeom prst="roundRect">
          <a:avLst>
            <a:gd name="adj" fmla="val 10000"/>
          </a:avLst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Without Using Phase Change Materials.</a:t>
          </a:r>
          <a:endParaRPr lang="ar-SA" sz="6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>
        <a:off x="584950" y="37917"/>
        <a:ext cx="10304549" cy="1153260"/>
      </dsp:txXfrm>
    </dsp:sp>
    <dsp:sp modelId="{78FCE6F0-7DAC-4F2B-B638-5D98B23CB701}">
      <dsp:nvSpPr>
        <dsp:cNvPr id="0" name=""/>
        <dsp:cNvSpPr/>
      </dsp:nvSpPr>
      <dsp:spPr>
        <a:xfrm>
          <a:off x="549070" y="1447561"/>
          <a:ext cx="1225020" cy="1225020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293D1-B163-4F38-87EE-DAD7A6212F58}">
      <dsp:nvSpPr>
        <dsp:cNvPr id="0" name=""/>
        <dsp:cNvSpPr/>
      </dsp:nvSpPr>
      <dsp:spPr>
        <a:xfrm>
          <a:off x="1847592" y="1447561"/>
          <a:ext cx="9077787" cy="1225020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Cooled the test room by A/C with effect of thermal extraction from floor by cold water resulted from evaporative cooling while A/C's condenser is cooled by waste cold air resulted from evaporative cooling.</a:t>
          </a:r>
          <a:endParaRPr lang="ar-SA" sz="2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>
        <a:off x="1907403" y="1507372"/>
        <a:ext cx="8958165" cy="1105398"/>
      </dsp:txXfrm>
    </dsp:sp>
    <dsp:sp modelId="{CFA31596-588B-41B2-A2C8-913E8FA88ECD}">
      <dsp:nvSpPr>
        <dsp:cNvPr id="0" name=""/>
        <dsp:cNvSpPr/>
      </dsp:nvSpPr>
      <dsp:spPr>
        <a:xfrm>
          <a:off x="549070" y="2819585"/>
          <a:ext cx="1225020" cy="1225020"/>
        </a:xfrm>
        <a:prstGeom prst="roundRect">
          <a:avLst>
            <a:gd name="adj" fmla="val 1667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913C0-CAA6-4845-95E3-C5BB654130C6}">
      <dsp:nvSpPr>
        <dsp:cNvPr id="0" name=""/>
        <dsp:cNvSpPr/>
      </dsp:nvSpPr>
      <dsp:spPr>
        <a:xfrm>
          <a:off x="1847592" y="2819585"/>
          <a:ext cx="9077787" cy="1225020"/>
        </a:xfrm>
        <a:prstGeom prst="roundRect">
          <a:avLst>
            <a:gd name="adj" fmla="val 1667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just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Cooled the test room by A/C with effect of thermal extraction from roof by cold water resulted from evaporative cooling while A/C outdoor unit is not cooled by air. </a:t>
          </a:r>
          <a:endParaRPr lang="ar-SA" sz="32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>
        <a:off x="1907403" y="2879396"/>
        <a:ext cx="8958165" cy="1105398"/>
      </dsp:txXfrm>
    </dsp:sp>
    <dsp:sp modelId="{6EF3F710-1010-4E3A-91A1-2A018F8D4830}">
      <dsp:nvSpPr>
        <dsp:cNvPr id="0" name=""/>
        <dsp:cNvSpPr/>
      </dsp:nvSpPr>
      <dsp:spPr>
        <a:xfrm>
          <a:off x="549070" y="4191608"/>
          <a:ext cx="1225020" cy="1225020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02871-D565-406D-A224-6002499C3BFC}">
      <dsp:nvSpPr>
        <dsp:cNvPr id="0" name=""/>
        <dsp:cNvSpPr/>
      </dsp:nvSpPr>
      <dsp:spPr>
        <a:xfrm>
          <a:off x="1847592" y="4191608"/>
          <a:ext cx="9077787" cy="1225020"/>
        </a:xfrm>
        <a:prstGeom prst="roundRect">
          <a:avLst>
            <a:gd name="adj" fmla="val 166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Is the test room cooled by A/C, neither floor nor A/C outdoor cooling.</a:t>
          </a:r>
          <a:endParaRPr lang="en-US" sz="3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>
        <a:off x="1907403" y="4251419"/>
        <a:ext cx="8958165" cy="11053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87308-28CB-4F28-8581-C8E9B4230DEE}">
      <dsp:nvSpPr>
        <dsp:cNvPr id="0" name=""/>
        <dsp:cNvSpPr/>
      </dsp:nvSpPr>
      <dsp:spPr>
        <a:xfrm>
          <a:off x="0" y="474133"/>
          <a:ext cx="11474450" cy="1354666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WithUsing</a:t>
          </a:r>
          <a:r>
            <a:rPr lang="en-US" sz="65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 Phase Change Materials.</a:t>
          </a:r>
          <a:endParaRPr lang="ar-SA" sz="6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>
        <a:off x="39677" y="513810"/>
        <a:ext cx="11395096" cy="1275312"/>
      </dsp:txXfrm>
    </dsp:sp>
    <dsp:sp modelId="{78FCE6F0-7DAC-4F2B-B638-5D98B23CB701}">
      <dsp:nvSpPr>
        <dsp:cNvPr id="0" name=""/>
        <dsp:cNvSpPr/>
      </dsp:nvSpPr>
      <dsp:spPr>
        <a:xfrm>
          <a:off x="0" y="2072640"/>
          <a:ext cx="1354666" cy="135466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293D1-B163-4F38-87EE-DAD7A6212F58}">
      <dsp:nvSpPr>
        <dsp:cNvPr id="0" name=""/>
        <dsp:cNvSpPr/>
      </dsp:nvSpPr>
      <dsp:spPr>
        <a:xfrm>
          <a:off x="1435946" y="2072640"/>
          <a:ext cx="10038503" cy="1354666"/>
        </a:xfrm>
        <a:prstGeom prst="roundRect">
          <a:avLst>
            <a:gd name="adj" fmla="val 166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just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Waste air resulted from evaporative cooling won't cool the PV panels. </a:t>
          </a:r>
          <a:endParaRPr lang="ar-SA" sz="44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>
        <a:off x="1502087" y="2138781"/>
        <a:ext cx="9906221" cy="1222384"/>
      </dsp:txXfrm>
    </dsp:sp>
    <dsp:sp modelId="{CFA31596-588B-41B2-A2C8-913E8FA88ECD}">
      <dsp:nvSpPr>
        <dsp:cNvPr id="0" name=""/>
        <dsp:cNvSpPr/>
      </dsp:nvSpPr>
      <dsp:spPr>
        <a:xfrm>
          <a:off x="0" y="3589866"/>
          <a:ext cx="1354666" cy="1354666"/>
        </a:xfrm>
        <a:prstGeom prst="roundRect">
          <a:avLst>
            <a:gd name="adj" fmla="val 166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913C0-CAA6-4845-95E3-C5BB654130C6}">
      <dsp:nvSpPr>
        <dsp:cNvPr id="0" name=""/>
        <dsp:cNvSpPr/>
      </dsp:nvSpPr>
      <dsp:spPr>
        <a:xfrm>
          <a:off x="1435946" y="3589866"/>
          <a:ext cx="10038503" cy="1354666"/>
        </a:xfrm>
        <a:prstGeom prst="roundRect">
          <a:avLst>
            <a:gd name="adj" fmla="val 16670"/>
          </a:avLst>
        </a:prstGeom>
        <a:solidFill>
          <a:srgbClr val="00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just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Waste air resulted from evaporative cooling will cool the PV panels.</a:t>
          </a:r>
          <a:endParaRPr lang="ar-SA" sz="44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dsp:txBody>
      <dsp:txXfrm>
        <a:off x="1502087" y="3656007"/>
        <a:ext cx="9906221" cy="122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0.0128</cdr:x>
      <cdr:y>0.18867</cdr:y>
    </cdr:from>
    <cdr:to>
      <cdr:x>0.47372</cdr:x>
      <cdr:y>0.32578</cdr:y>
    </cdr:to>
    <cdr:sp macro="" textlink="">
      <cdr:nvSpPr>
        <cdr:cNvPr id="2" name="مربع نص 1"/>
        <cdr:cNvSpPr txBox="1"/>
      </cdr:nvSpPr>
      <cdr:spPr>
        <a:xfrm xmlns:a="http://schemas.openxmlformats.org/drawingml/2006/main">
          <a:off x="155121" y="1247660"/>
          <a:ext cx="5585668" cy="906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 rtl="0"/>
          <a:r>
            <a:rPr lang="en-US" sz="2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Read more than 150 articles related to the integration of PCM in Buildings</a:t>
          </a:r>
          <a:r>
            <a:rPr lang="en-US" sz="1400" b="1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endParaRPr lang="en-US" sz="1400" b="1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cdr:txBody>
    </cdr:sp>
  </cdr:relSizeAnchor>
  <cdr:relSizeAnchor xmlns:cdr="http://schemas.openxmlformats.org/drawingml/2006/chartDrawing">
    <cdr:from>
      <cdr:x>0.00378</cdr:x>
      <cdr:y>0.02048</cdr:y>
    </cdr:from>
    <cdr:to>
      <cdr:x>0.99492</cdr:x>
      <cdr:y>0.16027</cdr:y>
    </cdr:to>
    <cdr:sp macro="" textlink="">
      <cdr:nvSpPr>
        <cdr:cNvPr id="3" name="شريط إلى الأعلى 2"/>
        <cdr:cNvSpPr/>
      </cdr:nvSpPr>
      <cdr:spPr>
        <a:xfrm xmlns:a="http://schemas.openxmlformats.org/drawingml/2006/main">
          <a:off x="45817" y="135436"/>
          <a:ext cx="12011130" cy="924449"/>
        </a:xfrm>
        <a:prstGeom xmlns:a="http://schemas.openxmlformats.org/drawingml/2006/main" prst="ribbon2">
          <a:avLst/>
        </a:prstGeom>
        <a:gradFill xmlns:a="http://schemas.openxmlformats.org/drawingml/2006/main" flip="none" rotWithShape="1">
          <a:gsLst>
            <a:gs pos="0">
              <a:srgbClr val="1106EE">
                <a:tint val="66000"/>
                <a:satMod val="160000"/>
              </a:srgbClr>
            </a:gs>
            <a:gs pos="50000">
              <a:srgbClr val="1106EE">
                <a:tint val="44500"/>
                <a:satMod val="160000"/>
              </a:srgbClr>
            </a:gs>
            <a:gs pos="100000">
              <a:srgbClr val="1106EE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 rtl="0">
            <a:defRPr sz="2200" b="1" i="0" u="none" strike="noStrike" kern="1200" baseline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+mn-ea"/>
              <a:cs typeface="+mn-cs"/>
            </a:defRPr>
          </a:pPr>
          <a:r>
            <a: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rPr>
            <a:t>Literature review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Arabic" panose="02040503050201020203" pitchFamily="18" charset="-78"/>
            <a:cs typeface="Adobe Arabic" panose="02040503050201020203" pitchFamily="18" charset="-78"/>
          </a:endParaRPr>
        </a:p>
      </cdr:txBody>
    </cdr:sp>
  </cdr:relSizeAnchor>
  <cdr:relSizeAnchor xmlns:cdr="http://schemas.openxmlformats.org/drawingml/2006/chartDrawing">
    <cdr:from>
      <cdr:x>0.14148</cdr:x>
      <cdr:y>0.31587</cdr:y>
    </cdr:from>
    <cdr:to>
      <cdr:x>0.38904</cdr:x>
      <cdr:y>0.40516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714531" y="2088859"/>
          <a:ext cx="3000000" cy="59047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0.36869</cdr:x>
      <cdr:y>0.2645</cdr:y>
    </cdr:from>
    <cdr:to>
      <cdr:x>0.67677</cdr:x>
      <cdr:y>0.71559</cdr:y>
    </cdr:to>
    <cdr:sp macro="" textlink="">
      <cdr:nvSpPr>
        <cdr:cNvPr id="2" name="شكل بيضاوي 1"/>
        <cdr:cNvSpPr/>
      </cdr:nvSpPr>
      <cdr:spPr>
        <a:xfrm xmlns:a="http://schemas.openxmlformats.org/drawingml/2006/main">
          <a:off x="2200589" y="1059885"/>
          <a:ext cx="1838849" cy="1807549"/>
        </a:xfrm>
        <a:prstGeom xmlns:a="http://schemas.openxmlformats.org/drawingml/2006/main" prst="ellipse">
          <a:avLst/>
        </a:prstGeom>
        <a:blipFill xmlns:a="http://schemas.openxmlformats.org/drawingml/2006/main">
          <a:blip xmlns:r="http://schemas.openxmlformats.org/officeDocument/2006/relationships" r:embed="rId1"/>
          <a:tile tx="0" ty="0" sx="100000" sy="100000" flip="none" algn="tl"/>
        </a:blipFill>
        <a:ln xmlns:a="http://schemas.openxmlformats.org/drawingml/2006/main" w="38100">
          <a:solidFill>
            <a:srgbClr val="FFFF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en-US" sz="1400" b="1" dirty="0" smtClean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PCM 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IN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BULIDINGS</a:t>
          </a:r>
          <a:endParaRPr lang="en-US" sz="14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cdr:txBody>
    </cdr:sp>
  </cdr:relSizeAnchor>
  <cdr:relSizeAnchor xmlns:cdr="http://schemas.openxmlformats.org/drawingml/2006/chartDrawing">
    <cdr:from>
      <cdr:x>0.05578</cdr:x>
      <cdr:y>0.09218</cdr:y>
    </cdr:from>
    <cdr:to>
      <cdr:x>0.27092</cdr:x>
      <cdr:y>0.33467</cdr:y>
    </cdr:to>
    <cdr:sp macro="" textlink="">
      <cdr:nvSpPr>
        <cdr:cNvPr id="3" name="مربع نص 2"/>
        <cdr:cNvSpPr txBox="1"/>
      </cdr:nvSpPr>
      <cdr:spPr>
        <a:xfrm xmlns:a="http://schemas.openxmlformats.org/drawingml/2006/main">
          <a:off x="562707" y="462224"/>
          <a:ext cx="2170444" cy="1215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69F06090-CE5D-4A1E-9848-3233EF14234C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DBF5C5EB-4580-4616-AC77-FF03AF3CE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4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9%86%D9%81%D8%B7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r.wikipedia.org/wiki/%D9%83%D9%84%D9%81%D9%86" TargetMode="External"/><Relationship Id="rId5" Type="http://schemas.openxmlformats.org/officeDocument/2006/relationships/hyperlink" Target="https://ar.wikipedia.org/wiki/%D8%AC%D9%88%D9%84" TargetMode="External"/><Relationship Id="rId4" Type="http://schemas.openxmlformats.org/officeDocument/2006/relationships/hyperlink" Target="https://ar.wikipedia.org/wiki/%D9%81%D8%AD%D9%85_%D8%AD%D8%AC%D8%B1%D9%8A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IQ" dirty="0" smtClean="0"/>
              <a:t>الأداء الحراري للتبريد الأرضي المشع مع مادة تغيير الطور لمبنى موفر للطاقة.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4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60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95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31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9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هي مادة صلبة ناعمة في درجة حرارة الغرفة مشتقة من </a:t>
            </a:r>
            <a:r>
              <a:rPr lang="ar-IQ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نفط"/>
              </a:rPr>
              <a:t>النفط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أو </a:t>
            </a:r>
            <a:r>
              <a:rPr lang="ar-IQ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الفحم</a:t>
            </a:r>
            <a:r>
              <a:rPr lang="ar-IQ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الصيغة الكيميائية العامة هي (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CnH2n + 2). 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اشتق اسم (برافين) من كلمة 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parum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اللاتينية والتي تعني (بالكاد أو نادرًا) وكلمة "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affinis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 تعني «قليل التفاعل» في إشارة إلى طبيعة هذا الشمع الخاملة غير القابلة للتفاعل  يستعمل </a:t>
            </a:r>
            <a:r>
              <a:rPr lang="ar-IQ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البرافين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في العزل الكهربائي والمنتجات المطاطية صناعة الشمع والتشحيم وفي تلميع الجلود. شمع </a:t>
            </a:r>
            <a:r>
              <a:rPr lang="ar-IQ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البارافين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مادة ممتازة لتخزين الحرارة، له سعه حرارية تتراوح من 2.14 إلى 2.9 (</a:t>
            </a:r>
            <a:r>
              <a:rPr lang="ar-IQ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جول"/>
              </a:rPr>
              <a:t>جول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لكل غرام </a:t>
            </a:r>
            <a:r>
              <a:rPr lang="ar-IQ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كلفن"/>
              </a:rPr>
              <a:t>كلفن</a:t>
            </a:r>
            <a:r>
              <a:rPr lang="ar-IQ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1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5C5EB-4580-4616-AC77-FF03AF3CE3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8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3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1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0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9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7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9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7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F6C4B-43C2-4E10-AE76-4A5A3F2F3CE8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43E9-A2BC-4E85-855B-DB5C8092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79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../&#1606;&#1581;&#1608;&#1579;%202023/4%20conmferance/172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164" y="0"/>
            <a:ext cx="122682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" name="مستطيل 4"/>
          <p:cNvSpPr/>
          <p:nvPr/>
        </p:nvSpPr>
        <p:spPr>
          <a:xfrm>
            <a:off x="1545935" y="2514600"/>
            <a:ext cx="9167091" cy="2628000"/>
          </a:xfrm>
          <a:prstGeom prst="rect">
            <a:avLst/>
          </a:prstGeom>
          <a:solidFill>
            <a:srgbClr val="00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1" algn="ctr" rtl="0">
              <a:lnSpc>
                <a:spcPct val="150000"/>
              </a:lnSpc>
            </a:pP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Thermal Performance of Radiant Floor Cooling With Phase Change Material For </a:t>
            </a:r>
            <a:r>
              <a:rPr lang="ar-IQ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 Energy Efficient Building.</a:t>
            </a:r>
          </a:p>
        </p:txBody>
      </p:sp>
      <p:sp>
        <p:nvSpPr>
          <p:cNvPr id="6" name="إطار 5"/>
          <p:cNvSpPr/>
          <p:nvPr/>
        </p:nvSpPr>
        <p:spPr>
          <a:xfrm>
            <a:off x="-9238" y="0"/>
            <a:ext cx="12277438" cy="6858000"/>
          </a:xfrm>
          <a:prstGeom prst="frame">
            <a:avLst>
              <a:gd name="adj1" fmla="val 1860"/>
            </a:avLst>
          </a:prstGeom>
          <a:solidFill>
            <a:srgbClr val="110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شعار ونشيد جامعة بغداد | جامعة بغدا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468" y="187779"/>
            <a:ext cx="2110521" cy="2139042"/>
          </a:xfrm>
          <a:prstGeom prst="ellipse">
            <a:avLst/>
          </a:prstGeom>
          <a:ln w="63500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لدلالة الرمزية لشعار كلية الهندسة كلية الهندس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5" y="187779"/>
            <a:ext cx="2204357" cy="2204357"/>
          </a:xfrm>
          <a:prstGeom prst="ellipse">
            <a:avLst/>
          </a:prstGeom>
          <a:ln w="63500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9238" y="24494"/>
            <a:ext cx="1226820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إطار 5"/>
          <p:cNvSpPr/>
          <p:nvPr/>
        </p:nvSpPr>
        <p:spPr>
          <a:xfrm>
            <a:off x="-9238" y="-65314"/>
            <a:ext cx="12277438" cy="6947805"/>
          </a:xfrm>
          <a:prstGeom prst="frame">
            <a:avLst>
              <a:gd name="adj1" fmla="val 1860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شريط إلى الأعلى 1"/>
          <p:cNvSpPr/>
          <p:nvPr/>
        </p:nvSpPr>
        <p:spPr>
          <a:xfrm>
            <a:off x="751114" y="158296"/>
            <a:ext cx="10923815" cy="881744"/>
          </a:xfrm>
          <a:prstGeom prst="ribbon2">
            <a:avLst/>
          </a:prstGeom>
          <a:solidFill>
            <a:srgbClr val="00FF00"/>
          </a:solidFill>
          <a:ln>
            <a:solidFill>
              <a:srgbClr val="110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Governing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مربع نص 7"/>
              <p:cNvSpPr txBox="1"/>
              <p:nvPr/>
            </p:nvSpPr>
            <p:spPr>
              <a:xfrm>
                <a:off x="434355" y="1413708"/>
                <a:ext cx="5690506" cy="5148000"/>
              </a:xfrm>
              <a:prstGeom prst="rect">
                <a:avLst/>
              </a:prstGeom>
              <a:solidFill>
                <a:srgbClr val="00FF00"/>
              </a:solidFill>
              <a:ln w="76200">
                <a:solidFill>
                  <a:srgbClr val="1106EE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just" rtl="0">
                  <a:buFont typeface="+mj-lt"/>
                  <a:buAutoNum type="arabicParenR"/>
                </a:pPr>
                <a:r>
                  <a:rPr lang="en-US" sz="17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Continuity Equation</a:t>
                </a:r>
              </a:p>
              <a:p>
                <a:pPr algn="just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𝝏𝝆</m:t>
                          </m:r>
                        </m:num>
                        <m:den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𝝏𝝉</m:t>
                          </m:r>
                        </m:den>
                      </m:f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𝛁</m:t>
                      </m:r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.(</m:t>
                      </m:r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𝝆</m:t>
                      </m:r>
                      <m:acc>
                        <m:accPr>
                          <m:chr m:val="̅"/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𝑽</m:t>
                          </m:r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7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rtl="0"/>
                <a:r>
                  <a:rPr lang="en-US" sz="17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2) Momentum Equations</a:t>
                </a:r>
              </a:p>
              <a:p>
                <a:pPr algn="just" rtl="0"/>
                <a:endParaRPr lang="en-US" sz="17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𝝆</m:t>
                      </m:r>
                      <m:d>
                        <m:dPr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7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𝝏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700" b="1" i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700" b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𝑽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𝝏𝝉</m:t>
                              </m:r>
                            </m:den>
                          </m:f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7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𝛁</m:t>
                              </m:r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.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700" b="1" i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700" b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𝑽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sz="17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𝑽</m:t>
                              </m:r>
                            </m:e>
                          </m:acc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𝛍</m:t>
                      </m:r>
                      <m:d>
                        <m:dPr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𝛁</m:t>
                              </m:r>
                            </m:e>
                            <m:sup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sz="17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𝑽</m:t>
                              </m:r>
                            </m:e>
                          </m:acc>
                        </m:e>
                      </m:d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𝛁</m:t>
                      </m:r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𝑷</m:t>
                      </m:r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</m:t>
                          </m:r>
                        </m:e>
                      </m:acc>
                    </m:oMath>
                  </m:oMathPara>
                </a14:m>
                <a:endParaRPr lang="ar-IQ" sz="17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 rtl="0"/>
                <a:r>
                  <a:rPr lang="en-US" sz="17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where </a:t>
                </a:r>
                <a:r>
                  <a:rPr lang="en-US" sz="17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μ is the viscosity of the PCM, P is the pressure, the vector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7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</m:t>
                        </m:r>
                      </m:e>
                    </m:acc>
                  </m:oMath>
                </a14:m>
                <a:r>
                  <a:rPr lang="en-US" sz="17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 </a:t>
                </a:r>
                <a:r>
                  <a:rPr lang="ar-IQ" sz="17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700" b="1" u="sng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a </a:t>
                </a:r>
                <a:r>
                  <a:rPr lang="en-US" sz="1700" b="1" u="sng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global source </a:t>
                </a:r>
                <a:r>
                  <a:rPr lang="en-US" sz="17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term is given by the following form:</a:t>
                </a:r>
              </a:p>
              <a:p>
                <a:pPr lvl="1" algn="l" rtl="0"/>
                <a:endParaRPr lang="en-US" sz="17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</m:t>
                          </m:r>
                        </m:e>
                      </m:acc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7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b="1" i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700" b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700" b="1">
                                      <a:ln w="11430"/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50800" dist="39000" dir="5460000" algn="tl">
                                          <a:srgbClr val="000000">
                                            <a:alpha val="38000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sz="17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𝛃</m:t>
                              </m:r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7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𝛜</m:t>
                              </m:r>
                            </m:e>
                          </m:d>
                        </m:den>
                      </m:f>
                      <m:r>
                        <a:rPr lang="en-US" sz="17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</m:t>
                      </m:r>
                      <m:sSub>
                        <m:sSubPr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𝐦𝐮𝐜𝐡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sz="17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7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𝐕</m:t>
                          </m:r>
                        </m:e>
                      </m:acc>
                    </m:oMath>
                  </m:oMathPara>
                </a14:m>
                <a:endParaRPr lang="en-US" sz="17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 algn="l" rtl="0"/>
                <a:r>
                  <a:rPr lang="en-US" sz="17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value of the liquid fraction, (β), </a:t>
                </a:r>
                <a:r>
                  <a:rPr lang="en-US" sz="17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is</a:t>
                </a:r>
                <a:endParaRPr lang="en-US" sz="17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𝛃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        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𝐟𝐨𝐫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700" b="1" i="1" smtClean="0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𝐒𝐨𝐥𝐢𝐝</m:t>
                        </m:r>
                      </m:sub>
                    </m:sSub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ea typeface="Cambria Math" panose="02040503050406030204" pitchFamily="18" charset="0"/>
                  </a:rPr>
                  <a:t>   </a:t>
                </a:r>
              </a:p>
              <a:p>
                <a:pPr lvl="1" algn="ctr"/>
                <a14:m>
                  <m:oMath xmlns:m="http://schemas.openxmlformats.org/officeDocument/2006/math"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𝛃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7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700" b="1" i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𝐓</m:t>
                            </m:r>
                          </m:e>
                          <m:sub>
                            <m:r>
                              <a:rPr lang="en-US" sz="17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𝐒𝐨𝐥𝐢𝐝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700" b="1" i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𝐓</m:t>
                            </m:r>
                          </m:e>
                          <m:sub>
                            <m:r>
                              <a:rPr lang="en-US" sz="17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𝐋𝐢𝐪𝐮𝐢𝐝</m:t>
                            </m:r>
                          </m:sub>
                        </m:sSub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700" b="1" i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𝐓</m:t>
                            </m:r>
                          </m:e>
                          <m:sub>
                            <m:r>
                              <a:rPr lang="en-US" sz="17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𝐒𝐨𝐥𝐢𝐝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7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𝐟𝐨𝐫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7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𝐋𝐢𝐪𝐮𝐢𝐝</m:t>
                        </m:r>
                      </m:sub>
                    </m:sSub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7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𝐒𝐨𝐥𝐢𝐝</m:t>
                        </m:r>
                      </m:sub>
                    </m:sSub>
                  </m:oMath>
                </a14:m>
                <a:r>
                  <a:rPr lang="en-US" sz="17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endParaRPr lang="en-US" sz="17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 algn="l"/>
                <a:r>
                  <a:rPr lang="en-US" sz="17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</a:t>
                </a:r>
                <a:r>
                  <a:rPr lang="en-US" sz="17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𝛃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         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𝐟𝐨𝐫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</m:t>
                    </m:r>
                    <m:r>
                      <a:rPr lang="en-US" sz="17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7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7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𝐋𝐢𝐪𝐮𝐢𝐝</m:t>
                        </m:r>
                      </m:sub>
                    </m:sSub>
                  </m:oMath>
                </a14:m>
                <a:endParaRPr lang="en-US" sz="17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l" rtl="0"/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مربع نص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5" y="1413708"/>
                <a:ext cx="5690506" cy="5148000"/>
              </a:xfrm>
              <a:prstGeom prst="rect">
                <a:avLst/>
              </a:prstGeom>
              <a:blipFill>
                <a:blip r:embed="rId2"/>
                <a:stretch>
                  <a:fillRect l="-422" r="-211"/>
                </a:stretch>
              </a:blipFill>
              <a:ln w="76200">
                <a:solidFill>
                  <a:srgbClr val="1106E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ربع نص 8"/>
              <p:cNvSpPr txBox="1"/>
              <p:nvPr/>
            </p:nvSpPr>
            <p:spPr>
              <a:xfrm>
                <a:off x="6322164" y="1413708"/>
                <a:ext cx="5739495" cy="5148000"/>
              </a:xfrm>
              <a:prstGeom prst="rect">
                <a:avLst/>
              </a:prstGeom>
              <a:solidFill>
                <a:srgbClr val="00FF00"/>
              </a:solidFill>
              <a:ln w="76200">
                <a:solidFill>
                  <a:srgbClr val="1106EE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 rtl="0">
                  <a:lnSpc>
                    <a:spcPct val="150000"/>
                  </a:lnSpc>
                </a:pPr>
                <a:r>
                  <a:rPr lang="en-US" sz="1900" b="1" dirty="0" smtClean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3) Energy equation</a:t>
                </a:r>
              </a:p>
              <a:p>
                <a:pPr algn="l" rt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𝛛</m:t>
                          </m:r>
                        </m:num>
                        <m:den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𝛛𝛕</m:t>
                          </m:r>
                        </m:den>
                      </m:f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𝛒</m:t>
                          </m:r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</m:t>
                          </m:r>
                        </m:e>
                      </m:d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d>
                        <m:d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b>
                              <m:r>
                                <a:rPr lang="en-US" sz="19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𝛁</m:t>
                          </m:r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𝐓</m:t>
                          </m:r>
                        </m:e>
                      </m:d>
                    </m:oMath>
                  </m:oMathPara>
                </a14:m>
                <a:endParaRPr lang="en-US" sz="19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 rtl="0">
                  <a:lnSpc>
                    <a:spcPct val="150000"/>
                  </a:lnSpc>
                </a:pPr>
                <a:r>
                  <a:rPr lang="en-US" sz="19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connection between enthalpy and temperature of PCM is as follows: </a:t>
                </a:r>
                <a:endParaRPr lang="en-US" sz="19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 rtl="0">
                  <a:lnSpc>
                    <a:spcPct val="150000"/>
                  </a:lnSpc>
                </a:pPr>
                <a:endParaRPr lang="en-US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 rt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𝐏𝐒</m:t>
                          </m:r>
                        </m:sub>
                      </m:sSub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𝐓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𝐟𝐨𝐫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𝐓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𝐒𝐨𝐥𝐢𝐝</m:t>
                          </m:r>
                        </m:sub>
                      </m:sSub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9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 rtl="0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𝐇</m:t>
                    </m:r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9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en-US" sz="19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</m:t>
                        </m:r>
                      </m:sub>
                    </m:sSub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9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900" b="1" i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sz="19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𝐦</m:t>
                            </m:r>
                          </m:sub>
                        </m:sSub>
                        <m:d>
                          <m:dPr>
                            <m:ctrlPr>
                              <a:rPr lang="en-US" sz="1900" b="1" i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9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𝐓</m:t>
                            </m:r>
                            <m:r>
                              <a:rPr lang="en-US" sz="19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900" b="1" i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𝐓</m:t>
                                </m:r>
                              </m:e>
                              <m:sub>
                                <m:r>
                                  <a:rPr lang="en-US" sz="1900" b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𝐒𝐨𝐥𝐢𝐝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sz="1900" b="1" i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1" i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𝐓</m:t>
                                </m:r>
                              </m:e>
                              <m:sub>
                                <m:r>
                                  <a:rPr lang="en-US" sz="1900" b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𝐋𝐢𝐪𝐮𝐢𝐝</m:t>
                                </m:r>
                              </m:sub>
                            </m:sSub>
                            <m:r>
                              <a:rPr lang="en-US" sz="1900" b="1">
                                <a:ln w="11430"/>
                                <a:solidFill>
                                  <a:schemeClr val="bg1"/>
                                </a:solidFill>
                                <a:effectLst>
                                  <a:outerShdw blurRad="50800" dist="39000" dir="5460000" algn="tl">
                                    <a:srgbClr val="000000">
                                      <a:alpha val="38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900" b="1" i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𝐓</m:t>
                                </m:r>
                              </m:e>
                              <m:sub>
                                <m:r>
                                  <a:rPr lang="en-US" sz="1900" b="1">
                                    <a:ln w="11430"/>
                                    <a:solidFill>
                                      <a:schemeClr val="bg1"/>
                                    </a:solidFill>
                                    <a:effectLst>
                                      <a:outerShdw blurRad="50800" dist="39000" dir="5460000" algn="tl">
                                        <a:srgbClr val="000000">
                                          <a:alpha val="38000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𝐒𝐨𝐥𝐢𝐝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1900" b="1" dirty="0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𝐟𝐨𝐫</m:t>
                    </m:r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sz="19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9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9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𝐋𝐢𝐪𝐮𝐢𝐝</m:t>
                        </m:r>
                      </m:sub>
                    </m:sSub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</m:t>
                    </m:r>
                    <m:r>
                      <a:rPr lang="en-US" sz="1900" b="1">
                        <a:ln w="11430"/>
                        <a:solidFill>
                          <a:schemeClr val="bg1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900" b="1" i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sz="1900" b="1">
                            <a:ln w="11430"/>
                            <a:solidFill>
                              <a:schemeClr val="bg1"/>
                            </a:soli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𝐒𝐨𝐥𝐢𝐝</m:t>
                        </m:r>
                      </m:sub>
                    </m:sSub>
                  </m:oMath>
                </a14:m>
                <a:endParaRPr lang="en-US" sz="1900" b="1" dirty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 rtl="0"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sub>
                      </m:sSub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𝐏𝐥</m:t>
                          </m:r>
                        </m:sub>
                      </m:sSub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𝐓</m:t>
                          </m:r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900" b="1" i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𝐓</m:t>
                              </m:r>
                            </m:e>
                            <m:sub>
                              <m:r>
                                <a:rPr lang="en-US" sz="1900" b="1">
                                  <a:ln w="11430"/>
                                  <a:solidFill>
                                    <a:schemeClr val="bg1"/>
                                  </a:solidFill>
                                  <a:effectLst>
                                    <a:outerShdw blurRad="50800" dist="39000" dir="5460000" algn="tl">
                                      <a:srgbClr val="000000">
                                        <a:alpha val="38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𝐋𝐢𝐪𝐮𝐢𝐝</m:t>
                              </m:r>
                            </m:sub>
                          </m:sSub>
                        </m:e>
                      </m:d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𝐟𝐨𝐫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𝐓</m:t>
                      </m:r>
                      <m:r>
                        <a:rPr lang="en-US" sz="1900" b="1">
                          <a:ln w="11430"/>
                          <a:solidFill>
                            <a:schemeClr val="bg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900" b="1" i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US" sz="1900" b="1">
                              <a:ln w="11430"/>
                              <a:solidFill>
                                <a:schemeClr val="bg1"/>
                              </a:solidFill>
                              <a:effectLst>
                                <a:outerShdw blurRad="50800" dist="39000" dir="5460000" algn="tl">
                                  <a:srgbClr val="000000">
                                    <a:alpha val="38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𝐋𝐢𝐪𝐮𝐢𝐝</m:t>
                          </m:r>
                        </m:sub>
                      </m:sSub>
                    </m:oMath>
                  </m:oMathPara>
                </a14:m>
                <a:endParaRPr lang="en-US" sz="11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  <a:p>
                <a:pPr algn="l" rtl="0">
                  <a:lnSpc>
                    <a:spcPct val="200000"/>
                  </a:lnSpc>
                </a:pPr>
                <a:endParaRPr lang="en-US" sz="1900" b="1" dirty="0" smtClean="0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مربع نص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164" y="1413708"/>
                <a:ext cx="5739495" cy="5148000"/>
              </a:xfrm>
              <a:prstGeom prst="rect">
                <a:avLst/>
              </a:prstGeom>
              <a:blipFill>
                <a:blip r:embed="rId3"/>
                <a:stretch>
                  <a:fillRect l="-733"/>
                </a:stretch>
              </a:blipFill>
              <a:ln w="76200">
                <a:solidFill>
                  <a:srgbClr val="1106E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7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إطار 9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875144" y="220436"/>
            <a:ext cx="10432474" cy="435732"/>
          </a:xfrm>
          <a:prstGeom prst="ribbon2">
            <a:avLst>
              <a:gd name="adj1" fmla="val 10969"/>
              <a:gd name="adj2" fmla="val 50000"/>
            </a:avLst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MESH GEN.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36601"/>
            <a:ext cx="5930897" cy="283302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5" y="736600"/>
            <a:ext cx="5784081" cy="283302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1" y="3569627"/>
            <a:ext cx="5940135" cy="3086264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34" y="3569628"/>
            <a:ext cx="5793320" cy="30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40c3ff42c1990a8890de649a36d7d3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6765" y="-2693665"/>
            <a:ext cx="6880868" cy="12268199"/>
          </a:xfrm>
          <a:prstGeom prst="rect">
            <a:avLst/>
          </a:prstGeom>
          <a:solidFill>
            <a:srgbClr val="00FF00"/>
          </a:solidFill>
          <a:ln w="76200">
            <a:solidFill>
              <a:srgbClr val="00FF00"/>
            </a:solidFill>
          </a:ln>
        </p:spPr>
      </p:pic>
      <p:grpSp>
        <p:nvGrpSpPr>
          <p:cNvPr id="4" name="مجموعة 3"/>
          <p:cNvGrpSpPr/>
          <p:nvPr/>
        </p:nvGrpSpPr>
        <p:grpSpPr>
          <a:xfrm>
            <a:off x="2946400" y="2622335"/>
            <a:ext cx="6034288" cy="1430450"/>
            <a:chOff x="5105977" y="2474724"/>
            <a:chExt cx="4346976" cy="143045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" name="مخطط انسيابي: معالجة متعاقبة 4"/>
            <p:cNvSpPr/>
            <p:nvPr/>
          </p:nvSpPr>
          <p:spPr>
            <a:xfrm>
              <a:off x="5105977" y="2474724"/>
              <a:ext cx="4346976" cy="1430450"/>
            </a:xfrm>
            <a:prstGeom prst="flowChartAlternateProcess">
              <a:avLst/>
            </a:prstGeom>
            <a:solidFill>
              <a:srgbClr val="FF00FF">
                <a:alpha val="89804"/>
              </a:srgb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مخطط انسيابي: معالجة متعاقبة 4"/>
            <p:cNvSpPr txBox="1"/>
            <p:nvPr/>
          </p:nvSpPr>
          <p:spPr>
            <a:xfrm>
              <a:off x="5175804" y="2544551"/>
              <a:ext cx="4207322" cy="12907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925" tIns="34925" rIns="34925" bIns="34925" numCol="1" spcCol="1270" anchor="ctr" anchorCtr="0">
              <a:noAutofit/>
            </a:bodyPr>
            <a:lstStyle/>
            <a:p>
              <a:pPr lvl="0" algn="ctr" defTabSz="2444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500" kern="1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Experimental part </a:t>
              </a:r>
              <a:endParaRPr lang="ar-SA" sz="5500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48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3105141799"/>
              </p:ext>
            </p:extLst>
          </p:nvPr>
        </p:nvGraphicFramePr>
        <p:xfrm>
          <a:off x="854362" y="1526308"/>
          <a:ext cx="10409382" cy="504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إطار 9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854362" y="397164"/>
            <a:ext cx="10432474" cy="960581"/>
          </a:xfrm>
          <a:prstGeom prst="ribbon2">
            <a:avLst/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400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EXPERIMANTAL SET </a:t>
            </a:r>
            <a:r>
              <a:rPr lang="en-US" sz="44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UP </a:t>
            </a:r>
            <a:endParaRPr lang="en-US" sz="4400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7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40c3ff42c1990a8890de649a36d7d3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3667" y="-2693666"/>
            <a:ext cx="6880868" cy="12268199"/>
          </a:xfrm>
          <a:prstGeom prst="rect">
            <a:avLst/>
          </a:prstGeom>
          <a:solidFill>
            <a:srgbClr val="00FF00"/>
          </a:solidFill>
          <a:ln w="76200">
            <a:solidFill>
              <a:srgbClr val="00FF00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8201" cy="688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6591" y="-12643"/>
            <a:ext cx="1200958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إطار 9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820046" y="210661"/>
            <a:ext cx="10432474" cy="767666"/>
          </a:xfrm>
          <a:prstGeom prst="ribbon2">
            <a:avLst/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n-US" sz="4400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Two Test Room(TTR)</a:t>
            </a:r>
            <a:endParaRPr lang="ar-SA" sz="4400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pSp>
        <p:nvGrpSpPr>
          <p:cNvPr id="63" name="مجموعة 62"/>
          <p:cNvGrpSpPr/>
          <p:nvPr/>
        </p:nvGrpSpPr>
        <p:grpSpPr>
          <a:xfrm>
            <a:off x="210462" y="1309913"/>
            <a:ext cx="6828514" cy="5405212"/>
            <a:chOff x="2444518" y="1477819"/>
            <a:chExt cx="7681079" cy="4713020"/>
          </a:xfrm>
        </p:grpSpPr>
        <p:grpSp>
          <p:nvGrpSpPr>
            <p:cNvPr id="61" name="مجموعة 60"/>
            <p:cNvGrpSpPr/>
            <p:nvPr/>
          </p:nvGrpSpPr>
          <p:grpSpPr>
            <a:xfrm>
              <a:off x="2444518" y="1477819"/>
              <a:ext cx="7681079" cy="4713020"/>
              <a:chOff x="310918" y="1477819"/>
              <a:chExt cx="7681079" cy="4713020"/>
            </a:xfrm>
          </p:grpSpPr>
          <p:grpSp>
            <p:nvGrpSpPr>
              <p:cNvPr id="57" name="مجموعة 56"/>
              <p:cNvGrpSpPr/>
              <p:nvPr/>
            </p:nvGrpSpPr>
            <p:grpSpPr>
              <a:xfrm>
                <a:off x="310918" y="1477819"/>
                <a:ext cx="7681079" cy="4713020"/>
                <a:chOff x="395179" y="1715585"/>
                <a:chExt cx="7681079" cy="3858849"/>
              </a:xfrm>
            </p:grpSpPr>
            <p:pic>
              <p:nvPicPr>
                <p:cNvPr id="4" name="صورة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3651" y="1715585"/>
                  <a:ext cx="7169404" cy="3426829"/>
                </a:xfrm>
                <a:prstGeom prst="rect">
                  <a:avLst/>
                </a:prstGeom>
                <a:ln w="88900" cap="sq" cmpd="thickThin">
                  <a:solidFill>
                    <a:srgbClr val="0000FF"/>
                  </a:solidFill>
                  <a:prstDash val="solid"/>
                  <a:miter lim="800000"/>
                </a:ln>
                <a:effectLst>
                  <a:innerShdw blurRad="76200">
                    <a:srgbClr val="000000"/>
                  </a:innerShdw>
                </a:effectLst>
              </p:spPr>
            </p:pic>
            <p:cxnSp>
              <p:nvCxnSpPr>
                <p:cNvPr id="28" name="رابط كسهم مستقيم 27"/>
                <p:cNvCxnSpPr/>
                <p:nvPr/>
              </p:nvCxnSpPr>
              <p:spPr>
                <a:xfrm flipH="1">
                  <a:off x="1496291" y="2235200"/>
                  <a:ext cx="18473" cy="1366982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كسهم مستقيم 29"/>
                <p:cNvCxnSpPr/>
                <p:nvPr/>
              </p:nvCxnSpPr>
              <p:spPr>
                <a:xfrm>
                  <a:off x="1477818" y="3624474"/>
                  <a:ext cx="1348509" cy="0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رابط كسهم مستقيم 33"/>
                <p:cNvCxnSpPr/>
                <p:nvPr/>
              </p:nvCxnSpPr>
              <p:spPr>
                <a:xfrm>
                  <a:off x="2995055" y="4200237"/>
                  <a:ext cx="911927" cy="0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رابط كسهم مستقيم 37"/>
                <p:cNvCxnSpPr/>
                <p:nvPr/>
              </p:nvCxnSpPr>
              <p:spPr>
                <a:xfrm>
                  <a:off x="4534565" y="2235200"/>
                  <a:ext cx="9563" cy="2609273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رابط كسهم مستقيم 47"/>
                <p:cNvCxnSpPr/>
                <p:nvPr/>
              </p:nvCxnSpPr>
              <p:spPr>
                <a:xfrm>
                  <a:off x="7638473" y="1715586"/>
                  <a:ext cx="0" cy="3426829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مربع نص 48"/>
                <p:cNvSpPr txBox="1"/>
                <p:nvPr/>
              </p:nvSpPr>
              <p:spPr>
                <a:xfrm rot="5400000">
                  <a:off x="3892760" y="3049351"/>
                  <a:ext cx="1542473" cy="5885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2800" dirty="0" smtClean="0">
                      <a:solidFill>
                        <a:schemeClr val="bg1"/>
                      </a:solidFill>
                      <a:latin typeface="Adobe Arabic" panose="02040503050201020203" pitchFamily="18" charset="-78"/>
                      <a:cs typeface="Adobe Arabic" panose="02040503050201020203" pitchFamily="18" charset="-78"/>
                    </a:rPr>
                    <a:t>200cm</a:t>
                  </a:r>
                  <a:endParaRPr lang="en-US" sz="2800" dirty="0">
                    <a:solidFill>
                      <a:schemeClr val="bg1"/>
                    </a:solidFill>
                    <a:latin typeface="Adobe Arabic" panose="02040503050201020203" pitchFamily="18" charset="-78"/>
                    <a:cs typeface="Adobe Arabic" panose="02040503050201020203" pitchFamily="18" charset="-78"/>
                  </a:endParaRPr>
                </a:p>
              </p:txBody>
            </p:sp>
            <p:sp>
              <p:nvSpPr>
                <p:cNvPr id="50" name="مربع نص 49"/>
                <p:cNvSpPr txBox="1"/>
                <p:nvPr/>
              </p:nvSpPr>
              <p:spPr>
                <a:xfrm rot="5400000">
                  <a:off x="7043411" y="3167392"/>
                  <a:ext cx="15424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n-US" sz="2800" dirty="0" smtClean="0">
                      <a:solidFill>
                        <a:schemeClr val="bg1"/>
                      </a:solidFill>
                      <a:latin typeface="Adobe Arabic" panose="02040503050201020203" pitchFamily="18" charset="-78"/>
                      <a:cs typeface="Adobe Arabic" panose="02040503050201020203" pitchFamily="18" charset="-78"/>
                    </a:rPr>
                    <a:t>295cm</a:t>
                  </a:r>
                  <a:endParaRPr lang="en-US" sz="2800" dirty="0">
                    <a:solidFill>
                      <a:schemeClr val="bg1"/>
                    </a:solidFill>
                    <a:latin typeface="Adobe Arabic" panose="02040503050201020203" pitchFamily="18" charset="-78"/>
                    <a:cs typeface="Adobe Arabic" panose="02040503050201020203" pitchFamily="18" charset="-78"/>
                  </a:endParaRPr>
                </a:p>
              </p:txBody>
            </p:sp>
            <p:grpSp>
              <p:nvGrpSpPr>
                <p:cNvPr id="51" name="مجموعة 50"/>
                <p:cNvGrpSpPr/>
                <p:nvPr/>
              </p:nvGrpSpPr>
              <p:grpSpPr>
                <a:xfrm>
                  <a:off x="395179" y="5170854"/>
                  <a:ext cx="3608785" cy="383182"/>
                  <a:chOff x="413651" y="5168428"/>
                  <a:chExt cx="3608785" cy="406029"/>
                </a:xfrm>
              </p:grpSpPr>
              <p:cxnSp>
                <p:nvCxnSpPr>
                  <p:cNvPr id="52" name="رابط كسهم مستقيم 51"/>
                  <p:cNvCxnSpPr/>
                  <p:nvPr/>
                </p:nvCxnSpPr>
                <p:spPr>
                  <a:xfrm>
                    <a:off x="413651" y="5209309"/>
                    <a:ext cx="3608785" cy="18473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مربع نص 52"/>
                  <p:cNvSpPr txBox="1"/>
                  <p:nvPr/>
                </p:nvSpPr>
                <p:spPr>
                  <a:xfrm>
                    <a:off x="1171034" y="5168428"/>
                    <a:ext cx="1542473" cy="4060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rtl="0"/>
                    <a:r>
                      <a:rPr lang="en-US" sz="2800" dirty="0" smtClean="0">
                        <a:solidFill>
                          <a:schemeClr val="bg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rPr>
                      <a:t>2.95m</a:t>
                    </a:r>
                    <a:endParaRPr lang="en-US" sz="2800" dirty="0">
                      <a:solidFill>
                        <a:schemeClr val="bg1"/>
                      </a:solidFill>
                      <a:latin typeface="Adobe Arabic" panose="02040503050201020203" pitchFamily="18" charset="-78"/>
                      <a:cs typeface="Adobe Arabic" panose="02040503050201020203" pitchFamily="18" charset="-78"/>
                    </a:endParaRPr>
                  </a:p>
                </p:txBody>
              </p:sp>
            </p:grpSp>
            <p:grpSp>
              <p:nvGrpSpPr>
                <p:cNvPr id="54" name="مجموعة 53"/>
                <p:cNvGrpSpPr/>
                <p:nvPr/>
              </p:nvGrpSpPr>
              <p:grpSpPr>
                <a:xfrm>
                  <a:off x="4027380" y="5191253"/>
                  <a:ext cx="3608785" cy="383181"/>
                  <a:chOff x="413651" y="5170694"/>
                  <a:chExt cx="3608785" cy="430013"/>
                </a:xfrm>
              </p:grpSpPr>
              <p:cxnSp>
                <p:nvCxnSpPr>
                  <p:cNvPr id="55" name="رابط كسهم مستقيم 54"/>
                  <p:cNvCxnSpPr/>
                  <p:nvPr/>
                </p:nvCxnSpPr>
                <p:spPr>
                  <a:xfrm>
                    <a:off x="413651" y="5209309"/>
                    <a:ext cx="3608785" cy="18473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مربع نص 55"/>
                  <p:cNvSpPr txBox="1"/>
                  <p:nvPr/>
                </p:nvSpPr>
                <p:spPr>
                  <a:xfrm>
                    <a:off x="1344542" y="5170694"/>
                    <a:ext cx="1542473" cy="4300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rtl="0"/>
                    <a:r>
                      <a:rPr lang="en-US" sz="2800" dirty="0" smtClean="0">
                        <a:solidFill>
                          <a:schemeClr val="bg1"/>
                        </a:solidFill>
                        <a:latin typeface="Adobe Arabic" panose="02040503050201020203" pitchFamily="18" charset="-78"/>
                        <a:cs typeface="Adobe Arabic" panose="02040503050201020203" pitchFamily="18" charset="-78"/>
                      </a:rPr>
                      <a:t>2.95m</a:t>
                    </a:r>
                    <a:endParaRPr lang="en-US" sz="2800" dirty="0">
                      <a:solidFill>
                        <a:schemeClr val="bg1"/>
                      </a:solidFill>
                      <a:latin typeface="Adobe Arabic" panose="02040503050201020203" pitchFamily="18" charset="-78"/>
                      <a:cs typeface="Adobe Arabic" panose="02040503050201020203" pitchFamily="18" charset="-78"/>
                    </a:endParaRPr>
                  </a:p>
                </p:txBody>
              </p:sp>
            </p:grpSp>
          </p:grpSp>
          <p:sp>
            <p:nvSpPr>
              <p:cNvPr id="58" name="مربع نص 57"/>
              <p:cNvSpPr txBox="1"/>
              <p:nvPr/>
            </p:nvSpPr>
            <p:spPr>
              <a:xfrm>
                <a:off x="1255721" y="3665710"/>
                <a:ext cx="1476000" cy="45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2800" dirty="0" smtClean="0">
                    <a:solidFill>
                      <a:schemeClr val="bg1"/>
                    </a:solidFill>
                    <a:latin typeface="Adobe Arabic" panose="02040503050201020203" pitchFamily="18" charset="-78"/>
                    <a:cs typeface="Adobe Arabic" panose="02040503050201020203" pitchFamily="18" charset="-78"/>
                  </a:rPr>
                  <a:t>60cm</a:t>
                </a:r>
                <a:endParaRPr lang="en-US" sz="2800" dirty="0">
                  <a:solidFill>
                    <a:schemeClr val="bg1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endParaRPr>
              </a:p>
            </p:txBody>
          </p:sp>
          <p:sp>
            <p:nvSpPr>
              <p:cNvPr id="60" name="مربع نص 59"/>
              <p:cNvSpPr txBox="1"/>
              <p:nvPr/>
            </p:nvSpPr>
            <p:spPr>
              <a:xfrm>
                <a:off x="2997164" y="4135986"/>
                <a:ext cx="828000" cy="402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n-US" sz="2400" dirty="0" smtClean="0">
                    <a:solidFill>
                      <a:schemeClr val="bg1"/>
                    </a:solidFill>
                    <a:latin typeface="Adobe Arabic" panose="02040503050201020203" pitchFamily="18" charset="-78"/>
                    <a:cs typeface="Adobe Arabic" panose="02040503050201020203" pitchFamily="18" charset="-78"/>
                  </a:rPr>
                  <a:t>90cm</a:t>
                </a:r>
                <a:endParaRPr lang="en-US" sz="2400" dirty="0">
                  <a:solidFill>
                    <a:schemeClr val="bg1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endParaRPr>
              </a:p>
            </p:txBody>
          </p:sp>
        </p:grpSp>
        <p:sp>
          <p:nvSpPr>
            <p:cNvPr id="62" name="مربع نص 61"/>
            <p:cNvSpPr txBox="1"/>
            <p:nvPr/>
          </p:nvSpPr>
          <p:spPr>
            <a:xfrm rot="16200000">
              <a:off x="2538976" y="2679363"/>
              <a:ext cx="1542473" cy="58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800" dirty="0" smtClean="0">
                  <a:solidFill>
                    <a:schemeClr val="bg1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90cm</a:t>
              </a:r>
              <a:endParaRPr lang="en-US" sz="2800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</p:grpSp>
      <p:pic>
        <p:nvPicPr>
          <p:cNvPr id="64" name="صورة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6" y="1271335"/>
            <a:ext cx="4800794" cy="4838646"/>
          </a:xfrm>
          <a:prstGeom prst="rect">
            <a:avLst/>
          </a:prstGeom>
          <a:ln w="5715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5" name="مربع نص 64"/>
          <p:cNvSpPr txBox="1"/>
          <p:nvPr/>
        </p:nvSpPr>
        <p:spPr>
          <a:xfrm>
            <a:off x="7475297" y="6216069"/>
            <a:ext cx="360227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Test Room:( 2.95x2.95x2.25m)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19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82437" y="1939638"/>
            <a:ext cx="9167091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rtl="0">
              <a:lnSpc>
                <a:spcPct val="150000"/>
              </a:lnSpc>
            </a:pP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236" y="-96082"/>
            <a:ext cx="5338621" cy="566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68553" y="-359401"/>
            <a:ext cx="5338622" cy="6188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مستدير الزوايا 5"/>
          <p:cNvSpPr/>
          <p:nvPr/>
        </p:nvSpPr>
        <p:spPr>
          <a:xfrm>
            <a:off x="101599" y="6187440"/>
            <a:ext cx="5661894" cy="507076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Counter-flow </a:t>
            </a:r>
            <a:endParaRPr lang="en-US" sz="36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943599" y="6187439"/>
            <a:ext cx="6248401" cy="524625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Spiral-flow</a:t>
            </a:r>
            <a:r>
              <a:rPr lang="en-US" sz="36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endParaRPr lang="en-US" sz="36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53" name="صورة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599" y="5470216"/>
            <a:ext cx="6188531" cy="585144"/>
          </a:xfrm>
          <a:prstGeom prst="rect">
            <a:avLst/>
          </a:prstGeom>
        </p:spPr>
      </p:pic>
      <p:pic>
        <p:nvPicPr>
          <p:cNvPr id="54" name="صورة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9" y="5470216"/>
            <a:ext cx="5661894" cy="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6591" y="-12643"/>
            <a:ext cx="1200958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إطار 9"/>
          <p:cNvSpPr/>
          <p:nvPr/>
        </p:nvSpPr>
        <p:spPr>
          <a:xfrm>
            <a:off x="-9238" y="-26557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820046" y="210661"/>
            <a:ext cx="10432474" cy="767666"/>
          </a:xfrm>
          <a:prstGeom prst="ribbon2">
            <a:avLst/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rtl="0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Phase change material(PCM)</a:t>
            </a:r>
            <a:endParaRPr lang="ar-SA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6931132" y="1061359"/>
            <a:ext cx="4933950" cy="5024246"/>
            <a:chOff x="6607282" y="1654417"/>
            <a:chExt cx="4933950" cy="4514850"/>
          </a:xfrm>
        </p:grpSpPr>
        <p:grpSp>
          <p:nvGrpSpPr>
            <p:cNvPr id="37" name="مجموعة 36"/>
            <p:cNvGrpSpPr/>
            <p:nvPr/>
          </p:nvGrpSpPr>
          <p:grpSpPr>
            <a:xfrm>
              <a:off x="7135284" y="1845111"/>
              <a:ext cx="4237104" cy="3621143"/>
              <a:chOff x="6962734" y="1471294"/>
              <a:chExt cx="4467267" cy="3848981"/>
            </a:xfrm>
          </p:grpSpPr>
          <p:grpSp>
            <p:nvGrpSpPr>
              <p:cNvPr id="38" name="مجموعة 37"/>
              <p:cNvGrpSpPr/>
              <p:nvPr/>
            </p:nvGrpSpPr>
            <p:grpSpPr>
              <a:xfrm>
                <a:off x="6962734" y="1471294"/>
                <a:ext cx="4467267" cy="3848981"/>
                <a:chOff x="303329" y="0"/>
                <a:chExt cx="3453332" cy="2277381"/>
              </a:xfrm>
            </p:grpSpPr>
            <p:pic>
              <p:nvPicPr>
                <p:cNvPr id="41" name="صورة 4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329" y="1134133"/>
                  <a:ext cx="1568359" cy="1143248"/>
                </a:xfrm>
                <a:prstGeom prst="ellipse">
                  <a:avLst/>
                </a:prstGeom>
                <a:ln w="3175" cap="rnd">
                  <a:solidFill>
                    <a:schemeClr val="bg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42" name="صورة 4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7538" y="0"/>
                  <a:ext cx="1442316" cy="955454"/>
                </a:xfrm>
                <a:prstGeom prst="ellipse">
                  <a:avLst/>
                </a:prstGeom>
                <a:ln w="3175" cap="rnd">
                  <a:solidFill>
                    <a:schemeClr val="bg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43" name="صورة 4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2375" y="1"/>
                  <a:ext cx="1514286" cy="955454"/>
                </a:xfrm>
                <a:prstGeom prst="ellipse">
                  <a:avLst/>
                </a:prstGeom>
                <a:ln w="3175" cap="rnd">
                  <a:solidFill>
                    <a:schemeClr val="bg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pic>
            <p:nvPicPr>
              <p:cNvPr id="39" name="صورة 38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8617" y="3397044"/>
                <a:ext cx="2021381" cy="1914271"/>
              </a:xfrm>
              <a:prstGeom prst="ellipse">
                <a:avLst/>
              </a:prstGeom>
              <a:ln w="9525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7" name="إطار 6"/>
            <p:cNvSpPr/>
            <p:nvPr/>
          </p:nvSpPr>
          <p:spPr>
            <a:xfrm>
              <a:off x="6607282" y="1654417"/>
              <a:ext cx="4933950" cy="4514850"/>
            </a:xfrm>
            <a:prstGeom prst="frame">
              <a:avLst>
                <a:gd name="adj1" fmla="val 436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مربع نص 10"/>
          <p:cNvSpPr txBox="1"/>
          <p:nvPr/>
        </p:nvSpPr>
        <p:spPr>
          <a:xfrm>
            <a:off x="6931132" y="6085604"/>
            <a:ext cx="493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PCM: Paraffin wax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048623"/>
              </p:ext>
            </p:extLst>
          </p:nvPr>
        </p:nvGraphicFramePr>
        <p:xfrm>
          <a:off x="555887" y="3695756"/>
          <a:ext cx="6098006" cy="2926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581477">
                  <a:extLst>
                    <a:ext uri="{9D8B030D-6E8A-4147-A177-3AD203B41FA5}">
                      <a16:colId xmlns:a16="http://schemas.microsoft.com/office/drawing/2014/main" val="432528551"/>
                    </a:ext>
                  </a:extLst>
                </a:gridCol>
                <a:gridCol w="2516529">
                  <a:extLst>
                    <a:ext uri="{9D8B030D-6E8A-4147-A177-3AD203B41FA5}">
                      <a16:colId xmlns:a16="http://schemas.microsoft.com/office/drawing/2014/main" val="1492058665"/>
                    </a:ext>
                  </a:extLst>
                </a:gridCol>
              </a:tblGrid>
              <a:tr h="347068">
                <a:tc>
                  <a:txBody>
                    <a:bodyPr/>
                    <a:lstStyle/>
                    <a:p>
                      <a:pPr marL="6985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Property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Measure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9281354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6985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Melting</a:t>
                      </a:r>
                      <a:r>
                        <a:rPr lang="en-US" sz="2400" spc="-1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Point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48 °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C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76425210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6985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Oil</a:t>
                      </a:r>
                      <a:r>
                        <a:rPr lang="en-US" sz="2400" spc="-15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Content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1.5 %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62098834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6985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Color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Cay</a:t>
                      </a:r>
                      <a:r>
                        <a:rPr lang="en-US" sz="2400" spc="-2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bolt (min)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20651688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6985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Specific</a:t>
                      </a:r>
                      <a:r>
                        <a:rPr lang="en-US" sz="2400" spc="-1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Heat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2.1kJ/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kg.°C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09369076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69850"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Thermal</a:t>
                      </a:r>
                      <a:r>
                        <a:rPr lang="en-US" sz="2400" spc="-25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Conductivity</a:t>
                      </a:r>
                      <a:endParaRPr lang="en-US" sz="24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0.2W/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m.k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4857320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6985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Density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880 kg/m3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45302348"/>
                  </a:ext>
                </a:extLst>
              </a:tr>
              <a:tr h="347068"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Enthalpy</a:t>
                      </a:r>
                      <a:r>
                        <a:rPr lang="en-US" sz="2400" spc="-15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of</a:t>
                      </a:r>
                      <a:r>
                        <a:rPr lang="en-US" sz="2400" spc="-15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Fusion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210kJ/kg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Arabic" panose="02040503050201020203" pitchFamily="18" charset="-78"/>
                        <a:ea typeface="Times New Roman" panose="02020603050405020304" pitchFamily="18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5284217"/>
                  </a:ext>
                </a:extLst>
              </a:tr>
            </a:tbl>
          </a:graphicData>
        </a:graphic>
      </p:graphicFrame>
      <p:sp>
        <p:nvSpPr>
          <p:cNvPr id="17" name="عنوان 1"/>
          <p:cNvSpPr txBox="1">
            <a:spLocks/>
          </p:cNvSpPr>
          <p:nvPr/>
        </p:nvSpPr>
        <p:spPr>
          <a:xfrm>
            <a:off x="555887" y="1061357"/>
            <a:ext cx="6114841" cy="242479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>
            <a:lvl1pPr algn="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0" fontAlgn="base"/>
            <a:r>
              <a:rPr lang="en-US" sz="2400" b="1" dirty="0" smtClean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</a:t>
            </a:r>
            <a:r>
              <a:rPr lang="en-US" sz="2400" b="1" dirty="0" smtClean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hase </a:t>
            </a:r>
            <a:r>
              <a:rPr lang="en-US" sz="2400" b="1" dirty="0" smtClean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hange </a:t>
            </a:r>
            <a:r>
              <a:rPr lang="en-US" sz="2400" b="1" dirty="0" smtClean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</a:t>
            </a:r>
            <a:r>
              <a:rPr lang="en-US" sz="2400" b="1" dirty="0" smtClean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aterial (</a:t>
            </a:r>
            <a:r>
              <a:rPr lang="en-US" sz="2400" b="1" dirty="0" smtClean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PCM</a:t>
            </a:r>
            <a:r>
              <a:rPr lang="en-US" sz="2400" b="1" dirty="0" smtClean="0">
                <a:solidFill>
                  <a:srgbClr val="0000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)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is a substance that releases or absorbs enough energy to generate useful heat or cooling at a phase transition. Paraffin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wax is one of the most important organic materials, as its melting temperature ranges between 20 - 70 degrees Celsius. Paraffin is considered one of the safe materials, and it has a low thermal conductivity, especially the materials in its solid state. The table (1) shows the properties of the paraffin wax used.</a:t>
            </a:r>
          </a:p>
          <a:p>
            <a:pPr algn="just" rtl="0" fontAlgn="base"/>
            <a:endParaRPr lang="ar-IQ" sz="20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43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6591" y="-12643"/>
            <a:ext cx="1200958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إطار 9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820046" y="210661"/>
            <a:ext cx="10432474" cy="767666"/>
          </a:xfrm>
          <a:prstGeom prst="ribbon2">
            <a:avLst/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Solar system(SS)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7581" y="1977124"/>
            <a:ext cx="4088129" cy="2511328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374" y="1929104"/>
            <a:ext cx="4069078" cy="2626414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436" y="1217876"/>
            <a:ext cx="2953210" cy="4067175"/>
          </a:xfrm>
          <a:prstGeom prst="rect">
            <a:avLst/>
          </a:prstGeom>
          <a:ln w="381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1207772"/>
            <a:ext cx="3057526" cy="4069078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مربع نص 32"/>
          <p:cNvSpPr txBox="1"/>
          <p:nvPr/>
        </p:nvSpPr>
        <p:spPr>
          <a:xfrm>
            <a:off x="10076313" y="5523970"/>
            <a:ext cx="1584000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Wood Frame</a:t>
            </a:r>
            <a:endParaRPr lang="en-US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7117138" y="5535716"/>
            <a:ext cx="1584000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PV Panel</a:t>
            </a:r>
            <a:endParaRPr lang="en-US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3719355" y="5523971"/>
            <a:ext cx="2685500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Properties of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PV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brew" panose="02040503050201020203" pitchFamily="18" charset="-79"/>
                <a:cs typeface="Adobe Hebrew" panose="02040503050201020203" pitchFamily="18" charset="-79"/>
              </a:rPr>
              <a:t>Panel</a:t>
            </a:r>
            <a:endParaRPr lang="en-US" sz="20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208687" y="5431638"/>
            <a:ext cx="2685500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Invertor</a:t>
            </a:r>
          </a:p>
        </p:txBody>
      </p:sp>
    </p:spTree>
    <p:extLst>
      <p:ext uri="{BB962C8B-B14F-4D97-AF65-F5344CB8AC3E}">
        <p14:creationId xmlns:p14="http://schemas.microsoft.com/office/powerpoint/2010/main" val="28012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6591" y="-12643"/>
            <a:ext cx="1200958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إطار 9"/>
          <p:cNvSpPr/>
          <p:nvPr/>
        </p:nvSpPr>
        <p:spPr>
          <a:xfrm>
            <a:off x="-9238" y="-12643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228600" y="210661"/>
            <a:ext cx="11639550" cy="646590"/>
          </a:xfrm>
          <a:prstGeom prst="ribbon2">
            <a:avLst>
              <a:gd name="adj1" fmla="val 16667"/>
              <a:gd name="adj2" fmla="val 72259"/>
            </a:avLst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rtl="0"/>
            <a:r>
              <a:rPr lang="en-US" sz="36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Air-Condition Unit(A/C) &amp; Evaporator Air- Cooler(EAC)</a:t>
            </a:r>
            <a:endParaRPr lang="ar-SA" sz="36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5" y="981077"/>
            <a:ext cx="3362324" cy="2943224"/>
          </a:xfrm>
          <a:prstGeom prst="rect">
            <a:avLst/>
          </a:prstGeom>
          <a:ln w="381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981076"/>
            <a:ext cx="3362324" cy="2943224"/>
          </a:xfrm>
          <a:prstGeom prst="rect">
            <a:avLst/>
          </a:prstGeom>
          <a:ln w="381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51" y="981076"/>
            <a:ext cx="4359473" cy="2933412"/>
          </a:xfrm>
          <a:prstGeom prst="rect">
            <a:avLst/>
          </a:prstGeom>
          <a:ln w="28575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381523"/>
              </p:ext>
            </p:extLst>
          </p:nvPr>
        </p:nvGraphicFramePr>
        <p:xfrm>
          <a:off x="5029200" y="3990975"/>
          <a:ext cx="6953248" cy="26289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{B301B821-A1FF-4177-AEE7-76D212191A09}</a:tableStyleId>
              </a:tblPr>
              <a:tblGrid>
                <a:gridCol w="4459538">
                  <a:extLst>
                    <a:ext uri="{9D8B030D-6E8A-4147-A177-3AD203B41FA5}">
                      <a16:colId xmlns:a16="http://schemas.microsoft.com/office/drawing/2014/main" val="3253678761"/>
                    </a:ext>
                  </a:extLst>
                </a:gridCol>
                <a:gridCol w="2493710">
                  <a:extLst>
                    <a:ext uri="{9D8B030D-6E8A-4147-A177-3AD203B41FA5}">
                      <a16:colId xmlns:a16="http://schemas.microsoft.com/office/drawing/2014/main" val="3681476143"/>
                    </a:ext>
                  </a:extLst>
                </a:gridCol>
              </a:tblGrid>
              <a:tr h="327591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Brand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Midea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, made in P.R.C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423195"/>
                  </a:ext>
                </a:extLst>
              </a:tr>
              <a:tr h="329633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(Cooling – Heating) Capacity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(12500 – 13000) Btu/</a:t>
                      </a:r>
                      <a:r>
                        <a:rPr lang="en-US" sz="1600" dirty="0" err="1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hr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97739084"/>
                  </a:ext>
                </a:extLst>
              </a:tr>
              <a:tr h="328273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Operating Pressure Limits (Discharge – Section)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(3-1) </a:t>
                      </a:r>
                      <a:r>
                        <a:rPr lang="en-US" sz="1600" dirty="0" err="1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Mpa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24919936"/>
                  </a:ext>
                </a:extLst>
              </a:tr>
              <a:tr h="328273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Refrigerant, Mass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R-22, 0.83 kg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72668940"/>
                  </a:ext>
                </a:extLst>
              </a:tr>
              <a:tr h="329633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Power Source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220-240V~ - 50Hz, 1Ph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41959645"/>
                  </a:ext>
                </a:extLst>
              </a:tr>
              <a:tr h="327591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Cooling Rating (Current – Power)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5.6A – 1290W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54960188"/>
                  </a:ext>
                </a:extLst>
              </a:tr>
              <a:tr h="329633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Heating Rating (Current – Power)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5.1A – 1175W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54181678"/>
                  </a:ext>
                </a:extLst>
              </a:tr>
              <a:tr h="328273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Maximum Rating (Current – Power)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10A – 2000W</a:t>
                      </a:r>
                      <a:endParaRPr lang="en-US" sz="1600" dirty="0">
                        <a:effectLst/>
                        <a:latin typeface="Adobe Arabic" panose="02040503050201020203" pitchFamily="18" charset="-78"/>
                        <a:ea typeface="Arial" panose="020B0604020202020204" pitchFamily="34" charset="0"/>
                        <a:cs typeface="Adobe Arabic" panose="02040503050201020203" pitchFamily="18" charset="-78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10578647"/>
                  </a:ext>
                </a:extLst>
              </a:tr>
            </a:tbl>
          </a:graphicData>
        </a:graphic>
      </p:graphicFrame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990975"/>
            <a:ext cx="4429124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9238" y="24494"/>
            <a:ext cx="1226820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إطار 5"/>
          <p:cNvSpPr/>
          <p:nvPr/>
        </p:nvSpPr>
        <p:spPr>
          <a:xfrm>
            <a:off x="-9238" y="-65314"/>
            <a:ext cx="12277438" cy="6947805"/>
          </a:xfrm>
          <a:prstGeom prst="frame">
            <a:avLst>
              <a:gd name="adj1" fmla="val 1860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317070" y="2555421"/>
            <a:ext cx="9697658" cy="3724096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fi-FI" sz="4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Prof. Dr. Najm Abd </a:t>
            </a:r>
            <a:r>
              <a:rPr lang="en-US" sz="4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Jasim</a:t>
            </a:r>
            <a:r>
              <a:rPr lang="en-US" sz="4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.</a:t>
            </a:r>
          </a:p>
          <a:p>
            <a:pPr algn="ctr">
              <a:defRPr/>
            </a:pPr>
            <a:endParaRPr lang="en-US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sto MT" panose="02040603050505030304" pitchFamily="18" charset="0"/>
              <a:cs typeface="(A) Arslan Wessam B" panose="03020402040406030203" pitchFamily="66" charset="-78"/>
            </a:endParaRPr>
          </a:p>
          <a:p>
            <a:pPr lvl="0" algn="ctr" rtl="0">
              <a:lnSpc>
                <a:spcPct val="200000"/>
              </a:lnSpc>
              <a:defRPr/>
            </a:pPr>
            <a:r>
              <a:rPr lang="en-US" sz="4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Ph.D.Student</a:t>
            </a:r>
            <a:r>
              <a:rPr lang="en-US" sz="4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: </a:t>
            </a:r>
            <a:r>
              <a:rPr lang="en-US" sz="4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Qusay</a:t>
            </a:r>
            <a:r>
              <a:rPr lang="en-US" sz="4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 </a:t>
            </a:r>
            <a:r>
              <a:rPr lang="en-US" sz="48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Kamil</a:t>
            </a:r>
            <a:r>
              <a:rPr lang="en-US" sz="4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 </a:t>
            </a:r>
            <a:r>
              <a:rPr lang="en-US" sz="48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Jasim</a:t>
            </a:r>
            <a:r>
              <a:rPr lang="en-US" sz="4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sto MT" panose="02040603050505030304" pitchFamily="18" charset="0"/>
                <a:cs typeface="(A) Arslan Wessam B" panose="03020402040406030203" pitchFamily="66" charset="-78"/>
              </a:rPr>
              <a:t>.</a:t>
            </a:r>
          </a:p>
        </p:txBody>
      </p:sp>
      <p:pic>
        <p:nvPicPr>
          <p:cNvPr id="5" name="Picture 2" descr="شعار ونشيد جامعة بغداد | جامعة بغدا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468" y="187779"/>
            <a:ext cx="2110521" cy="2139042"/>
          </a:xfrm>
          <a:prstGeom prst="ellipse">
            <a:avLst/>
          </a:prstGeom>
          <a:ln w="63500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الدلالة الرمزية لشعار كلية الهندسة كلية الهندس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5" y="187779"/>
            <a:ext cx="2204357" cy="2204357"/>
          </a:xfrm>
          <a:prstGeom prst="ellipse">
            <a:avLst/>
          </a:prstGeom>
          <a:ln w="63500" cap="rnd">
            <a:solidFill>
              <a:srgbClr val="00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6591" y="-12643"/>
            <a:ext cx="1200958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إطار 9"/>
          <p:cNvSpPr/>
          <p:nvPr/>
        </p:nvSpPr>
        <p:spPr>
          <a:xfrm>
            <a:off x="-9238" y="-12643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215900" y="214944"/>
            <a:ext cx="11639550" cy="793395"/>
          </a:xfrm>
          <a:prstGeom prst="ribbon2">
            <a:avLst>
              <a:gd name="adj1" fmla="val 15194"/>
              <a:gd name="adj2" fmla="val 72259"/>
            </a:avLst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6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Different Testes Cases </a:t>
            </a:r>
            <a:r>
              <a:rPr lang="en-US" sz="36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</a:t>
            </a:r>
            <a:endParaRPr lang="en-US" sz="3600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1045744825"/>
              </p:ext>
            </p:extLst>
          </p:nvPr>
        </p:nvGraphicFramePr>
        <p:xfrm>
          <a:off x="298450" y="1067912"/>
          <a:ext cx="114744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مستطيل مستدير الزوايا 3"/>
          <p:cNvSpPr/>
          <p:nvPr/>
        </p:nvSpPr>
        <p:spPr>
          <a:xfrm>
            <a:off x="914400" y="2567850"/>
            <a:ext cx="1066800" cy="1104900"/>
          </a:xfrm>
          <a:prstGeom prst="roundRect">
            <a:avLst/>
          </a:prstGeom>
          <a:solidFill>
            <a:srgbClr val="110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Test 1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914400" y="3948139"/>
            <a:ext cx="1066800" cy="1104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Test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2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914400" y="5322107"/>
            <a:ext cx="1066800" cy="1104900"/>
          </a:xfrm>
          <a:prstGeom prst="round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Test 3</a:t>
            </a:r>
          </a:p>
        </p:txBody>
      </p:sp>
    </p:spTree>
    <p:extLst>
      <p:ext uri="{BB962C8B-B14F-4D97-AF65-F5344CB8AC3E}">
        <p14:creationId xmlns:p14="http://schemas.microsoft.com/office/powerpoint/2010/main" val="27883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6591" y="-12643"/>
            <a:ext cx="1200958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إطار 9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215900" y="214944"/>
            <a:ext cx="11639550" cy="1147131"/>
          </a:xfrm>
          <a:prstGeom prst="ribbon2">
            <a:avLst>
              <a:gd name="adj1" fmla="val 15194"/>
              <a:gd name="adj2" fmla="val 72259"/>
            </a:avLst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6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Different Testes Cases </a:t>
            </a:r>
            <a:r>
              <a:rPr lang="en-US" sz="36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</a:t>
            </a:r>
            <a:endParaRPr lang="en-US" sz="3600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3709121068"/>
              </p:ext>
            </p:extLst>
          </p:nvPr>
        </p:nvGraphicFramePr>
        <p:xfrm>
          <a:off x="298450" y="1067912"/>
          <a:ext cx="114744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مستطيل مستدير الزوايا 3"/>
          <p:cNvSpPr/>
          <p:nvPr/>
        </p:nvSpPr>
        <p:spPr>
          <a:xfrm>
            <a:off x="429205" y="3262895"/>
            <a:ext cx="1066800" cy="1104900"/>
          </a:xfrm>
          <a:prstGeom prst="roundRect">
            <a:avLst/>
          </a:prstGeom>
          <a:solidFill>
            <a:srgbClr val="110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Test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4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48255" y="4767289"/>
            <a:ext cx="1066800" cy="1104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Test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5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77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5" y="475137"/>
            <a:ext cx="11306794" cy="589139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159829" y="2863273"/>
            <a:ext cx="5674426" cy="28007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Thank </a:t>
            </a: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you for your listening</a:t>
            </a:r>
            <a:endParaRPr lang="ar-IQ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إطار 3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674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1345114477"/>
              </p:ext>
            </p:extLst>
          </p:nvPr>
        </p:nvGraphicFramePr>
        <p:xfrm>
          <a:off x="854362" y="1300594"/>
          <a:ext cx="10409382" cy="526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إطار 9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875144" y="220435"/>
            <a:ext cx="10432474" cy="859724"/>
          </a:xfrm>
          <a:prstGeom prst="ribbon2">
            <a:avLst>
              <a:gd name="adj1" fmla="val 10969"/>
              <a:gd name="adj2" fmla="val 50000"/>
            </a:avLst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OBJECTIVES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16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graphicFrame>
        <p:nvGraphicFramePr>
          <p:cNvPr id="7" name="رسم تخطيطي 6"/>
          <p:cNvGraphicFramePr/>
          <p:nvPr>
            <p:extLst>
              <p:ext uri="{D42A27DB-BD31-4B8C-83A1-F6EECF244321}">
                <p14:modId xmlns:p14="http://schemas.microsoft.com/office/powerpoint/2010/main" val="2281560480"/>
              </p:ext>
            </p:extLst>
          </p:nvPr>
        </p:nvGraphicFramePr>
        <p:xfrm>
          <a:off x="854362" y="1300594"/>
          <a:ext cx="10409382" cy="526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إطار 9"/>
          <p:cNvSpPr/>
          <p:nvPr/>
        </p:nvSpPr>
        <p:spPr>
          <a:xfrm>
            <a:off x="-9238" y="0"/>
            <a:ext cx="122012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شريط إلى الأعلى 11"/>
          <p:cNvSpPr/>
          <p:nvPr/>
        </p:nvSpPr>
        <p:spPr>
          <a:xfrm>
            <a:off x="875144" y="220435"/>
            <a:ext cx="10432474" cy="859724"/>
          </a:xfrm>
          <a:prstGeom prst="ribbon2">
            <a:avLst>
              <a:gd name="adj1" fmla="val 10969"/>
              <a:gd name="adj2" fmla="val 50000"/>
            </a:avLst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OBJECTIVES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9238" y="0"/>
            <a:ext cx="12268200" cy="6858000"/>
          </a:xfrm>
          <a:prstGeom prst="rect">
            <a:avLst/>
          </a:prstGeom>
          <a:gradFill flip="none" rotWithShape="1">
            <a:gsLst>
              <a:gs pos="100000">
                <a:srgbClr val="1106EE">
                  <a:tint val="660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إطار 5"/>
          <p:cNvSpPr/>
          <p:nvPr/>
        </p:nvSpPr>
        <p:spPr>
          <a:xfrm>
            <a:off x="-9238" y="0"/>
            <a:ext cx="12277438" cy="6858000"/>
          </a:xfrm>
          <a:prstGeom prst="frame">
            <a:avLst>
              <a:gd name="adj1" fmla="val 1860"/>
            </a:avLst>
          </a:prstGeom>
          <a:gradFill flip="none" rotWithShape="1">
            <a:gsLst>
              <a:gs pos="0">
                <a:srgbClr val="1106EE">
                  <a:shade val="30000"/>
                  <a:satMod val="115000"/>
                </a:srgbClr>
              </a:gs>
              <a:gs pos="50000">
                <a:srgbClr val="1106EE">
                  <a:shade val="67500"/>
                  <a:satMod val="115000"/>
                </a:srgbClr>
              </a:gs>
              <a:gs pos="100000">
                <a:srgbClr val="1106EE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مخطط 6"/>
          <p:cNvGraphicFramePr/>
          <p:nvPr>
            <p:extLst>
              <p:ext uri="{D42A27DB-BD31-4B8C-83A1-F6EECF244321}">
                <p14:modId xmlns:p14="http://schemas.microsoft.com/office/powerpoint/2010/main" val="3501656708"/>
              </p:ext>
            </p:extLst>
          </p:nvPr>
        </p:nvGraphicFramePr>
        <p:xfrm>
          <a:off x="73480" y="122464"/>
          <a:ext cx="12118520" cy="6613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مربع نص 7"/>
          <p:cNvSpPr txBox="1"/>
          <p:nvPr/>
        </p:nvSpPr>
        <p:spPr>
          <a:xfrm>
            <a:off x="6502542" y="1370124"/>
            <a:ext cx="6162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APPLICATIONS 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BUILDINGS</a:t>
            </a:r>
          </a:p>
          <a:p>
            <a:pPr marL="457189" indent="-457189" algn="l" rtl="0">
              <a:buFont typeface="+mj-lt"/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WALLS                  2)ROOFS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/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3)FLOORS                  4)COMBIND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مخطط 8"/>
          <p:cNvGraphicFramePr/>
          <p:nvPr>
            <p:extLst>
              <p:ext uri="{D42A27DB-BD31-4B8C-83A1-F6EECF244321}">
                <p14:modId xmlns:p14="http://schemas.microsoft.com/office/powerpoint/2010/main" val="3334240236"/>
              </p:ext>
            </p:extLst>
          </p:nvPr>
        </p:nvGraphicFramePr>
        <p:xfrm>
          <a:off x="5359539" y="2676590"/>
          <a:ext cx="5968723" cy="4007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15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40c3ff42c1990a8890de649a36d7d3e">
            <a:hlinkClick r:id="rId2" action="ppaction://hlinkfile"/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3667" y="-2693666"/>
            <a:ext cx="6880868" cy="12268199"/>
          </a:xfrm>
          <a:prstGeom prst="rect">
            <a:avLst/>
          </a:prstGeom>
          <a:solidFill>
            <a:srgbClr val="00FF00"/>
          </a:solidFill>
          <a:ln w="76200">
            <a:solidFill>
              <a:srgbClr val="00FF00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6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40c3ff42c1990a8890de649a36d7d3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8322" y="-2693664"/>
            <a:ext cx="6880868" cy="12268199"/>
          </a:xfrm>
          <a:prstGeom prst="rect">
            <a:avLst/>
          </a:prstGeom>
          <a:solidFill>
            <a:srgbClr val="00FF00"/>
          </a:solidFill>
          <a:ln w="76200">
            <a:solidFill>
              <a:srgbClr val="00FF00"/>
            </a:solidFill>
          </a:ln>
        </p:spPr>
      </p:pic>
      <p:sp>
        <p:nvSpPr>
          <p:cNvPr id="3" name="مستطيل 2"/>
          <p:cNvSpPr/>
          <p:nvPr/>
        </p:nvSpPr>
        <p:spPr>
          <a:xfrm>
            <a:off x="1482437" y="1939637"/>
            <a:ext cx="9167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rtl="0">
              <a:lnSpc>
                <a:spcPct val="150000"/>
              </a:lnSpc>
            </a:pP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2612086744"/>
              </p:ext>
            </p:extLst>
          </p:nvPr>
        </p:nvGraphicFramePr>
        <p:xfrm>
          <a:off x="1482437" y="1119413"/>
          <a:ext cx="9471891" cy="4863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001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9238" y="24494"/>
            <a:ext cx="12268200" cy="6858000"/>
          </a:xfrm>
          <a:prstGeom prst="rect">
            <a:avLst/>
          </a:prstGeom>
          <a:gradFill flip="none" rotWithShape="1">
            <a:gsLst>
              <a:gs pos="0">
                <a:srgbClr val="1106EE">
                  <a:tint val="66000"/>
                  <a:satMod val="160000"/>
                </a:srgbClr>
              </a:gs>
              <a:gs pos="50000">
                <a:srgbClr val="1106EE">
                  <a:tint val="44500"/>
                  <a:satMod val="160000"/>
                </a:srgbClr>
              </a:gs>
              <a:gs pos="100000">
                <a:srgbClr val="1106E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إطار 5"/>
          <p:cNvSpPr/>
          <p:nvPr/>
        </p:nvSpPr>
        <p:spPr>
          <a:xfrm>
            <a:off x="-9238" y="-65314"/>
            <a:ext cx="12277438" cy="6947805"/>
          </a:xfrm>
          <a:prstGeom prst="frame">
            <a:avLst>
              <a:gd name="adj1" fmla="val 1860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شريط إلى الأعلى 8"/>
          <p:cNvSpPr/>
          <p:nvPr/>
        </p:nvSpPr>
        <p:spPr>
          <a:xfrm>
            <a:off x="854362" y="397164"/>
            <a:ext cx="10432474" cy="960581"/>
          </a:xfrm>
          <a:prstGeom prst="ribbon2">
            <a:avLst/>
          </a:prstGeom>
          <a:solidFill>
            <a:srgbClr val="00FF00"/>
          </a:solidFill>
          <a:ln w="28575">
            <a:solidFill>
              <a:srgbClr val="1106EE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Theoretical Part</a:t>
            </a:r>
            <a:endParaRPr lang="ar-SA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رسم تخطيطي 10"/>
          <p:cNvGraphicFramePr/>
          <p:nvPr>
            <p:extLst>
              <p:ext uri="{D42A27DB-BD31-4B8C-83A1-F6EECF244321}">
                <p14:modId xmlns:p14="http://schemas.microsoft.com/office/powerpoint/2010/main" val="1055550079"/>
              </p:ext>
            </p:extLst>
          </p:nvPr>
        </p:nvGraphicFramePr>
        <p:xfrm>
          <a:off x="854362" y="1300594"/>
          <a:ext cx="10409382" cy="526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11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82437" y="1939638"/>
            <a:ext cx="9167091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rtl="0">
              <a:lnSpc>
                <a:spcPct val="150000"/>
              </a:lnSpc>
            </a:pP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236" y="-96082"/>
            <a:ext cx="5338621" cy="566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68553" y="-359401"/>
            <a:ext cx="5338622" cy="6188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مستدير الزوايا 5"/>
          <p:cNvSpPr/>
          <p:nvPr/>
        </p:nvSpPr>
        <p:spPr>
          <a:xfrm>
            <a:off x="101599" y="6187440"/>
            <a:ext cx="5661894" cy="507076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Counter-flow </a:t>
            </a:r>
            <a:endParaRPr lang="en-US" sz="36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943599" y="6187439"/>
            <a:ext cx="6248401" cy="524625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Spiral-flow</a:t>
            </a:r>
            <a:r>
              <a:rPr lang="en-US" sz="36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endParaRPr lang="en-US" sz="36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53" name="صورة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599" y="5470216"/>
            <a:ext cx="6188531" cy="585144"/>
          </a:xfrm>
          <a:prstGeom prst="rect">
            <a:avLst/>
          </a:prstGeom>
        </p:spPr>
      </p:pic>
      <p:pic>
        <p:nvPicPr>
          <p:cNvPr id="54" name="صورة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9" y="5470216"/>
            <a:ext cx="5661894" cy="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2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TM02836342[[fn=أيون]]</Template>
  <TotalTime>4993</TotalTime>
  <Words>690</Words>
  <Application>Microsoft Office PowerPoint</Application>
  <PresentationFormat>شاشة عريضة</PresentationFormat>
  <Paragraphs>161</Paragraphs>
  <Slides>22</Slides>
  <Notes>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3" baseType="lpstr">
      <vt:lpstr>(A) Arslan Wessam B</vt:lpstr>
      <vt:lpstr>Adobe Arabic</vt:lpstr>
      <vt:lpstr>Adobe Hebrew</vt:lpstr>
      <vt:lpstr>Arial</vt:lpstr>
      <vt:lpstr>Calibri</vt:lpstr>
      <vt:lpstr>Calibri Light</vt:lpstr>
      <vt:lpstr>Calisto MT</vt:lpstr>
      <vt:lpstr>Cambria</vt:lpstr>
      <vt:lpstr>Cambria Math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</dc:creator>
  <cp:lastModifiedBy>Windows</cp:lastModifiedBy>
  <cp:revision>130</cp:revision>
  <dcterms:created xsi:type="dcterms:W3CDTF">2022-11-22T02:41:30Z</dcterms:created>
  <dcterms:modified xsi:type="dcterms:W3CDTF">2023-05-22T09:42:15Z</dcterms:modified>
</cp:coreProperties>
</file>