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sldIdLst>
    <p:sldId id="256" r:id="rId5"/>
  </p:sldIdLst>
  <p:sldSz cy="6858000" cx="9144000"/>
  <p:notesSz cx="6858000" cy="9144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5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64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7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4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4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8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6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4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7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25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9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30081-1D69-4240-B10D-82E0AB147B31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5C62-D674-4679-8B92-9AEB0C540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54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0C91AF29-2C4B-1FF6-89D4-EE6B341530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91" t="6158" r="33920" b="75556"/>
          <a:stretch/>
        </p:blipFill>
        <p:spPr>
          <a:xfrm>
            <a:off x="2065905" y="1"/>
            <a:ext cx="4182495" cy="1676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7238999" cy="2248050"/>
          </a:xfrm>
        </p:spPr>
        <p:txBody>
          <a:bodyPr>
            <a:normAutofit fontScale="90000"/>
          </a:bodyPr>
          <a:lstStyle/>
          <a:p>
            <a:r>
              <a:rPr lang="ar-IQ" b="1" dirty="0">
                <a:solidFill>
                  <a:schemeClr val="accent1">
                    <a:lumMod val="75000"/>
                  </a:schemeClr>
                </a:solidFill>
              </a:rPr>
              <a:t>يُقيم قسم اللغة العربية في كلية التربية ابن رشد للعلوم الانسانية جامعة بغداد برعاية السيد العميد المحترم دورة تدريبية بعنوان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2339" y="5100237"/>
            <a:ext cx="6400800" cy="690961"/>
          </a:xfrm>
        </p:spPr>
        <p:txBody>
          <a:bodyPr>
            <a:normAutofit fontScale="47500" lnSpcReduction="20000"/>
          </a:bodyPr>
          <a:lstStyle/>
          <a:p>
            <a:r>
              <a:rPr lang="ar-IQ" sz="4400" b="1" dirty="0">
                <a:solidFill>
                  <a:srgbClr val="23268D"/>
                </a:solidFill>
                <a:cs typeface="+mj-cs"/>
              </a:rPr>
              <a:t>يحاضر فيها : أ.د. آلاء محمد لازم</a:t>
            </a:r>
          </a:p>
          <a:p>
            <a:r>
              <a:rPr lang="ar-IQ" sz="4400" b="1" dirty="0" err="1">
                <a:solidFill>
                  <a:srgbClr val="23268D"/>
                </a:solidFill>
                <a:cs typeface="+mj-cs"/>
              </a:rPr>
              <a:t>أ.م.د</a:t>
            </a:r>
            <a:r>
              <a:rPr lang="ar-IQ" sz="4400" b="1" dirty="0">
                <a:solidFill>
                  <a:srgbClr val="23268D"/>
                </a:solidFill>
                <a:cs typeface="+mj-cs"/>
              </a:rPr>
              <a:t>. سهام صائب خضير</a:t>
            </a:r>
            <a:r>
              <a:rPr lang="ar-IQ" sz="4400" b="1" dirty="0">
                <a:solidFill>
                  <a:schemeClr val="accent1">
                    <a:lumMod val="75000"/>
                  </a:schemeClr>
                </a:solidFill>
                <a:cs typeface="+mj-cs"/>
              </a:rPr>
              <a:t> 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cs typeface="+mj-cs"/>
            </a:endParaRPr>
          </a:p>
        </p:txBody>
      </p:sp>
      <p:sp>
        <p:nvSpPr>
          <p:cNvPr id="4" name="Right Triangle 3"/>
          <p:cNvSpPr/>
          <p:nvPr/>
        </p:nvSpPr>
        <p:spPr>
          <a:xfrm rot="18421228">
            <a:off x="1378954" y="-588260"/>
            <a:ext cx="897683" cy="1155607"/>
          </a:xfrm>
          <a:prstGeom prst="rtTriangl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8286337">
            <a:off x="7425024" y="-136711"/>
            <a:ext cx="838200" cy="234334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791200"/>
            <a:ext cx="1981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Pentagon 10"/>
          <p:cNvSpPr/>
          <p:nvPr/>
        </p:nvSpPr>
        <p:spPr>
          <a:xfrm rot="18127125">
            <a:off x="7812093" y="1181533"/>
            <a:ext cx="1641614" cy="584606"/>
          </a:xfrm>
          <a:prstGeom prst="homePlat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/>
          <p:cNvSpPr/>
          <p:nvPr/>
        </p:nvSpPr>
        <p:spPr>
          <a:xfrm rot="7547662">
            <a:off x="-211515" y="5735087"/>
            <a:ext cx="1532479" cy="91440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inus 12"/>
          <p:cNvSpPr/>
          <p:nvPr/>
        </p:nvSpPr>
        <p:spPr>
          <a:xfrm rot="18495723">
            <a:off x="-962759" y="1629884"/>
            <a:ext cx="3953880" cy="514514"/>
          </a:xfrm>
          <a:prstGeom prst="mathMinu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24589" y="5449770"/>
            <a:ext cx="1167811" cy="1431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Straight Connector 14"/>
          <p:cNvCxnSpPr/>
          <p:nvPr/>
        </p:nvCxnSpPr>
        <p:spPr>
          <a:xfrm flipH="1">
            <a:off x="7543800" y="5400674"/>
            <a:ext cx="1600200" cy="1457326"/>
          </a:xfrm>
          <a:prstGeom prst="line">
            <a:avLst/>
          </a:prstGeom>
          <a:ln w="82550">
            <a:solidFill>
              <a:schemeClr val="accent2">
                <a:lumMod val="60000"/>
                <a:lumOff val="40000"/>
                <a:alpha val="66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87332">
            <a:off x="-252729" y="798200"/>
            <a:ext cx="1835378" cy="1634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041" y="706955"/>
            <a:ext cx="1969580" cy="1755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itle 1"/>
          <p:cNvSpPr txBox="1">
            <a:spLocks/>
          </p:cNvSpPr>
          <p:nvPr/>
        </p:nvSpPr>
        <p:spPr>
          <a:xfrm>
            <a:off x="1273282" y="5581435"/>
            <a:ext cx="7087402" cy="12654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تبدأ من </a:t>
            </a:r>
            <a:r>
              <a:rPr lang="ar-IQ" sz="2000">
                <a:solidFill>
                  <a:schemeClr val="tx1">
                    <a:lumMod val="95000"/>
                    <a:lumOff val="5000"/>
                  </a:schemeClr>
                </a:solidFill>
              </a:rPr>
              <a:t>يوم الثلاثاء الموافق2-3 /5 </a:t>
            </a:r>
            <a:r>
              <a:rPr lang="ar-IQ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 2023 في العاشرة صباحاً </a:t>
            </a:r>
          </a:p>
          <a:p>
            <a:r>
              <a:rPr lang="ar-IQ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في قاعة الأستاذ الدكتور هاشم طه شلاش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561245" y="3952810"/>
            <a:ext cx="8201755" cy="9740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sz="4800" b="1" dirty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إعداد محاضرات باستعمال برنامج </a:t>
            </a:r>
            <a:r>
              <a:rPr lang="ar-IQ" sz="4800" b="1" dirty="0" err="1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داته</a:t>
            </a:r>
            <a:r>
              <a:rPr lang="ar-IQ" sz="4800" b="1" dirty="0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ar-IQ" sz="4800" b="1" dirty="0" err="1">
                <a:ln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شوو</a:t>
            </a:r>
            <a:endParaRPr lang="en-US" sz="4800" b="1" dirty="0">
              <a:ln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725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