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81-1D69-4240-B10D-82E0AB147B3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5C62-D674-4679-8B92-9AEB0C540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5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81-1D69-4240-B10D-82E0AB147B3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5C62-D674-4679-8B92-9AEB0C540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6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81-1D69-4240-B10D-82E0AB147B3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5C62-D674-4679-8B92-9AEB0C540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7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81-1D69-4240-B10D-82E0AB147B3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5C62-D674-4679-8B92-9AEB0C540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4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81-1D69-4240-B10D-82E0AB147B3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5C62-D674-4679-8B92-9AEB0C540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4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81-1D69-4240-B10D-82E0AB147B3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5C62-D674-4679-8B92-9AEB0C540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8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81-1D69-4240-B10D-82E0AB147B3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5C62-D674-4679-8B92-9AEB0C540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6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81-1D69-4240-B10D-82E0AB147B3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5C62-D674-4679-8B92-9AEB0C540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4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81-1D69-4240-B10D-82E0AB147B3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5C62-D674-4679-8B92-9AEB0C540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7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81-1D69-4240-B10D-82E0AB147B3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5C62-D674-4679-8B92-9AEB0C540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5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81-1D69-4240-B10D-82E0AB147B3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5C62-D674-4679-8B92-9AEB0C540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9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30081-1D69-4240-B10D-82E0AB147B3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E5C62-D674-4679-8B92-9AEB0C540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4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0C91AF29-2C4B-1FF6-89D4-EE6B34153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1" t="6158" r="33920" b="75556"/>
          <a:stretch/>
        </p:blipFill>
        <p:spPr>
          <a:xfrm>
            <a:off x="2065905" y="1"/>
            <a:ext cx="4182495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24000"/>
            <a:ext cx="7238999" cy="2248050"/>
          </a:xfrm>
        </p:spPr>
        <p:txBody>
          <a:bodyPr>
            <a:normAutofit fontScale="90000"/>
          </a:bodyPr>
          <a:lstStyle/>
          <a:p>
            <a:r>
              <a:rPr lang="ar-IQ" b="1" dirty="0">
                <a:solidFill>
                  <a:schemeClr val="accent1">
                    <a:lumMod val="75000"/>
                  </a:schemeClr>
                </a:solidFill>
              </a:rPr>
              <a:t>يُقيم قسم اللغة العربية في كلية التربية ابن رشد للعلوم الانسانية جامعة بغداد برعاية السيد العميد المحترم دورة تدريبية بعنوان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2339" y="5100237"/>
            <a:ext cx="6400800" cy="690961"/>
          </a:xfrm>
        </p:spPr>
        <p:txBody>
          <a:bodyPr>
            <a:normAutofit fontScale="47500" lnSpcReduction="20000"/>
          </a:bodyPr>
          <a:lstStyle/>
          <a:p>
            <a:r>
              <a:rPr lang="ar-IQ" sz="4400" b="1" dirty="0">
                <a:solidFill>
                  <a:srgbClr val="23268D"/>
                </a:solidFill>
                <a:cs typeface="+mj-cs"/>
              </a:rPr>
              <a:t>يحاضر فيها : أ.د. آلاء محمد لازم</a:t>
            </a:r>
          </a:p>
          <a:p>
            <a:r>
              <a:rPr lang="ar-IQ" sz="4400" b="1" dirty="0" err="1">
                <a:solidFill>
                  <a:srgbClr val="23268D"/>
                </a:solidFill>
                <a:cs typeface="+mj-cs"/>
              </a:rPr>
              <a:t>أ.م.د</a:t>
            </a:r>
            <a:r>
              <a:rPr lang="ar-IQ" sz="4400" b="1" dirty="0">
                <a:solidFill>
                  <a:srgbClr val="23268D"/>
                </a:solidFill>
                <a:cs typeface="+mj-cs"/>
              </a:rPr>
              <a:t>. سهام صائب خضير</a:t>
            </a:r>
            <a:r>
              <a:rPr lang="ar-IQ" sz="44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 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sp>
        <p:nvSpPr>
          <p:cNvPr id="4" name="Right Triangle 3"/>
          <p:cNvSpPr/>
          <p:nvPr/>
        </p:nvSpPr>
        <p:spPr>
          <a:xfrm rot="18421228">
            <a:off x="1378954" y="-588260"/>
            <a:ext cx="897683" cy="1155607"/>
          </a:xfrm>
          <a:prstGeom prst="rt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8286337">
            <a:off x="7425024" y="-136711"/>
            <a:ext cx="838200" cy="23433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91200"/>
            <a:ext cx="1981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entagon 10"/>
          <p:cNvSpPr/>
          <p:nvPr/>
        </p:nvSpPr>
        <p:spPr>
          <a:xfrm rot="18127125">
            <a:off x="7812093" y="1181533"/>
            <a:ext cx="1641614" cy="584606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/>
        </p:nvSpPr>
        <p:spPr>
          <a:xfrm rot="7547662">
            <a:off x="-211515" y="5735087"/>
            <a:ext cx="1532479" cy="9144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 rot="18495723">
            <a:off x="-962759" y="1629884"/>
            <a:ext cx="3953880" cy="514514"/>
          </a:xfrm>
          <a:prstGeom prst="mathMinu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4589" y="5449770"/>
            <a:ext cx="1167811" cy="143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7543800" y="5400674"/>
            <a:ext cx="1600200" cy="1457326"/>
          </a:xfrm>
          <a:prstGeom prst="line">
            <a:avLst/>
          </a:prstGeom>
          <a:ln w="82550">
            <a:solidFill>
              <a:schemeClr val="accent2">
                <a:lumMod val="60000"/>
                <a:lumOff val="4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7332">
            <a:off x="-252729" y="798200"/>
            <a:ext cx="1835378" cy="163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41" y="706955"/>
            <a:ext cx="1969580" cy="175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273282" y="5581435"/>
            <a:ext cx="7087402" cy="1265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IQ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تبدأ من </a:t>
            </a:r>
            <a:r>
              <a:rPr lang="ar-IQ" sz="2000">
                <a:solidFill>
                  <a:schemeClr val="tx1">
                    <a:lumMod val="95000"/>
                    <a:lumOff val="5000"/>
                  </a:schemeClr>
                </a:solidFill>
              </a:rPr>
              <a:t>يوم الثلاثاء الموافق2-3 /5 </a:t>
            </a:r>
            <a:r>
              <a:rPr lang="ar-IQ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2023 في العاشرة صباحاً </a:t>
            </a:r>
          </a:p>
          <a:p>
            <a:r>
              <a:rPr lang="ar-IQ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في قاعة الأستاذ الدكتور هاشم طه شلاش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561245" y="3952810"/>
            <a:ext cx="8201755" cy="974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IQ" sz="4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إعداد محاضرات باستعمال برنامج </a:t>
            </a:r>
            <a:r>
              <a:rPr lang="ar-IQ" sz="4800" b="1" dirty="0" err="1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داته</a:t>
            </a:r>
            <a:r>
              <a:rPr lang="ar-IQ" sz="48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ar-IQ" sz="4800" b="1" dirty="0" err="1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شوو</a:t>
            </a:r>
            <a:endParaRPr lang="en-US" sz="4800" b="1" dirty="0">
              <a:ln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725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B2CA04-4AAB-2B72-EF74-717CCF32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/>
              <a:t>نضع في آخر شريحة المصادر و نضع كلمة كلمات الشكر دلالة على انتهاء العرض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CF7CA906-51FD-96B8-93BA-FEF743580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  <p:extLst>
      <p:ext uri="{BB962C8B-B14F-4D97-AF65-F5344CB8AC3E}">
        <p14:creationId xmlns:p14="http://schemas.microsoft.com/office/powerpoint/2010/main" val="15093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E88930-A10B-DEFF-5252-3A946904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ar-IQ" b="1" dirty="0">
                <a:solidFill>
                  <a:srgbClr val="C00000"/>
                </a:solidFill>
              </a:rPr>
              <a:t>نفتح البرنامج عن طريق الضغط على الزر الأيمن ثم اختيار جديد ثم نختار برنامج </a:t>
            </a:r>
            <a:r>
              <a:rPr lang="ar-IQ" b="1" dirty="0" err="1">
                <a:solidFill>
                  <a:srgbClr val="C00000"/>
                </a:solidFill>
              </a:rPr>
              <a:t>داته</a:t>
            </a:r>
            <a:r>
              <a:rPr lang="ar-IQ" b="1" dirty="0">
                <a:solidFill>
                  <a:srgbClr val="C00000"/>
                </a:solidFill>
              </a:rPr>
              <a:t> </a:t>
            </a:r>
            <a:r>
              <a:rPr lang="ar-IQ" b="1" dirty="0" err="1">
                <a:solidFill>
                  <a:srgbClr val="C00000"/>
                </a:solidFill>
              </a:rPr>
              <a:t>شوو</a:t>
            </a:r>
            <a:r>
              <a:rPr lang="ar-IQ" b="1" dirty="0">
                <a:solidFill>
                  <a:srgbClr val="C00000"/>
                </a:solidFill>
              </a:rPr>
              <a:t> كما في الصورة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CECF9230-3C18-E799-BA96-7AA37FF2D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440362"/>
          </a:xfrm>
        </p:spPr>
      </p:pic>
      <p:sp>
        <p:nvSpPr>
          <p:cNvPr id="6" name="سهم: لأعلى 5">
            <a:extLst>
              <a:ext uri="{FF2B5EF4-FFF2-40B4-BE49-F238E27FC236}">
                <a16:creationId xmlns:a16="http://schemas.microsoft.com/office/drawing/2014/main" id="{68FC3D54-EAD2-4E23-E751-A6CDA0E6F616}"/>
              </a:ext>
            </a:extLst>
          </p:cNvPr>
          <p:cNvSpPr/>
          <p:nvPr/>
        </p:nvSpPr>
        <p:spPr>
          <a:xfrm rot="19000036">
            <a:off x="6248400" y="3657600"/>
            <a:ext cx="685800" cy="990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F252B9-874A-ABD9-E0F2-7648B84C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ar-IQ" b="1" dirty="0">
                <a:solidFill>
                  <a:srgbClr val="C00000"/>
                </a:solidFill>
              </a:rPr>
              <a:t>ثم يفتح البرنامج ونضغط على عبارة شريحة جديدة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94FAFFD7-3198-5F92-DB69-6F3D29D06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</p:spPr>
      </p:pic>
      <p:sp>
        <p:nvSpPr>
          <p:cNvPr id="6" name="سهم: لأعلى 5">
            <a:extLst>
              <a:ext uri="{FF2B5EF4-FFF2-40B4-BE49-F238E27FC236}">
                <a16:creationId xmlns:a16="http://schemas.microsoft.com/office/drawing/2014/main" id="{776AB37C-D656-BB7D-A87C-6ADDD4186A6A}"/>
              </a:ext>
            </a:extLst>
          </p:cNvPr>
          <p:cNvSpPr/>
          <p:nvPr/>
        </p:nvSpPr>
        <p:spPr>
          <a:xfrm flipH="1">
            <a:off x="8077200" y="2636838"/>
            <a:ext cx="152400" cy="7921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202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937433-144F-7543-E299-E672EFCE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ar-IQ" dirty="0">
                <a:solidFill>
                  <a:srgbClr val="C00000"/>
                </a:solidFill>
              </a:rPr>
              <a:t>نكتب في الصفحة الأولى عنوان المحاضرة ثم اسم المحاضر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89CA1596-17B6-1FDB-7F97-FD2B8A2DE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57350"/>
            <a:ext cx="9144000" cy="5200650"/>
          </a:xfrm>
        </p:spPr>
      </p:pic>
    </p:spTree>
    <p:extLst>
      <p:ext uri="{BB962C8B-B14F-4D97-AF65-F5344CB8AC3E}">
        <p14:creationId xmlns:p14="http://schemas.microsoft.com/office/powerpoint/2010/main" val="9158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A64623-87FA-EBC8-CD91-03539FCE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2309177"/>
          </a:xfrm>
        </p:spPr>
        <p:txBody>
          <a:bodyPr>
            <a:normAutofit/>
          </a:bodyPr>
          <a:lstStyle/>
          <a:p>
            <a:r>
              <a:rPr lang="ar-IQ" b="1" dirty="0">
                <a:solidFill>
                  <a:srgbClr val="C00000"/>
                </a:solidFill>
              </a:rPr>
              <a:t>أما الشريحة الثانية وما بعدها فتتضمن المادة وما تحتاجها من صور ومخططات </a:t>
            </a:r>
            <a:r>
              <a:rPr lang="ar-IQ" b="1" dirty="0" err="1">
                <a:solidFill>
                  <a:srgbClr val="C00000"/>
                </a:solidFill>
              </a:rPr>
              <a:t>وفديو</a:t>
            </a:r>
            <a:r>
              <a:rPr lang="ar-IQ" b="1" dirty="0">
                <a:solidFill>
                  <a:srgbClr val="C00000"/>
                </a:solidFill>
              </a:rPr>
              <a:t> وأشكال وجداول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E44DBCBC-28A0-56F6-E81B-0FB28EE9E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09177"/>
            <a:ext cx="9144000" cy="4525963"/>
          </a:xfrm>
        </p:spPr>
      </p:pic>
    </p:spTree>
    <p:extLst>
      <p:ext uri="{BB962C8B-B14F-4D97-AF65-F5344CB8AC3E}">
        <p14:creationId xmlns:p14="http://schemas.microsoft.com/office/powerpoint/2010/main" val="3737021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7498DF-B279-3CE7-7E08-181FE3BD1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ar-IQ" dirty="0"/>
              <a:t>مثال الصفحة الأولى 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514A9EA1-39E0-0E7D-528A-B01505CFC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57350"/>
            <a:ext cx="9144000" cy="5200650"/>
          </a:xfrm>
        </p:spPr>
      </p:pic>
    </p:spTree>
    <p:extLst>
      <p:ext uri="{BB962C8B-B14F-4D97-AF65-F5344CB8AC3E}">
        <p14:creationId xmlns:p14="http://schemas.microsoft.com/office/powerpoint/2010/main" val="270066413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FCC8E2-C65D-2272-8F71-4AB086A0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ar-IQ" dirty="0"/>
              <a:t>مثال عن وضع الصور 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BD403F4F-E538-41A3-B617-06D878DD3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  <p:extLst>
      <p:ext uri="{BB962C8B-B14F-4D97-AF65-F5344CB8AC3E}">
        <p14:creationId xmlns:p14="http://schemas.microsoft.com/office/powerpoint/2010/main" val="353026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D93607-9412-A516-1F24-5C6647065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/>
              <a:t>مثال عن وضع الجداول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CBFBDB67-0A35-A10D-0771-32E8D9DCE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  <p:extLst>
      <p:ext uri="{BB962C8B-B14F-4D97-AF65-F5344CB8AC3E}">
        <p14:creationId xmlns:p14="http://schemas.microsoft.com/office/powerpoint/2010/main" val="378134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6C169F-E85F-A664-0399-8FBA5974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ar-IQ" dirty="0"/>
              <a:t>يمكن تغيير حركة الشريحة من هذا الموضع 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B86856EC-D4DD-397A-9230-BEB4492E9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  <p:sp>
        <p:nvSpPr>
          <p:cNvPr id="6" name="سهم: لأعلى 5">
            <a:extLst>
              <a:ext uri="{FF2B5EF4-FFF2-40B4-BE49-F238E27FC236}">
                <a16:creationId xmlns:a16="http://schemas.microsoft.com/office/drawing/2014/main" id="{B1544E2D-3E94-8746-E872-AE896D997232}"/>
              </a:ext>
            </a:extLst>
          </p:cNvPr>
          <p:cNvSpPr/>
          <p:nvPr/>
        </p:nvSpPr>
        <p:spPr>
          <a:xfrm>
            <a:off x="5943600" y="2286000"/>
            <a:ext cx="45719" cy="16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سهم: لأعلى 6">
            <a:extLst>
              <a:ext uri="{FF2B5EF4-FFF2-40B4-BE49-F238E27FC236}">
                <a16:creationId xmlns:a16="http://schemas.microsoft.com/office/drawing/2014/main" id="{9E9F0131-637F-25C1-24FB-88E6764337B7}"/>
              </a:ext>
            </a:extLst>
          </p:cNvPr>
          <p:cNvSpPr/>
          <p:nvPr/>
        </p:nvSpPr>
        <p:spPr>
          <a:xfrm>
            <a:off x="6400800" y="2209800"/>
            <a:ext cx="45719" cy="16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83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عرض على الشاشة (4:3)</PresentationFormat>
  <Slides>10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Office Theme</vt:lpstr>
      <vt:lpstr>يُقيم قسم اللغة العربية في كلية التربية ابن رشد للعلوم الانسانية جامعة بغداد برعاية السيد العميد المحترم دورة تدريبية بعنوان</vt:lpstr>
      <vt:lpstr>نفتح البرنامج عن طريق الضغط على الزر الأيمن ثم اختيار جديد ثم نختار برنامج داته شوو كما في الصورة</vt:lpstr>
      <vt:lpstr>ثم يفتح البرنامج ونضغط على عبارة شريحة جديدة</vt:lpstr>
      <vt:lpstr>نكتب في الصفحة الأولى عنوان المحاضرة ثم اسم المحاضر </vt:lpstr>
      <vt:lpstr>أما الشريحة الثانية وما بعدها فتتضمن المادة وما تحتاجها من صور ومخططات وفديو وأشكال وجداول</vt:lpstr>
      <vt:lpstr>مثال الصفحة الأولى </vt:lpstr>
      <vt:lpstr>مثال عن وضع الصور </vt:lpstr>
      <vt:lpstr>مثال عن وضع الجداول</vt:lpstr>
      <vt:lpstr>يمكن تغيير حركة الشريحة من هذا الموضع </vt:lpstr>
      <vt:lpstr>نضع في آخر شريحة المصادر و نضع كلمة كلمات الشكر دلالة على انتهاء العرض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يُقيم قسم اللغة العربية في كلية التربية ابن رشد للعلوم الانسانية جامعة بغداد برعاية السيد العميد المحترم دورة تدريبية بعنوان</dc:title>
  <cp:lastModifiedBy>alaa.n305@yahoo.com</cp:lastModifiedBy>
  <cp:revision>1</cp:revision>
  <dcterms:modified xsi:type="dcterms:W3CDTF">2023-05-17T14:42:57Z</dcterms:modified>
</cp:coreProperties>
</file>