
<file path=[Content_Types].xml><?xml version="1.0" encoding="utf-8"?>
<Types xmlns="http://schemas.openxmlformats.org/package/2006/content-types">
  <Default ContentType="image/jpeg" Extension="jpg"/>
  <Default ContentType="application/xml" Extension="xml"/>
  <Default ContentType="image/png" Extension="png"/>
  <Default ContentType="image/jpeg" Extension="jpeg"/>
  <Default ContentType="application/vnd.openxmlformats-package.relationships+xml" Extension="rels"/>
  <Override ContentType="application/vnd.openxmlformats-officedocument.drawingml.diagramData+xml" PartName="/ppt/diagrams/data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drawingml.diagramLayout+xml" PartName="/ppt/diagrams/layout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drawingml.diagramStyle+xml" PartName="/ppt/diagrams/quickStyle1.xml"/>
  <Override ContentType="application/vnd.openxmlformats-officedocument.presentationml.presentation.main+xml" PartName="/ppt/presentation.xml"/>
  <Override ContentType="application/vnd.ms-office.drawingml.diagramDrawing+xml" PartName="/ppt/diagrams/drawing1.xml"/>
  <Override ContentType="application/vnd.openxmlformats-officedocument.presentationml.presProps+xml" PartName="/ppt/presProps1.xml"/>
  <Override ContentType="application/vnd.openxmlformats-officedocument.drawingml.diagramColors+xml" PartName="/ppt/diagrams/color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diagrams/_rels/data1.xml.rels><?xml version="1.0" encoding="UTF-8" standalone="yes"?>
<Relationships xmlns="http://schemas.openxmlformats.org/package/2006/relationships"><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30CEF-E681-4D46-BA16-BF8BCBC1EEE2}"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en-US"/>
        </a:p>
      </dgm:t>
    </dgm:pt>
    <dgm:pt modelId="{25778C5D-3851-4670-A247-861EFD4A428D}">
      <dgm:prSet phldrT="[نص]"/>
      <dgm:spPr/>
      <dgm:t>
        <a:bodyPr/>
        <a:lstStyle/>
        <a:p>
          <a:r>
            <a:rPr lang="ar-IQ" dirty="0"/>
            <a:t>أ.د. سلافة صائب خضير</a:t>
          </a:r>
          <a:endParaRPr lang="en-US" dirty="0"/>
        </a:p>
      </dgm:t>
    </dgm:pt>
    <dgm:pt modelId="{A98853E5-45B4-468D-A81D-DE7FBD6C8F46}" type="parTrans" cxnId="{3C70934B-C7FB-490C-9785-EAE43D7EADC5}">
      <dgm:prSet/>
      <dgm:spPr/>
      <dgm:t>
        <a:bodyPr/>
        <a:lstStyle/>
        <a:p>
          <a:endParaRPr lang="en-US"/>
        </a:p>
      </dgm:t>
    </dgm:pt>
    <dgm:pt modelId="{D60B0322-324C-4DEA-A078-7BD0E34F3491}" type="sibTrans" cxnId="{3C70934B-C7FB-490C-9785-EAE43D7EADC5}">
      <dgm:prSet/>
      <dgm:spPr/>
      <dgm:t>
        <a:bodyPr/>
        <a:lstStyle/>
        <a:p>
          <a:endParaRPr lang="en-US"/>
        </a:p>
      </dgm:t>
    </dgm:pt>
    <dgm:pt modelId="{5279D63D-B2B7-4369-AC3B-C5570E33D1C0}">
      <dgm:prSet phldrT="[نص]"/>
      <dgm:spPr/>
      <dgm:t>
        <a:bodyPr/>
        <a:lstStyle/>
        <a:p>
          <a:r>
            <a:rPr lang="ar-IQ" dirty="0"/>
            <a:t>أ.د. آلاء محمد لازم</a:t>
          </a:r>
          <a:endParaRPr lang="en-US" dirty="0"/>
        </a:p>
      </dgm:t>
    </dgm:pt>
    <dgm:pt modelId="{E2D98AF3-D557-44DF-A086-15C734D92B41}" type="parTrans" cxnId="{AF808FEE-F57D-4FF1-92FE-2BE874E816D6}">
      <dgm:prSet/>
      <dgm:spPr/>
      <dgm:t>
        <a:bodyPr/>
        <a:lstStyle/>
        <a:p>
          <a:endParaRPr lang="en-US"/>
        </a:p>
      </dgm:t>
    </dgm:pt>
    <dgm:pt modelId="{4FAD462B-42BE-45EB-A55F-AE5B55A8E353}" type="sibTrans" cxnId="{AF808FEE-F57D-4FF1-92FE-2BE874E816D6}">
      <dgm:prSet/>
      <dgm:spPr/>
      <dgm:t>
        <a:bodyPr/>
        <a:lstStyle/>
        <a:p>
          <a:endParaRPr lang="en-US"/>
        </a:p>
      </dgm:t>
    </dgm:pt>
    <dgm:pt modelId="{74C64297-2A70-487E-8A45-4AD332E3B869}">
      <dgm:prSet phldrT="[نص]"/>
      <dgm:spPr/>
      <dgm:t>
        <a:bodyPr/>
        <a:lstStyle/>
        <a:p>
          <a:r>
            <a:rPr lang="ar-IQ" dirty="0"/>
            <a:t>أ.د. أنسام محمد راشد </a:t>
          </a:r>
          <a:endParaRPr lang="en-US" dirty="0"/>
        </a:p>
      </dgm:t>
    </dgm:pt>
    <dgm:pt modelId="{FFE843EE-0EDB-4376-8C4B-639C94A7540B}" type="parTrans" cxnId="{23015530-7C58-45A7-A3B7-45041123103F}">
      <dgm:prSet/>
      <dgm:spPr/>
      <dgm:t>
        <a:bodyPr/>
        <a:lstStyle/>
        <a:p>
          <a:endParaRPr lang="en-US"/>
        </a:p>
      </dgm:t>
    </dgm:pt>
    <dgm:pt modelId="{ED3F9B52-027A-4E1C-B15D-0BD39177053D}" type="sibTrans" cxnId="{23015530-7C58-45A7-A3B7-45041123103F}">
      <dgm:prSet/>
      <dgm:spPr/>
      <dgm:t>
        <a:bodyPr/>
        <a:lstStyle/>
        <a:p>
          <a:endParaRPr lang="en-US"/>
        </a:p>
      </dgm:t>
    </dgm:pt>
    <dgm:pt modelId="{005791BC-4650-4A9C-90A0-ABF9D45FFE7B}">
      <dgm:prSet phldrT="[نص]"/>
      <dgm:spPr/>
      <dgm:t>
        <a:bodyPr/>
        <a:lstStyle/>
        <a:p>
          <a:r>
            <a:rPr lang="ar-IQ" dirty="0" err="1"/>
            <a:t>أ.م.د</a:t>
          </a:r>
          <a:r>
            <a:rPr lang="ar-IQ" dirty="0"/>
            <a:t>. سهام صائب خضير</a:t>
          </a:r>
          <a:endParaRPr lang="en-US" dirty="0"/>
        </a:p>
      </dgm:t>
    </dgm:pt>
    <dgm:pt modelId="{9D4DD006-EC8E-4E4B-8DB4-6E60FC551499}" type="parTrans" cxnId="{4BA02E63-A788-4EB3-BF8C-482293C11FF5}">
      <dgm:prSet/>
      <dgm:spPr/>
      <dgm:t>
        <a:bodyPr/>
        <a:lstStyle/>
        <a:p>
          <a:endParaRPr lang="en-US"/>
        </a:p>
      </dgm:t>
    </dgm:pt>
    <dgm:pt modelId="{A7C87590-5BE9-4D18-AAAA-67A94766B177}" type="sibTrans" cxnId="{4BA02E63-A788-4EB3-BF8C-482293C11FF5}">
      <dgm:prSet/>
      <dgm:spPr/>
      <dgm:t>
        <a:bodyPr/>
        <a:lstStyle/>
        <a:p>
          <a:endParaRPr lang="en-US"/>
        </a:p>
      </dgm:t>
    </dgm:pt>
    <dgm:pt modelId="{EC024CA2-FD0F-42B2-A37B-CED4456D494A}" type="pres">
      <dgm:prSet presAssocID="{29130CEF-E681-4D46-BA16-BF8BCBC1EEE2}" presName="Name0" presStyleCnt="0">
        <dgm:presLayoutVars>
          <dgm:dir/>
          <dgm:resizeHandles val="exact"/>
        </dgm:presLayoutVars>
      </dgm:prSet>
      <dgm:spPr/>
    </dgm:pt>
    <dgm:pt modelId="{673A0AB1-ADC0-4126-80D0-0ECFC751B9EA}" type="pres">
      <dgm:prSet presAssocID="{25778C5D-3851-4670-A247-861EFD4A428D}" presName="compNode" presStyleCnt="0"/>
      <dgm:spPr/>
    </dgm:pt>
    <dgm:pt modelId="{A69654AB-1D21-4540-AD4E-E1F7466BB406}" type="pres">
      <dgm:prSet presAssocID="{25778C5D-3851-4670-A247-861EFD4A428D}" presName="pictRect" presStyleLbl="node1" presStyleIdx="0" presStyleCnt="4"/>
      <dgm:spPr/>
    </dgm:pt>
    <dgm:pt modelId="{B2FA5C8B-34E6-4DB6-A26B-B9078B4BAC8C}" type="pres">
      <dgm:prSet presAssocID="{25778C5D-3851-4670-A247-861EFD4A428D}" presName="textRect" presStyleLbl="revTx" presStyleIdx="0" presStyleCnt="4">
        <dgm:presLayoutVars>
          <dgm:bulletEnabled val="1"/>
        </dgm:presLayoutVars>
      </dgm:prSet>
      <dgm:spPr/>
    </dgm:pt>
    <dgm:pt modelId="{BFEA6EE0-3BE7-46B2-B915-4587D4498574}" type="pres">
      <dgm:prSet presAssocID="{D60B0322-324C-4DEA-A078-7BD0E34F3491}" presName="sibTrans" presStyleLbl="sibTrans2D1" presStyleIdx="0" presStyleCnt="0"/>
      <dgm:spPr/>
    </dgm:pt>
    <dgm:pt modelId="{DB81ABCB-758A-4927-A5E1-BDBA623458EF}" type="pres">
      <dgm:prSet presAssocID="{5279D63D-B2B7-4369-AC3B-C5570E33D1C0}" presName="compNode" presStyleCnt="0"/>
      <dgm:spPr/>
    </dgm:pt>
    <dgm:pt modelId="{06CD1307-FAFF-4418-B912-B7459DB4031F}" type="pres">
      <dgm:prSet presAssocID="{5279D63D-B2B7-4369-AC3B-C5570E33D1C0}" presName="pictRect" presStyleLbl="node1" presStyleIdx="1" presStyleCnt="4" custLinFactNeighborY="3701"/>
      <dgm:spPr/>
    </dgm:pt>
    <dgm:pt modelId="{99001385-FFA5-417D-8471-BE60E10DA414}" type="pres">
      <dgm:prSet presAssocID="{5279D63D-B2B7-4369-AC3B-C5570E33D1C0}" presName="textRect" presStyleLbl="revTx" presStyleIdx="1" presStyleCnt="4">
        <dgm:presLayoutVars>
          <dgm:bulletEnabled val="1"/>
        </dgm:presLayoutVars>
      </dgm:prSet>
      <dgm:spPr/>
    </dgm:pt>
    <dgm:pt modelId="{4022683C-A025-46B5-86F4-0FEA55282B18}" type="pres">
      <dgm:prSet presAssocID="{4FAD462B-42BE-45EB-A55F-AE5B55A8E353}" presName="sibTrans" presStyleLbl="sibTrans2D1" presStyleIdx="0" presStyleCnt="0"/>
      <dgm:spPr/>
    </dgm:pt>
    <dgm:pt modelId="{001A8FA2-9D73-42E7-9374-4CFFE4E479C6}" type="pres">
      <dgm:prSet presAssocID="{74C64297-2A70-487E-8A45-4AD332E3B869}" presName="compNode" presStyleCnt="0"/>
      <dgm:spPr/>
    </dgm:pt>
    <dgm:pt modelId="{E7B43896-124A-4C09-845C-BDE451959DC3}" type="pres">
      <dgm:prSet presAssocID="{74C64297-2A70-487E-8A45-4AD332E3B869}" presName="pictRect" presStyleLbl="node1" presStyleIdx="2" presStyleCnt="4" custLinFactNeighborX="-2" custLinFactNeighborY="-164"/>
      <dgm:spPr/>
    </dgm:pt>
    <dgm:pt modelId="{D1EFFD76-0196-4A52-88D1-82C0CADD6B1A}" type="pres">
      <dgm:prSet presAssocID="{74C64297-2A70-487E-8A45-4AD332E3B869}" presName="textRect" presStyleLbl="revTx" presStyleIdx="2" presStyleCnt="4">
        <dgm:presLayoutVars>
          <dgm:bulletEnabled val="1"/>
        </dgm:presLayoutVars>
      </dgm:prSet>
      <dgm:spPr/>
    </dgm:pt>
    <dgm:pt modelId="{562BB116-485D-4D2B-8405-4C8AD87E7D20}" type="pres">
      <dgm:prSet presAssocID="{ED3F9B52-027A-4E1C-B15D-0BD39177053D}" presName="sibTrans" presStyleLbl="sibTrans2D1" presStyleIdx="0" presStyleCnt="0"/>
      <dgm:spPr/>
    </dgm:pt>
    <dgm:pt modelId="{9E2C25E8-167E-4DE0-9F17-4BB8A3554607}" type="pres">
      <dgm:prSet presAssocID="{005791BC-4650-4A9C-90A0-ABF9D45FFE7B}" presName="compNode" presStyleCnt="0"/>
      <dgm:spPr/>
    </dgm:pt>
    <dgm:pt modelId="{38CC7CC8-D379-4285-BF49-420F5C7FEDF1}" type="pres">
      <dgm:prSet presAssocID="{005791BC-4650-4A9C-90A0-ABF9D45FFE7B}" presName="pictRect" presStyleLbl="node1" presStyleIdx="3" presStyleCnt="4" custScaleY="88011" custLinFactNeighborY="-1366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 modelId="{F952E9E6-8701-4B40-9361-B044483DB506}" type="pres">
      <dgm:prSet presAssocID="{005791BC-4650-4A9C-90A0-ABF9D45FFE7B}" presName="textRect" presStyleLbl="revTx" presStyleIdx="3" presStyleCnt="4">
        <dgm:presLayoutVars>
          <dgm:bulletEnabled val="1"/>
        </dgm:presLayoutVars>
      </dgm:prSet>
      <dgm:spPr/>
    </dgm:pt>
  </dgm:ptLst>
  <dgm:cxnLst>
    <dgm:cxn modelId="{F9066107-EEFE-464B-8418-30C28A4E0480}" type="presOf" srcId="{5279D63D-B2B7-4369-AC3B-C5570E33D1C0}" destId="{99001385-FFA5-417D-8471-BE60E10DA414}" srcOrd="0" destOrd="0" presId="urn:microsoft.com/office/officeart/2005/8/layout/pList1"/>
    <dgm:cxn modelId="{749B6024-4B09-49A6-803F-5BF40966C1AD}" type="presOf" srcId="{ED3F9B52-027A-4E1C-B15D-0BD39177053D}" destId="{562BB116-485D-4D2B-8405-4C8AD87E7D20}" srcOrd="0" destOrd="0" presId="urn:microsoft.com/office/officeart/2005/8/layout/pList1"/>
    <dgm:cxn modelId="{7F98F32A-E589-401C-ADE2-85C40F285CA0}" type="presOf" srcId="{74C64297-2A70-487E-8A45-4AD332E3B869}" destId="{D1EFFD76-0196-4A52-88D1-82C0CADD6B1A}" srcOrd="0" destOrd="0" presId="urn:microsoft.com/office/officeart/2005/8/layout/pList1"/>
    <dgm:cxn modelId="{23015530-7C58-45A7-A3B7-45041123103F}" srcId="{29130CEF-E681-4D46-BA16-BF8BCBC1EEE2}" destId="{74C64297-2A70-487E-8A45-4AD332E3B869}" srcOrd="2" destOrd="0" parTransId="{FFE843EE-0EDB-4376-8C4B-639C94A7540B}" sibTransId="{ED3F9B52-027A-4E1C-B15D-0BD39177053D}"/>
    <dgm:cxn modelId="{8DE61D32-FCF9-48D0-AA55-43548B898CFE}" type="presOf" srcId="{25778C5D-3851-4670-A247-861EFD4A428D}" destId="{B2FA5C8B-34E6-4DB6-A26B-B9078B4BAC8C}" srcOrd="0" destOrd="0" presId="urn:microsoft.com/office/officeart/2005/8/layout/pList1"/>
    <dgm:cxn modelId="{4BA02E63-A788-4EB3-BF8C-482293C11FF5}" srcId="{29130CEF-E681-4D46-BA16-BF8BCBC1EEE2}" destId="{005791BC-4650-4A9C-90A0-ABF9D45FFE7B}" srcOrd="3" destOrd="0" parTransId="{9D4DD006-EC8E-4E4B-8DB4-6E60FC551499}" sibTransId="{A7C87590-5BE9-4D18-AAAA-67A94766B177}"/>
    <dgm:cxn modelId="{3C70934B-C7FB-490C-9785-EAE43D7EADC5}" srcId="{29130CEF-E681-4D46-BA16-BF8BCBC1EEE2}" destId="{25778C5D-3851-4670-A247-861EFD4A428D}" srcOrd="0" destOrd="0" parTransId="{A98853E5-45B4-468D-A81D-DE7FBD6C8F46}" sibTransId="{D60B0322-324C-4DEA-A078-7BD0E34F3491}"/>
    <dgm:cxn modelId="{363BBEAF-6D78-46C3-9874-1EE288ACD906}" type="presOf" srcId="{4FAD462B-42BE-45EB-A55F-AE5B55A8E353}" destId="{4022683C-A025-46B5-86F4-0FEA55282B18}" srcOrd="0" destOrd="0" presId="urn:microsoft.com/office/officeart/2005/8/layout/pList1"/>
    <dgm:cxn modelId="{3BB733BF-B9A1-43E9-96D7-977E617D390B}" type="presOf" srcId="{005791BC-4650-4A9C-90A0-ABF9D45FFE7B}" destId="{F952E9E6-8701-4B40-9361-B044483DB506}" srcOrd="0" destOrd="0" presId="urn:microsoft.com/office/officeart/2005/8/layout/pList1"/>
    <dgm:cxn modelId="{86E1A5E3-B0E5-4A14-B02A-AB846B52AD07}" type="presOf" srcId="{29130CEF-E681-4D46-BA16-BF8BCBC1EEE2}" destId="{EC024CA2-FD0F-42B2-A37B-CED4456D494A}" srcOrd="0" destOrd="0" presId="urn:microsoft.com/office/officeart/2005/8/layout/pList1"/>
    <dgm:cxn modelId="{AF808FEE-F57D-4FF1-92FE-2BE874E816D6}" srcId="{29130CEF-E681-4D46-BA16-BF8BCBC1EEE2}" destId="{5279D63D-B2B7-4369-AC3B-C5570E33D1C0}" srcOrd="1" destOrd="0" parTransId="{E2D98AF3-D557-44DF-A086-15C734D92B41}" sibTransId="{4FAD462B-42BE-45EB-A55F-AE5B55A8E353}"/>
    <dgm:cxn modelId="{50B29FF4-EFCA-4346-A02C-F10A7A749A8B}" type="presOf" srcId="{D60B0322-324C-4DEA-A078-7BD0E34F3491}" destId="{BFEA6EE0-3BE7-46B2-B915-4587D4498574}" srcOrd="0" destOrd="0" presId="urn:microsoft.com/office/officeart/2005/8/layout/pList1"/>
    <dgm:cxn modelId="{5D3A4A36-03C5-44E5-9903-039C59114A58}" type="presParOf" srcId="{EC024CA2-FD0F-42B2-A37B-CED4456D494A}" destId="{673A0AB1-ADC0-4126-80D0-0ECFC751B9EA}" srcOrd="0" destOrd="0" presId="urn:microsoft.com/office/officeart/2005/8/layout/pList1"/>
    <dgm:cxn modelId="{3CAB6E92-48B9-440C-B126-2C864A5DC62F}" type="presParOf" srcId="{673A0AB1-ADC0-4126-80D0-0ECFC751B9EA}" destId="{A69654AB-1D21-4540-AD4E-E1F7466BB406}" srcOrd="0" destOrd="0" presId="urn:microsoft.com/office/officeart/2005/8/layout/pList1"/>
    <dgm:cxn modelId="{2B02D1F9-BB53-4A60-9435-642E665DB9E9}" type="presParOf" srcId="{673A0AB1-ADC0-4126-80D0-0ECFC751B9EA}" destId="{B2FA5C8B-34E6-4DB6-A26B-B9078B4BAC8C}" srcOrd="1" destOrd="0" presId="urn:microsoft.com/office/officeart/2005/8/layout/pList1"/>
    <dgm:cxn modelId="{08DFF770-4DCF-4BE0-974C-68BF90AC05CE}" type="presParOf" srcId="{EC024CA2-FD0F-42B2-A37B-CED4456D494A}" destId="{BFEA6EE0-3BE7-46B2-B915-4587D4498574}" srcOrd="1" destOrd="0" presId="urn:microsoft.com/office/officeart/2005/8/layout/pList1"/>
    <dgm:cxn modelId="{7B3F4879-A7D4-4F02-82DA-2CAB245BA9BD}" type="presParOf" srcId="{EC024CA2-FD0F-42B2-A37B-CED4456D494A}" destId="{DB81ABCB-758A-4927-A5E1-BDBA623458EF}" srcOrd="2" destOrd="0" presId="urn:microsoft.com/office/officeart/2005/8/layout/pList1"/>
    <dgm:cxn modelId="{5599D93F-422F-4D04-A065-9D75D3054D94}" type="presParOf" srcId="{DB81ABCB-758A-4927-A5E1-BDBA623458EF}" destId="{06CD1307-FAFF-4418-B912-B7459DB4031F}" srcOrd="0" destOrd="0" presId="urn:microsoft.com/office/officeart/2005/8/layout/pList1"/>
    <dgm:cxn modelId="{E39F702F-896B-4562-AB7C-BA38CDAA19B1}" type="presParOf" srcId="{DB81ABCB-758A-4927-A5E1-BDBA623458EF}" destId="{99001385-FFA5-417D-8471-BE60E10DA414}" srcOrd="1" destOrd="0" presId="urn:microsoft.com/office/officeart/2005/8/layout/pList1"/>
    <dgm:cxn modelId="{ADA4105F-7641-44D2-9ECD-06112EC4FE8D}" type="presParOf" srcId="{EC024CA2-FD0F-42B2-A37B-CED4456D494A}" destId="{4022683C-A025-46B5-86F4-0FEA55282B18}" srcOrd="3" destOrd="0" presId="urn:microsoft.com/office/officeart/2005/8/layout/pList1"/>
    <dgm:cxn modelId="{09F2887B-5380-46EB-B651-5CE6C51B84D3}" type="presParOf" srcId="{EC024CA2-FD0F-42B2-A37B-CED4456D494A}" destId="{001A8FA2-9D73-42E7-9374-4CFFE4E479C6}" srcOrd="4" destOrd="0" presId="urn:microsoft.com/office/officeart/2005/8/layout/pList1"/>
    <dgm:cxn modelId="{F5AD69FA-DB60-4901-98C3-DE5AD28BAAB5}" type="presParOf" srcId="{001A8FA2-9D73-42E7-9374-4CFFE4E479C6}" destId="{E7B43896-124A-4C09-845C-BDE451959DC3}" srcOrd="0" destOrd="0" presId="urn:microsoft.com/office/officeart/2005/8/layout/pList1"/>
    <dgm:cxn modelId="{7BCACEE6-14E6-4E38-AE27-2EA47BF0D4CE}" type="presParOf" srcId="{001A8FA2-9D73-42E7-9374-4CFFE4E479C6}" destId="{D1EFFD76-0196-4A52-88D1-82C0CADD6B1A}" srcOrd="1" destOrd="0" presId="urn:microsoft.com/office/officeart/2005/8/layout/pList1"/>
    <dgm:cxn modelId="{ED19A5C4-5B01-4558-9E18-D671513C076F}" type="presParOf" srcId="{EC024CA2-FD0F-42B2-A37B-CED4456D494A}" destId="{562BB116-485D-4D2B-8405-4C8AD87E7D20}" srcOrd="5" destOrd="0" presId="urn:microsoft.com/office/officeart/2005/8/layout/pList1"/>
    <dgm:cxn modelId="{2BD841DF-0CA7-40B5-9175-55050016B728}" type="presParOf" srcId="{EC024CA2-FD0F-42B2-A37B-CED4456D494A}" destId="{9E2C25E8-167E-4DE0-9F17-4BB8A3554607}" srcOrd="6" destOrd="0" presId="urn:microsoft.com/office/officeart/2005/8/layout/pList1"/>
    <dgm:cxn modelId="{E87FD847-B773-46A5-A9AB-E016D9309BAB}" type="presParOf" srcId="{9E2C25E8-167E-4DE0-9F17-4BB8A3554607}" destId="{38CC7CC8-D379-4285-BF49-420F5C7FEDF1}" srcOrd="0" destOrd="0" presId="urn:microsoft.com/office/officeart/2005/8/layout/pList1"/>
    <dgm:cxn modelId="{D78064B4-95D2-4511-B8C3-A07F18FEE295}" type="presParOf" srcId="{9E2C25E8-167E-4DE0-9F17-4BB8A3554607}" destId="{F952E9E6-8701-4B40-9361-B044483DB506}"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9654AB-1D21-4540-AD4E-E1F7466BB406}">
      <dsp:nvSpPr>
        <dsp:cNvPr id="0" name=""/>
        <dsp:cNvSpPr/>
      </dsp:nvSpPr>
      <dsp:spPr>
        <a:xfrm>
          <a:off x="149230" y="1115"/>
          <a:ext cx="2716534" cy="18716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FA5C8B-34E6-4DB6-A26B-B9078B4BAC8C}">
      <dsp:nvSpPr>
        <dsp:cNvPr id="0" name=""/>
        <dsp:cNvSpPr/>
      </dsp:nvSpPr>
      <dsp:spPr>
        <a:xfrm>
          <a:off x="149230" y="1872808"/>
          <a:ext cx="2716534" cy="100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0" numCol="1" spcCol="1270" anchor="t" anchorCtr="0">
          <a:noAutofit/>
        </a:bodyPr>
        <a:lstStyle/>
        <a:p>
          <a:pPr marL="0" lvl="0" indent="0" algn="ctr" defTabSz="1289050">
            <a:lnSpc>
              <a:spcPct val="90000"/>
            </a:lnSpc>
            <a:spcBef>
              <a:spcPct val="0"/>
            </a:spcBef>
            <a:spcAft>
              <a:spcPct val="35000"/>
            </a:spcAft>
            <a:buNone/>
          </a:pPr>
          <a:r>
            <a:rPr lang="ar-IQ" sz="2900" kern="1200" dirty="0"/>
            <a:t>أ.د. سلافة صائب خضير</a:t>
          </a:r>
          <a:endParaRPr lang="en-US" sz="2900" kern="1200" dirty="0"/>
        </a:p>
      </dsp:txBody>
      <dsp:txXfrm>
        <a:off x="149230" y="1872808"/>
        <a:ext cx="2716534" cy="1007834"/>
      </dsp:txXfrm>
    </dsp:sp>
    <dsp:sp modelId="{06CD1307-FAFF-4418-B912-B7459DB4031F}">
      <dsp:nvSpPr>
        <dsp:cNvPr id="0" name=""/>
        <dsp:cNvSpPr/>
      </dsp:nvSpPr>
      <dsp:spPr>
        <a:xfrm>
          <a:off x="3137532" y="70387"/>
          <a:ext cx="2716534" cy="18716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001385-FFA5-417D-8471-BE60E10DA414}">
      <dsp:nvSpPr>
        <dsp:cNvPr id="0" name=""/>
        <dsp:cNvSpPr/>
      </dsp:nvSpPr>
      <dsp:spPr>
        <a:xfrm>
          <a:off x="3137532" y="1872808"/>
          <a:ext cx="2716534" cy="100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0" numCol="1" spcCol="1270" anchor="t" anchorCtr="0">
          <a:noAutofit/>
        </a:bodyPr>
        <a:lstStyle/>
        <a:p>
          <a:pPr marL="0" lvl="0" indent="0" algn="ctr" defTabSz="1289050">
            <a:lnSpc>
              <a:spcPct val="90000"/>
            </a:lnSpc>
            <a:spcBef>
              <a:spcPct val="0"/>
            </a:spcBef>
            <a:spcAft>
              <a:spcPct val="35000"/>
            </a:spcAft>
            <a:buNone/>
          </a:pPr>
          <a:r>
            <a:rPr lang="ar-IQ" sz="2900" kern="1200" dirty="0"/>
            <a:t>أ.د. آلاء محمد لازم</a:t>
          </a:r>
          <a:endParaRPr lang="en-US" sz="2900" kern="1200" dirty="0"/>
        </a:p>
      </dsp:txBody>
      <dsp:txXfrm>
        <a:off x="3137532" y="1872808"/>
        <a:ext cx="2716534" cy="1007834"/>
      </dsp:txXfrm>
    </dsp:sp>
    <dsp:sp modelId="{E7B43896-124A-4C09-845C-BDE451959DC3}">
      <dsp:nvSpPr>
        <dsp:cNvPr id="0" name=""/>
        <dsp:cNvSpPr/>
      </dsp:nvSpPr>
      <dsp:spPr>
        <a:xfrm>
          <a:off x="6125780" y="0"/>
          <a:ext cx="2716534" cy="18716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EFFD76-0196-4A52-88D1-82C0CADD6B1A}">
      <dsp:nvSpPr>
        <dsp:cNvPr id="0" name=""/>
        <dsp:cNvSpPr/>
      </dsp:nvSpPr>
      <dsp:spPr>
        <a:xfrm>
          <a:off x="6125834" y="1872808"/>
          <a:ext cx="2716534" cy="100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0" numCol="1" spcCol="1270" anchor="t" anchorCtr="0">
          <a:noAutofit/>
        </a:bodyPr>
        <a:lstStyle/>
        <a:p>
          <a:pPr marL="0" lvl="0" indent="0" algn="ctr" defTabSz="1289050">
            <a:lnSpc>
              <a:spcPct val="90000"/>
            </a:lnSpc>
            <a:spcBef>
              <a:spcPct val="0"/>
            </a:spcBef>
            <a:spcAft>
              <a:spcPct val="35000"/>
            </a:spcAft>
            <a:buNone/>
          </a:pPr>
          <a:r>
            <a:rPr lang="ar-IQ" sz="2900" kern="1200" dirty="0"/>
            <a:t>أ.د. أنسام محمد راشد </a:t>
          </a:r>
          <a:endParaRPr lang="en-US" sz="2900" kern="1200" dirty="0"/>
        </a:p>
      </dsp:txBody>
      <dsp:txXfrm>
        <a:off x="6125834" y="1872808"/>
        <a:ext cx="2716534" cy="1007834"/>
      </dsp:txXfrm>
    </dsp:sp>
    <dsp:sp modelId="{38CC7CC8-D379-4285-BF49-420F5C7FEDF1}">
      <dsp:nvSpPr>
        <dsp:cNvPr id="0" name=""/>
        <dsp:cNvSpPr/>
      </dsp:nvSpPr>
      <dsp:spPr>
        <a:xfrm>
          <a:off x="3137532" y="2896622"/>
          <a:ext cx="2716534" cy="1647295"/>
        </a:xfrm>
        <a:prstGeom prst="round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52E9E6-8701-4B40-9361-B044483DB506}">
      <dsp:nvSpPr>
        <dsp:cNvPr id="0" name=""/>
        <dsp:cNvSpPr/>
      </dsp:nvSpPr>
      <dsp:spPr>
        <a:xfrm>
          <a:off x="3137532" y="4911789"/>
          <a:ext cx="2716534" cy="100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0" numCol="1" spcCol="1270" anchor="t" anchorCtr="0">
          <a:noAutofit/>
        </a:bodyPr>
        <a:lstStyle/>
        <a:p>
          <a:pPr marL="0" lvl="0" indent="0" algn="ctr" defTabSz="1289050">
            <a:lnSpc>
              <a:spcPct val="90000"/>
            </a:lnSpc>
            <a:spcBef>
              <a:spcPct val="0"/>
            </a:spcBef>
            <a:spcAft>
              <a:spcPct val="35000"/>
            </a:spcAft>
            <a:buNone/>
          </a:pPr>
          <a:r>
            <a:rPr lang="ar-IQ" sz="2900" kern="1200" dirty="0" err="1"/>
            <a:t>أ.م.د</a:t>
          </a:r>
          <a:r>
            <a:rPr lang="ar-IQ" sz="2900" kern="1200" dirty="0"/>
            <a:t>. سهام صائب خضير</a:t>
          </a:r>
          <a:endParaRPr lang="en-US" sz="2900" kern="1200" dirty="0"/>
        </a:p>
      </dsp:txBody>
      <dsp:txXfrm>
        <a:off x="3137532" y="4911789"/>
        <a:ext cx="2716534" cy="1007834"/>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130081-1D69-4240-B10D-82E0AB147B31}"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358795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30081-1D69-4240-B10D-82E0AB147B31}"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205776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30081-1D69-4240-B10D-82E0AB147B31}"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190077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30081-1D69-4240-B10D-82E0AB147B31}"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185954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130081-1D69-4240-B10D-82E0AB147B31}"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46754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130081-1D69-4240-B10D-82E0AB147B31}"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288048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130081-1D69-4240-B10D-82E0AB147B31}" type="datetimeFigureOut">
              <a:rPr lang="en-US" smtClean="0"/>
              <a:t>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381386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130081-1D69-4240-B10D-82E0AB147B31}" type="datetimeFigureOut">
              <a:rPr lang="en-US" smtClean="0"/>
              <a:t>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2185440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30081-1D69-4240-B10D-82E0AB147B31}" type="datetimeFigureOut">
              <a:rPr lang="en-US" smtClean="0"/>
              <a:t>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1660576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130081-1D69-4240-B10D-82E0AB147B31}"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1925250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130081-1D69-4240-B10D-82E0AB147B31}"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E5C62-D674-4679-8B92-9AEB0C54090A}" type="slidenum">
              <a:rPr lang="en-US" smtClean="0"/>
              <a:t>‹#›</a:t>
            </a:fld>
            <a:endParaRPr lang="en-US"/>
          </a:p>
        </p:txBody>
      </p:sp>
    </p:spTree>
    <p:extLst>
      <p:ext uri="{BB962C8B-B14F-4D97-AF65-F5344CB8AC3E}">
        <p14:creationId xmlns:p14="http://schemas.microsoft.com/office/powerpoint/2010/main" val="229679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30081-1D69-4240-B10D-82E0AB147B31}" type="datetimeFigureOut">
              <a:rPr lang="en-US" smtClean="0"/>
              <a:t>3/20/2023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E5C62-D674-4679-8B92-9AEB0C54090A}" type="slidenum">
              <a:rPr lang="en-US" smtClean="0"/>
              <a:t>‹#›</a:t>
            </a:fld>
            <a:endParaRPr lang="en-US"/>
          </a:p>
        </p:txBody>
      </p:sp>
    </p:spTree>
    <p:extLst>
      <p:ext uri="{BB962C8B-B14F-4D97-AF65-F5344CB8AC3E}">
        <p14:creationId xmlns:p14="http://schemas.microsoft.com/office/powerpoint/2010/main" val="1576545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diagramLayout" Target="../diagrams/layout1.xml"/><Relationship Id="rId7" Type="http://schemas.openxmlformats.org/officeDocument/2006/relationships/image" Target="../media/image7.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mafahem.com/%D8%AA%D8%B9%D8%B1%D9%8A%D9%81%20%D8%A7%D9%84%D8%A7%D9%84%D9%82%D8%A7%D8%A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aaid.net/aldawah/104.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0C91AF29-2C4B-1FF6-89D4-EE6B341530A7}"/>
              </a:ext>
            </a:extLst>
          </p:cNvPr>
          <p:cNvPicPr>
            <a:picLocks noChangeAspect="1"/>
          </p:cNvPicPr>
          <p:nvPr/>
        </p:nvPicPr>
        <p:blipFill rotWithShape="1">
          <a:blip r:embed="rId2">
            <a:extLst>
              <a:ext uri="{28A0092B-C50C-407E-A947-70E740481C1C}">
                <a14:useLocalDpi xmlns:a14="http://schemas.microsoft.com/office/drawing/2010/main" val="0"/>
              </a:ext>
            </a:extLst>
          </a:blip>
          <a:srcRect l="29091" t="6158" r="33920" b="75556"/>
          <a:stretch/>
        </p:blipFill>
        <p:spPr>
          <a:xfrm>
            <a:off x="2065905" y="1"/>
            <a:ext cx="4182495" cy="1676400"/>
          </a:xfrm>
          <a:prstGeom prst="rect">
            <a:avLst/>
          </a:prstGeom>
        </p:spPr>
      </p:pic>
      <p:sp>
        <p:nvSpPr>
          <p:cNvPr id="2" name="Title 1"/>
          <p:cNvSpPr>
            <a:spLocks noGrp="1"/>
          </p:cNvSpPr>
          <p:nvPr>
            <p:ph type="ctrTitle"/>
          </p:nvPr>
        </p:nvSpPr>
        <p:spPr>
          <a:xfrm>
            <a:off x="914400" y="1524000"/>
            <a:ext cx="7238999" cy="1955527"/>
          </a:xfrm>
        </p:spPr>
        <p:txBody>
          <a:bodyPr>
            <a:normAutofit fontScale="90000"/>
          </a:bodyPr>
          <a:lstStyle/>
          <a:p>
            <a:r>
              <a:rPr lang="ar-IQ" b="1" dirty="0">
                <a:solidFill>
                  <a:schemeClr val="accent1">
                    <a:lumMod val="75000"/>
                  </a:schemeClr>
                </a:solidFill>
              </a:rPr>
              <a:t>يُقيم قسم اللغة العربية في كلية التربية ابن رشد للعلوم الانسانية جامعة بغداد برعاية السيد العميد المحترم دورة تدريبية بعنوان</a:t>
            </a:r>
            <a:endParaRPr lang="en-US" b="1" dirty="0">
              <a:solidFill>
                <a:schemeClr val="accent1">
                  <a:lumMod val="75000"/>
                </a:schemeClr>
              </a:solidFill>
            </a:endParaRPr>
          </a:p>
        </p:txBody>
      </p:sp>
      <p:sp>
        <p:nvSpPr>
          <p:cNvPr id="3" name="Subtitle 2"/>
          <p:cNvSpPr>
            <a:spLocks noGrp="1"/>
          </p:cNvSpPr>
          <p:nvPr>
            <p:ph type="subTitle" idx="1"/>
          </p:nvPr>
        </p:nvSpPr>
        <p:spPr>
          <a:xfrm>
            <a:off x="1332339" y="4578616"/>
            <a:ext cx="6400800" cy="1212583"/>
          </a:xfrm>
        </p:spPr>
        <p:txBody>
          <a:bodyPr>
            <a:normAutofit fontScale="40000" lnSpcReduction="20000"/>
          </a:bodyPr>
          <a:lstStyle/>
          <a:p>
            <a:r>
              <a:rPr lang="ar-IQ" sz="4400" b="1" dirty="0">
                <a:solidFill>
                  <a:srgbClr val="23268D"/>
                </a:solidFill>
                <a:cs typeface="+mj-cs"/>
              </a:rPr>
              <a:t>يحاضر فيها : أ.د. سلافة صائب خضير</a:t>
            </a:r>
          </a:p>
          <a:p>
            <a:r>
              <a:rPr lang="ar-IQ" sz="4400" b="1" dirty="0">
                <a:solidFill>
                  <a:srgbClr val="23268D"/>
                </a:solidFill>
                <a:cs typeface="+mj-cs"/>
              </a:rPr>
              <a:t>أ.د. آلاء محمد لازم</a:t>
            </a:r>
          </a:p>
          <a:p>
            <a:r>
              <a:rPr lang="ar-IQ" sz="4400" b="1" dirty="0">
                <a:solidFill>
                  <a:srgbClr val="23268D"/>
                </a:solidFill>
                <a:cs typeface="+mj-cs"/>
              </a:rPr>
              <a:t>أ.د. أنسام محمد راشد </a:t>
            </a:r>
          </a:p>
          <a:p>
            <a:r>
              <a:rPr lang="ar-IQ" sz="4400" b="1" dirty="0">
                <a:solidFill>
                  <a:srgbClr val="23268D"/>
                </a:solidFill>
                <a:cs typeface="+mj-cs"/>
              </a:rPr>
              <a:t>أ.م.د. سهام صائب خضير</a:t>
            </a:r>
            <a:r>
              <a:rPr lang="ar-IQ" sz="4400" b="1" dirty="0">
                <a:solidFill>
                  <a:schemeClr val="accent1">
                    <a:lumMod val="75000"/>
                  </a:schemeClr>
                </a:solidFill>
                <a:cs typeface="+mj-cs"/>
              </a:rPr>
              <a:t> </a:t>
            </a:r>
            <a:endParaRPr lang="en-US" sz="4400" b="1" dirty="0">
              <a:solidFill>
                <a:schemeClr val="accent1">
                  <a:lumMod val="75000"/>
                </a:schemeClr>
              </a:solidFill>
              <a:cs typeface="+mj-cs"/>
            </a:endParaRPr>
          </a:p>
        </p:txBody>
      </p:sp>
      <p:sp>
        <p:nvSpPr>
          <p:cNvPr id="4" name="Right Triangle 3"/>
          <p:cNvSpPr/>
          <p:nvPr/>
        </p:nvSpPr>
        <p:spPr>
          <a:xfrm rot="18421228">
            <a:off x="1379958" y="-588273"/>
            <a:ext cx="897683" cy="1155607"/>
          </a:xfrm>
          <a:prstGeom prst="r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8286337">
            <a:off x="7425024" y="-136711"/>
            <a:ext cx="838200" cy="234334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5791200"/>
            <a:ext cx="19812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Pentagon 10"/>
          <p:cNvSpPr/>
          <p:nvPr/>
        </p:nvSpPr>
        <p:spPr>
          <a:xfrm rot="18127125">
            <a:off x="7812094" y="1181534"/>
            <a:ext cx="1641614" cy="584606"/>
          </a:xfrm>
          <a:prstGeom prst="homePlat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entagon 11"/>
          <p:cNvSpPr/>
          <p:nvPr/>
        </p:nvSpPr>
        <p:spPr>
          <a:xfrm rot="7547662">
            <a:off x="-211515" y="5735087"/>
            <a:ext cx="1532479" cy="914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inus 12"/>
          <p:cNvSpPr/>
          <p:nvPr/>
        </p:nvSpPr>
        <p:spPr>
          <a:xfrm rot="18495723">
            <a:off x="-962759" y="1629884"/>
            <a:ext cx="3953880" cy="51451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24589" y="5449770"/>
            <a:ext cx="1167811" cy="1431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 name="Straight Connector 14"/>
          <p:cNvCxnSpPr/>
          <p:nvPr/>
        </p:nvCxnSpPr>
        <p:spPr>
          <a:xfrm flipH="1">
            <a:off x="7543800" y="5400674"/>
            <a:ext cx="1600200" cy="1457326"/>
          </a:xfrm>
          <a:prstGeom prst="line">
            <a:avLst/>
          </a:prstGeom>
          <a:ln w="82550">
            <a:solidFill>
              <a:schemeClr val="accent2">
                <a:lumMod val="60000"/>
                <a:lumOff val="40000"/>
                <a:alpha val="66000"/>
              </a:schemeClr>
            </a:solidFill>
          </a:ln>
        </p:spPr>
        <p:style>
          <a:lnRef idx="1">
            <a:schemeClr val="accent1"/>
          </a:lnRef>
          <a:fillRef idx="0">
            <a:schemeClr val="accent1"/>
          </a:fillRef>
          <a:effectRef idx="0">
            <a:schemeClr val="accent1"/>
          </a:effectRef>
          <a:fontRef idx="minor">
            <a:schemeClr val="tx1"/>
          </a:fontRef>
        </p:style>
      </p:cxnSp>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0787332">
            <a:off x="-252729" y="798200"/>
            <a:ext cx="1835378" cy="1634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41" y="706955"/>
            <a:ext cx="1969580" cy="1755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itle 1"/>
          <p:cNvSpPr txBox="1">
            <a:spLocks/>
          </p:cNvSpPr>
          <p:nvPr/>
        </p:nvSpPr>
        <p:spPr>
          <a:xfrm>
            <a:off x="1282001" y="5581437"/>
            <a:ext cx="7087402" cy="1265411"/>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IQ" sz="2000" dirty="0">
                <a:solidFill>
                  <a:schemeClr val="tx1">
                    <a:lumMod val="95000"/>
                    <a:lumOff val="5000"/>
                  </a:schemeClr>
                </a:solidFill>
              </a:rPr>
              <a:t>مدة الدورة : خمسة أيام .تبدأ من يوم الأحد الموافق12 /3 / 2023 في العاشرة صباحاً </a:t>
            </a:r>
          </a:p>
          <a:p>
            <a:r>
              <a:rPr lang="ar-IQ" sz="2000" dirty="0">
                <a:solidFill>
                  <a:schemeClr val="tx1">
                    <a:lumMod val="95000"/>
                    <a:lumOff val="5000"/>
                  </a:schemeClr>
                </a:solidFill>
              </a:rPr>
              <a:t>في قاعة هاشك طه شلاش</a:t>
            </a:r>
          </a:p>
        </p:txBody>
      </p:sp>
      <p:sp>
        <p:nvSpPr>
          <p:cNvPr id="31" name="Title 1"/>
          <p:cNvSpPr txBox="1">
            <a:spLocks/>
          </p:cNvSpPr>
          <p:nvPr/>
        </p:nvSpPr>
        <p:spPr>
          <a:xfrm>
            <a:off x="2065905" y="3429000"/>
            <a:ext cx="5020695" cy="104131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IQ" sz="48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rPr>
              <a:t>مهارات فن الإلقاء</a:t>
            </a:r>
            <a:endParaRPr lang="en-US" sz="48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78725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 y="2120039"/>
            <a:ext cx="9166225" cy="3059235"/>
          </a:xfrm>
          <a:prstGeom prst="rect">
            <a:avLst/>
          </a:prstGeom>
          <a:noFill/>
          <a:ln w="9525">
            <a:noFill/>
            <a:miter lim="800000"/>
            <a:headEnd/>
            <a:tailEnd/>
          </a:ln>
        </p:spPr>
        <p:txBody>
          <a:bodyPr lIns="89216" tIns="44609" rIns="89216" bIns="44609">
            <a:spAutoFit/>
          </a:bodyPr>
          <a:lstStyle/>
          <a:p>
            <a:pPr algn="r" rtl="1">
              <a:spcBef>
                <a:spcPct val="50000"/>
              </a:spcBef>
              <a:buFontTx/>
              <a:buChar char="-"/>
            </a:pPr>
            <a:r>
              <a:rPr lang="ar-AE" sz="3508" b="1" dirty="0">
                <a:cs typeface="Simplified Arabic" pitchFamily="18" charset="-78"/>
              </a:rPr>
              <a:t> سخّن صوتك </a:t>
            </a:r>
            <a:r>
              <a:rPr lang="ar-AE" sz="3080" b="1" dirty="0">
                <a:solidFill>
                  <a:srgbClr val="A50021"/>
                </a:solidFill>
                <a:cs typeface="Simplified Arabic" pitchFamily="18" charset="-78"/>
              </a:rPr>
              <a:t>( إنها لحظات تاريخية لن تتكرر .. ابدأ بحيوية ).</a:t>
            </a:r>
          </a:p>
          <a:p>
            <a:pPr algn="r" rtl="1">
              <a:spcBef>
                <a:spcPct val="50000"/>
              </a:spcBef>
              <a:buFontTx/>
              <a:buChar char="-"/>
            </a:pPr>
            <a:r>
              <a:rPr lang="ar-AE" sz="3508" b="1" dirty="0">
                <a:cs typeface="Simplified Arabic" pitchFamily="18" charset="-78"/>
              </a:rPr>
              <a:t> لا تكن مملاً </a:t>
            </a:r>
            <a:r>
              <a:rPr lang="ar-AE" sz="3080" b="1" dirty="0">
                <a:solidFill>
                  <a:srgbClr val="A50021"/>
                </a:solidFill>
                <a:cs typeface="Simplified Arabic" pitchFamily="18" charset="-78"/>
              </a:rPr>
              <a:t>( نبرة الصوت ثابتة ).</a:t>
            </a:r>
          </a:p>
          <a:p>
            <a:pPr algn="r" rtl="1">
              <a:spcBef>
                <a:spcPct val="50000"/>
              </a:spcBef>
              <a:buFontTx/>
              <a:buChar char="-"/>
            </a:pPr>
            <a:r>
              <a:rPr lang="ar-AE" sz="3508" b="1" dirty="0">
                <a:cs typeface="Simplified Arabic" pitchFamily="18" charset="-78"/>
              </a:rPr>
              <a:t> السرعة، النبرة، الحدّة،... </a:t>
            </a:r>
            <a:r>
              <a:rPr lang="ar-AE" sz="3080" b="1" dirty="0">
                <a:solidFill>
                  <a:srgbClr val="A50021"/>
                </a:solidFill>
                <a:cs typeface="Simplified Arabic" pitchFamily="18" charset="-78"/>
              </a:rPr>
              <a:t>( </a:t>
            </a:r>
            <a:r>
              <a:rPr lang="ar-AE" sz="3080" b="1" dirty="0" err="1">
                <a:solidFill>
                  <a:srgbClr val="A50021"/>
                </a:solidFill>
                <a:cs typeface="Simplified Arabic" pitchFamily="18" charset="-78"/>
              </a:rPr>
              <a:t>إنتبه</a:t>
            </a:r>
            <a:r>
              <a:rPr lang="ar-AE" sz="3080" b="1" dirty="0">
                <a:solidFill>
                  <a:srgbClr val="A50021"/>
                </a:solidFill>
                <a:cs typeface="Simplified Arabic" pitchFamily="18" charset="-78"/>
              </a:rPr>
              <a:t> لذلك )!!</a:t>
            </a:r>
          </a:p>
          <a:p>
            <a:pPr algn="r" rtl="1">
              <a:spcBef>
                <a:spcPct val="50000"/>
              </a:spcBef>
              <a:buFontTx/>
              <a:buChar char="-"/>
            </a:pPr>
            <a:r>
              <a:rPr lang="ar-AE" sz="3508" b="1" dirty="0">
                <a:cs typeface="Simplified Arabic" pitchFamily="18" charset="-78"/>
              </a:rPr>
              <a:t> استخدم الصوت للتأثير على الكلمات التي تريد التركيز عليها.</a:t>
            </a:r>
            <a:endParaRPr lang="en-US" sz="3508" b="1" dirty="0">
              <a:cs typeface="Simplified Arabic" pitchFamily="18" charset="-78"/>
            </a:endParaRPr>
          </a:p>
        </p:txBody>
      </p:sp>
      <p:sp>
        <p:nvSpPr>
          <p:cNvPr id="39939" name="Rectangle 3"/>
          <p:cNvSpPr>
            <a:spLocks noChangeArrowheads="1"/>
          </p:cNvSpPr>
          <p:nvPr/>
        </p:nvSpPr>
        <p:spPr bwMode="auto">
          <a:xfrm>
            <a:off x="2514601" y="841030"/>
            <a:ext cx="4114800" cy="646993"/>
          </a:xfrm>
          <a:prstGeom prst="rect">
            <a:avLst/>
          </a:prstGeom>
          <a:solidFill>
            <a:schemeClr val="accent1">
              <a:lumMod val="40000"/>
              <a:lumOff val="60000"/>
            </a:schemeClr>
          </a:solidFill>
          <a:ln w="28575" cap="sq">
            <a:solidFill>
              <a:srgbClr val="000000"/>
            </a:solidFill>
            <a:miter lim="800000"/>
            <a:headEnd type="none" w="sm" len="sm"/>
            <a:tailEnd type="none" w="sm" len="sm"/>
          </a:ln>
        </p:spPr>
        <p:txBody>
          <a:bodyPr wrap="none" lIns="89216" tIns="44609" rIns="89216" bIns="44609" anchor="ctr"/>
          <a:lstStyle/>
          <a:p>
            <a:pPr algn="ctr" rtl="1"/>
            <a:r>
              <a:rPr lang="ar-AE" sz="3080" b="1" dirty="0">
                <a:solidFill>
                  <a:schemeClr val="bg1"/>
                </a:solidFill>
                <a:latin typeface="Times New Roman" pitchFamily="18" charset="0"/>
              </a:rPr>
              <a:t>نصـــائح للصــــوت</a:t>
            </a:r>
            <a:endParaRPr lang="en-US" sz="3080" b="1" dirty="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plus(in)">
                                      <p:cBhvr>
                                        <p:cTn id="7" dur="500"/>
                                        <p:tgtEl>
                                          <p:spTgt spid="399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9938">
                                            <p:txEl>
                                              <p:pRg st="0" end="0"/>
                                            </p:txEl>
                                          </p:spTgt>
                                        </p:tgtEl>
                                        <p:attrNameLst>
                                          <p:attrName>style.visibility</p:attrName>
                                        </p:attrNameLst>
                                      </p:cBhvr>
                                      <p:to>
                                        <p:strVal val="visible"/>
                                      </p:to>
                                    </p:set>
                                    <p:animEffect transition="in" filter="fade">
                                      <p:cBhvr>
                                        <p:cTn id="12" dur="500"/>
                                        <p:tgtEl>
                                          <p:spTgt spid="39938">
                                            <p:txEl>
                                              <p:pRg st="0" end="0"/>
                                            </p:txEl>
                                          </p:spTgt>
                                        </p:tgtEl>
                                      </p:cBhvr>
                                    </p:animEffect>
                                    <p:anim calcmode="lin" valueType="num">
                                      <p:cBhvr>
                                        <p:cTn id="13" dur="500" fill="hold"/>
                                        <p:tgtEl>
                                          <p:spTgt spid="39938">
                                            <p:txEl>
                                              <p:pRg st="0" end="0"/>
                                            </p:txEl>
                                          </p:spTgt>
                                        </p:tgtEl>
                                        <p:attrNameLst>
                                          <p:attrName>ppt_x</p:attrName>
                                        </p:attrNameLst>
                                      </p:cBhvr>
                                      <p:tavLst>
                                        <p:tav tm="0">
                                          <p:val>
                                            <p:strVal val="#ppt_x"/>
                                          </p:val>
                                        </p:tav>
                                        <p:tav tm="100000">
                                          <p:val>
                                            <p:strVal val="#ppt_x"/>
                                          </p:val>
                                        </p:tav>
                                      </p:tavLst>
                                    </p:anim>
                                    <p:anim calcmode="lin" valueType="num">
                                      <p:cBhvr>
                                        <p:cTn id="14" dur="450" decel="100000" fill="hold"/>
                                        <p:tgtEl>
                                          <p:spTgt spid="39938">
                                            <p:txEl>
                                              <p:pRg st="0" end="0"/>
                                            </p:txEl>
                                          </p:spTgt>
                                        </p:tgtEl>
                                        <p:attrNameLst>
                                          <p:attrName>ppt_y</p:attrName>
                                        </p:attrNameLst>
                                      </p:cBhvr>
                                      <p:tavLst>
                                        <p:tav tm="0">
                                          <p:val>
                                            <p:strVal val="#ppt_y+1"/>
                                          </p:val>
                                        </p:tav>
                                        <p:tav tm="100000">
                                          <p:val>
                                            <p:strVal val="#ppt_y-.03"/>
                                          </p:val>
                                        </p:tav>
                                      </p:tavLst>
                                    </p:anim>
                                    <p:anim calcmode="lin" valueType="num">
                                      <p:cBhvr>
                                        <p:cTn id="15" dur="50" accel="100000" fill="hold">
                                          <p:stCondLst>
                                            <p:cond delay="450"/>
                                          </p:stCondLst>
                                        </p:cTn>
                                        <p:tgtEl>
                                          <p:spTgt spid="3993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9938">
                                            <p:txEl>
                                              <p:pRg st="1" end="1"/>
                                            </p:txEl>
                                          </p:spTgt>
                                        </p:tgtEl>
                                        <p:attrNameLst>
                                          <p:attrName>style.visibility</p:attrName>
                                        </p:attrNameLst>
                                      </p:cBhvr>
                                      <p:to>
                                        <p:strVal val="visible"/>
                                      </p:to>
                                    </p:set>
                                    <p:animEffect transition="in" filter="fade">
                                      <p:cBhvr>
                                        <p:cTn id="20" dur="500"/>
                                        <p:tgtEl>
                                          <p:spTgt spid="39938">
                                            <p:txEl>
                                              <p:pRg st="1" end="1"/>
                                            </p:txEl>
                                          </p:spTgt>
                                        </p:tgtEl>
                                      </p:cBhvr>
                                    </p:animEffect>
                                    <p:anim calcmode="lin" valueType="num">
                                      <p:cBhvr>
                                        <p:cTn id="21" dur="500" fill="hold"/>
                                        <p:tgtEl>
                                          <p:spTgt spid="39938">
                                            <p:txEl>
                                              <p:pRg st="1" end="1"/>
                                            </p:txEl>
                                          </p:spTgt>
                                        </p:tgtEl>
                                        <p:attrNameLst>
                                          <p:attrName>ppt_x</p:attrName>
                                        </p:attrNameLst>
                                      </p:cBhvr>
                                      <p:tavLst>
                                        <p:tav tm="0">
                                          <p:val>
                                            <p:strVal val="#ppt_x"/>
                                          </p:val>
                                        </p:tav>
                                        <p:tav tm="100000">
                                          <p:val>
                                            <p:strVal val="#ppt_x"/>
                                          </p:val>
                                        </p:tav>
                                      </p:tavLst>
                                    </p:anim>
                                    <p:anim calcmode="lin" valueType="num">
                                      <p:cBhvr>
                                        <p:cTn id="22" dur="450" decel="100000" fill="hold"/>
                                        <p:tgtEl>
                                          <p:spTgt spid="39938">
                                            <p:txEl>
                                              <p:pRg st="1" end="1"/>
                                            </p:txEl>
                                          </p:spTgt>
                                        </p:tgtEl>
                                        <p:attrNameLst>
                                          <p:attrName>ppt_y</p:attrName>
                                        </p:attrNameLst>
                                      </p:cBhvr>
                                      <p:tavLst>
                                        <p:tav tm="0">
                                          <p:val>
                                            <p:strVal val="#ppt_y+1"/>
                                          </p:val>
                                        </p:tav>
                                        <p:tav tm="100000">
                                          <p:val>
                                            <p:strVal val="#ppt_y-.03"/>
                                          </p:val>
                                        </p:tav>
                                      </p:tavLst>
                                    </p:anim>
                                    <p:anim calcmode="lin" valueType="num">
                                      <p:cBhvr>
                                        <p:cTn id="23" dur="50" accel="100000" fill="hold">
                                          <p:stCondLst>
                                            <p:cond delay="450"/>
                                          </p:stCondLst>
                                        </p:cTn>
                                        <p:tgtEl>
                                          <p:spTgt spid="39938">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9938">
                                            <p:txEl>
                                              <p:pRg st="2" end="2"/>
                                            </p:txEl>
                                          </p:spTgt>
                                        </p:tgtEl>
                                        <p:attrNameLst>
                                          <p:attrName>style.visibility</p:attrName>
                                        </p:attrNameLst>
                                      </p:cBhvr>
                                      <p:to>
                                        <p:strVal val="visible"/>
                                      </p:to>
                                    </p:set>
                                    <p:animEffect transition="in" filter="fade">
                                      <p:cBhvr>
                                        <p:cTn id="28" dur="500"/>
                                        <p:tgtEl>
                                          <p:spTgt spid="39938">
                                            <p:txEl>
                                              <p:pRg st="2" end="2"/>
                                            </p:txEl>
                                          </p:spTgt>
                                        </p:tgtEl>
                                      </p:cBhvr>
                                    </p:animEffect>
                                    <p:anim calcmode="lin" valueType="num">
                                      <p:cBhvr>
                                        <p:cTn id="29" dur="500" fill="hold"/>
                                        <p:tgtEl>
                                          <p:spTgt spid="39938">
                                            <p:txEl>
                                              <p:pRg st="2" end="2"/>
                                            </p:txEl>
                                          </p:spTgt>
                                        </p:tgtEl>
                                        <p:attrNameLst>
                                          <p:attrName>ppt_x</p:attrName>
                                        </p:attrNameLst>
                                      </p:cBhvr>
                                      <p:tavLst>
                                        <p:tav tm="0">
                                          <p:val>
                                            <p:strVal val="#ppt_x"/>
                                          </p:val>
                                        </p:tav>
                                        <p:tav tm="100000">
                                          <p:val>
                                            <p:strVal val="#ppt_x"/>
                                          </p:val>
                                        </p:tav>
                                      </p:tavLst>
                                    </p:anim>
                                    <p:anim calcmode="lin" valueType="num">
                                      <p:cBhvr>
                                        <p:cTn id="30" dur="450" decel="100000" fill="hold"/>
                                        <p:tgtEl>
                                          <p:spTgt spid="39938">
                                            <p:txEl>
                                              <p:pRg st="2" end="2"/>
                                            </p:txEl>
                                          </p:spTgt>
                                        </p:tgtEl>
                                        <p:attrNameLst>
                                          <p:attrName>ppt_y</p:attrName>
                                        </p:attrNameLst>
                                      </p:cBhvr>
                                      <p:tavLst>
                                        <p:tav tm="0">
                                          <p:val>
                                            <p:strVal val="#ppt_y+1"/>
                                          </p:val>
                                        </p:tav>
                                        <p:tav tm="100000">
                                          <p:val>
                                            <p:strVal val="#ppt_y-.03"/>
                                          </p:val>
                                        </p:tav>
                                      </p:tavLst>
                                    </p:anim>
                                    <p:anim calcmode="lin" valueType="num">
                                      <p:cBhvr>
                                        <p:cTn id="31" dur="50" accel="100000" fill="hold">
                                          <p:stCondLst>
                                            <p:cond delay="450"/>
                                          </p:stCondLst>
                                        </p:cTn>
                                        <p:tgtEl>
                                          <p:spTgt spid="39938">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7" presetClass="entr" presetSubtype="0" fill="hold" grpId="0" nodeType="clickEffect">
                                  <p:stCondLst>
                                    <p:cond delay="0"/>
                                  </p:stCondLst>
                                  <p:childTnLst>
                                    <p:set>
                                      <p:cBhvr>
                                        <p:cTn id="35" dur="1" fill="hold">
                                          <p:stCondLst>
                                            <p:cond delay="0"/>
                                          </p:stCondLst>
                                        </p:cTn>
                                        <p:tgtEl>
                                          <p:spTgt spid="39938">
                                            <p:txEl>
                                              <p:pRg st="3" end="3"/>
                                            </p:txEl>
                                          </p:spTgt>
                                        </p:tgtEl>
                                        <p:attrNameLst>
                                          <p:attrName>style.visibility</p:attrName>
                                        </p:attrNameLst>
                                      </p:cBhvr>
                                      <p:to>
                                        <p:strVal val="visible"/>
                                      </p:to>
                                    </p:set>
                                    <p:animEffect transition="in" filter="fade">
                                      <p:cBhvr>
                                        <p:cTn id="36" dur="500"/>
                                        <p:tgtEl>
                                          <p:spTgt spid="39938">
                                            <p:txEl>
                                              <p:pRg st="3" end="3"/>
                                            </p:txEl>
                                          </p:spTgt>
                                        </p:tgtEl>
                                      </p:cBhvr>
                                    </p:animEffect>
                                    <p:anim calcmode="lin" valueType="num">
                                      <p:cBhvr>
                                        <p:cTn id="37" dur="500" fill="hold"/>
                                        <p:tgtEl>
                                          <p:spTgt spid="39938">
                                            <p:txEl>
                                              <p:pRg st="3" end="3"/>
                                            </p:txEl>
                                          </p:spTgt>
                                        </p:tgtEl>
                                        <p:attrNameLst>
                                          <p:attrName>ppt_x</p:attrName>
                                        </p:attrNameLst>
                                      </p:cBhvr>
                                      <p:tavLst>
                                        <p:tav tm="0">
                                          <p:val>
                                            <p:strVal val="#ppt_x"/>
                                          </p:val>
                                        </p:tav>
                                        <p:tav tm="100000">
                                          <p:val>
                                            <p:strVal val="#ppt_x"/>
                                          </p:val>
                                        </p:tav>
                                      </p:tavLst>
                                    </p:anim>
                                    <p:anim calcmode="lin" valueType="num">
                                      <p:cBhvr>
                                        <p:cTn id="38" dur="450" decel="100000" fill="hold"/>
                                        <p:tgtEl>
                                          <p:spTgt spid="39938">
                                            <p:txEl>
                                              <p:pRg st="3" end="3"/>
                                            </p:txEl>
                                          </p:spTgt>
                                        </p:tgtEl>
                                        <p:attrNameLst>
                                          <p:attrName>ppt_y</p:attrName>
                                        </p:attrNameLst>
                                      </p:cBhvr>
                                      <p:tavLst>
                                        <p:tav tm="0">
                                          <p:val>
                                            <p:strVal val="#ppt_y+1"/>
                                          </p:val>
                                        </p:tav>
                                        <p:tav tm="100000">
                                          <p:val>
                                            <p:strVal val="#ppt_y-.03"/>
                                          </p:val>
                                        </p:tav>
                                      </p:tavLst>
                                    </p:anim>
                                    <p:anim calcmode="lin" valueType="num">
                                      <p:cBhvr>
                                        <p:cTn id="39" dur="50" accel="100000" fill="hold">
                                          <p:stCondLst>
                                            <p:cond delay="450"/>
                                          </p:stCondLst>
                                        </p:cTn>
                                        <p:tgtEl>
                                          <p:spTgt spid="39938">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p:bldP spid="3993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281F22E-BAA7-AD31-5E3D-BF5DFB2D0F24}"/>
              </a:ext>
            </a:extLst>
          </p:cNvPr>
          <p:cNvSpPr>
            <a:spLocks noGrp="1"/>
          </p:cNvSpPr>
          <p:nvPr>
            <p:ph type="title"/>
          </p:nvPr>
        </p:nvSpPr>
        <p:spPr>
          <a:xfrm>
            <a:off x="0" y="0"/>
            <a:ext cx="9144000" cy="1417638"/>
          </a:xfrm>
        </p:spPr>
        <p:txBody>
          <a:bodyPr>
            <a:normAutofit/>
          </a:bodyPr>
          <a:lstStyle/>
          <a:p>
            <a:r>
              <a:rPr lang="ar-IQ" sz="4800" b="1" i="0" dirty="0">
                <a:solidFill>
                  <a:srgbClr val="C00000"/>
                </a:solidFill>
                <a:effectLst/>
                <a:latin typeface="Tajawal"/>
              </a:rPr>
              <a:t>تقنيات التنفس الصحيحة:</a:t>
            </a:r>
            <a:endParaRPr lang="en-US" sz="4800" b="1" dirty="0">
              <a:solidFill>
                <a:srgbClr val="C00000"/>
              </a:solidFill>
            </a:endParaRPr>
          </a:p>
        </p:txBody>
      </p:sp>
      <p:sp>
        <p:nvSpPr>
          <p:cNvPr id="3" name="عنصر نائب للمحتوى 2">
            <a:extLst>
              <a:ext uri="{FF2B5EF4-FFF2-40B4-BE49-F238E27FC236}">
                <a16:creationId xmlns:a16="http://schemas.microsoft.com/office/drawing/2014/main" id="{AB8370D1-0C5D-A4FC-34AF-6107321B5BCD}"/>
              </a:ext>
            </a:extLst>
          </p:cNvPr>
          <p:cNvSpPr>
            <a:spLocks noGrp="1"/>
          </p:cNvSpPr>
          <p:nvPr>
            <p:ph idx="1"/>
          </p:nvPr>
        </p:nvSpPr>
        <p:spPr>
          <a:xfrm>
            <a:off x="0" y="1143000"/>
            <a:ext cx="9144000" cy="5715000"/>
          </a:xfrm>
        </p:spPr>
        <p:txBody>
          <a:bodyPr>
            <a:normAutofit lnSpcReduction="10000"/>
          </a:bodyPr>
          <a:lstStyle/>
          <a:p>
            <a:pPr marL="0" indent="0" algn="r" rtl="1">
              <a:buNone/>
            </a:pPr>
            <a:r>
              <a:rPr lang="ar-IQ" b="0" i="0" dirty="0">
                <a:solidFill>
                  <a:srgbClr val="212529"/>
                </a:solidFill>
                <a:effectLst/>
                <a:latin typeface="Tajawal"/>
              </a:rPr>
              <a:t>- </a:t>
            </a:r>
            <a:r>
              <a:rPr lang="ar-IQ" sz="4000" b="1" i="0" dirty="0">
                <a:solidFill>
                  <a:srgbClr val="212529"/>
                </a:solidFill>
                <a:effectLst/>
                <a:latin typeface="Tajawal"/>
              </a:rPr>
              <a:t>يجب أخذ الأنفاس بشكل متكرر وبعمق. </a:t>
            </a:r>
          </a:p>
          <a:p>
            <a:pPr marL="0" indent="0" algn="r">
              <a:buNone/>
            </a:pPr>
            <a:r>
              <a:rPr lang="ar-IQ" sz="4000" b="1" dirty="0">
                <a:solidFill>
                  <a:srgbClr val="212529"/>
                </a:solidFill>
                <a:latin typeface="Tajawal"/>
              </a:rPr>
              <a:t>-</a:t>
            </a:r>
            <a:r>
              <a:rPr lang="ar-IQ" sz="4000" b="1" i="0" dirty="0">
                <a:solidFill>
                  <a:srgbClr val="212529"/>
                </a:solidFill>
                <a:effectLst/>
                <a:latin typeface="Tajawal"/>
              </a:rPr>
              <a:t>يجب أن تؤخذ بهدوء دون إصدار صوت. </a:t>
            </a:r>
          </a:p>
          <a:p>
            <a:pPr marL="0" indent="0" algn="r">
              <a:buNone/>
            </a:pPr>
            <a:r>
              <a:rPr lang="ar-IQ" sz="4000" b="1" dirty="0">
                <a:solidFill>
                  <a:srgbClr val="212529"/>
                </a:solidFill>
                <a:latin typeface="Tajawal"/>
              </a:rPr>
              <a:t>-</a:t>
            </a:r>
            <a:r>
              <a:rPr lang="ar-IQ" sz="4000" b="1" i="0" dirty="0">
                <a:solidFill>
                  <a:srgbClr val="212529"/>
                </a:solidFill>
                <a:effectLst/>
                <a:latin typeface="Tajawal"/>
              </a:rPr>
              <a:t>التنفس من خلال الأنف هو الطريقة الأكثر صحة للتنفس. </a:t>
            </a:r>
          </a:p>
          <a:p>
            <a:pPr marL="0" indent="0" algn="r">
              <a:buNone/>
            </a:pPr>
            <a:r>
              <a:rPr lang="ar-IQ" sz="4000" b="1" dirty="0">
                <a:solidFill>
                  <a:srgbClr val="212529"/>
                </a:solidFill>
                <a:latin typeface="Tajawal"/>
              </a:rPr>
              <a:t>- </a:t>
            </a:r>
            <a:r>
              <a:rPr lang="ar-IQ" sz="4000" b="1" i="0" dirty="0">
                <a:solidFill>
                  <a:srgbClr val="212529"/>
                </a:solidFill>
                <a:effectLst/>
                <a:latin typeface="Tajawal"/>
              </a:rPr>
              <a:t>لا تتحدث في أثناء التنفس. لا ينبغي إعطاء زفير مفاجئ. أثناء التحدث، من الضروري ضبط التنفس حسب مسار الكلام. </a:t>
            </a:r>
          </a:p>
          <a:p>
            <a:pPr marL="0" indent="0" algn="r">
              <a:buNone/>
            </a:pPr>
            <a:r>
              <a:rPr lang="ar-IQ" sz="4000" b="1" dirty="0">
                <a:solidFill>
                  <a:srgbClr val="212529"/>
                </a:solidFill>
                <a:latin typeface="Tajawal"/>
              </a:rPr>
              <a:t>- </a:t>
            </a:r>
            <a:r>
              <a:rPr lang="ar-IQ" sz="4000" b="1" i="0" dirty="0">
                <a:solidFill>
                  <a:srgbClr val="212529"/>
                </a:solidFill>
                <a:effectLst/>
                <a:latin typeface="Tajawal"/>
              </a:rPr>
              <a:t>يجب استخدام الحجاب الحاجز أثناء التنفس</a:t>
            </a:r>
            <a:br>
              <a:rPr lang="ar-IQ" sz="4000" b="1" dirty="0"/>
            </a:br>
            <a:endParaRPr lang="en-US" sz="4000" b="1" dirty="0"/>
          </a:p>
        </p:txBody>
      </p:sp>
    </p:spTree>
    <p:extLst>
      <p:ext uri="{BB962C8B-B14F-4D97-AF65-F5344CB8AC3E}">
        <p14:creationId xmlns:p14="http://schemas.microsoft.com/office/powerpoint/2010/main" val="257434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2135015"/>
            <a:ext cx="9144000" cy="3881897"/>
          </a:xfrm>
          <a:prstGeom prst="rect">
            <a:avLst/>
          </a:prstGeom>
          <a:noFill/>
          <a:ln w="9525">
            <a:noFill/>
            <a:miter lim="800000"/>
            <a:headEnd/>
            <a:tailEnd/>
          </a:ln>
        </p:spPr>
        <p:txBody>
          <a:bodyPr lIns="89216" tIns="44609" rIns="89216" bIns="44609">
            <a:spAutoFit/>
          </a:bodyPr>
          <a:lstStyle/>
          <a:p>
            <a:pPr algn="r" rtl="1">
              <a:spcBef>
                <a:spcPct val="50000"/>
              </a:spcBef>
              <a:buFontTx/>
              <a:buChar char="-"/>
            </a:pPr>
            <a:r>
              <a:rPr lang="ar-AE" sz="3080" b="1" dirty="0">
                <a:solidFill>
                  <a:srgbClr val="000099"/>
                </a:solidFill>
                <a:cs typeface="Simplified Arabic" pitchFamily="18" charset="-78"/>
              </a:rPr>
              <a:t> انظر إلى الجميع، وبشكل دوري،، لا تركّز على شخص واحد أو جهة واحدة ( قد تربكه ).</a:t>
            </a:r>
          </a:p>
          <a:p>
            <a:pPr algn="r" rtl="1">
              <a:spcBef>
                <a:spcPct val="50000"/>
              </a:spcBef>
              <a:buFontTx/>
              <a:buChar char="-"/>
            </a:pPr>
            <a:r>
              <a:rPr lang="ar-AE" sz="3080" b="1" dirty="0">
                <a:solidFill>
                  <a:srgbClr val="000099"/>
                </a:solidFill>
                <a:cs typeface="Simplified Arabic" pitchFamily="18" charset="-78"/>
              </a:rPr>
              <a:t> لا تنظر إلى النافذة،، الحضور سيفعل نفس </a:t>
            </a:r>
            <a:r>
              <a:rPr lang="ar-AE" sz="3080" b="1" dirty="0" err="1">
                <a:solidFill>
                  <a:srgbClr val="000099"/>
                </a:solidFill>
                <a:cs typeface="Simplified Arabic" pitchFamily="18" charset="-78"/>
              </a:rPr>
              <a:t>الشئ</a:t>
            </a:r>
            <a:r>
              <a:rPr lang="ar-AE" sz="3080" b="1" dirty="0">
                <a:solidFill>
                  <a:srgbClr val="000099"/>
                </a:solidFill>
                <a:cs typeface="Simplified Arabic" pitchFamily="18" charset="-78"/>
              </a:rPr>
              <a:t>!!</a:t>
            </a:r>
          </a:p>
          <a:p>
            <a:pPr algn="r" rtl="1">
              <a:spcBef>
                <a:spcPct val="50000"/>
              </a:spcBef>
              <a:buFontTx/>
              <a:buChar char="-"/>
            </a:pPr>
            <a:r>
              <a:rPr lang="ar-AE" sz="3080" b="1" dirty="0">
                <a:solidFill>
                  <a:srgbClr val="000099"/>
                </a:solidFill>
                <a:cs typeface="Simplified Arabic" pitchFamily="18" charset="-78"/>
              </a:rPr>
              <a:t> لا تركّز على جهة واحدة فقط ... ستخسر الآخرين حتماً.</a:t>
            </a:r>
          </a:p>
          <a:p>
            <a:pPr algn="r" rtl="1">
              <a:spcBef>
                <a:spcPct val="50000"/>
              </a:spcBef>
              <a:buFontTx/>
              <a:buChar char="-"/>
            </a:pPr>
            <a:r>
              <a:rPr lang="ar-AE" sz="3080" b="1" dirty="0">
                <a:solidFill>
                  <a:srgbClr val="000099"/>
                </a:solidFill>
                <a:cs typeface="Simplified Arabic" pitchFamily="18" charset="-78"/>
              </a:rPr>
              <a:t> لا تنسى أن تنظر إلى الصفوف الخلفية.</a:t>
            </a:r>
          </a:p>
          <a:p>
            <a:pPr algn="r" rtl="1">
              <a:spcBef>
                <a:spcPct val="50000"/>
              </a:spcBef>
              <a:buFontTx/>
              <a:buChar char="-"/>
            </a:pPr>
            <a:r>
              <a:rPr lang="ar-AE" sz="3080" b="1" dirty="0">
                <a:solidFill>
                  <a:srgbClr val="000099"/>
                </a:solidFill>
                <a:cs typeface="Simplified Arabic" pitchFamily="18" charset="-78"/>
              </a:rPr>
              <a:t> لا تدع المذكرات تسرقك من جمهورك.</a:t>
            </a:r>
            <a:endParaRPr lang="en-US" sz="3080" b="1" dirty="0">
              <a:solidFill>
                <a:srgbClr val="000099"/>
              </a:solidFill>
              <a:cs typeface="Simplified Arabic" pitchFamily="18" charset="-78"/>
            </a:endParaRPr>
          </a:p>
        </p:txBody>
      </p:sp>
      <p:sp>
        <p:nvSpPr>
          <p:cNvPr id="43011" name="Text Box 3"/>
          <p:cNvSpPr txBox="1">
            <a:spLocks noChangeArrowheads="1"/>
          </p:cNvSpPr>
          <p:nvPr/>
        </p:nvSpPr>
        <p:spPr bwMode="auto">
          <a:xfrm>
            <a:off x="0" y="409702"/>
            <a:ext cx="9144000" cy="1301190"/>
          </a:xfrm>
          <a:prstGeom prst="rect">
            <a:avLst/>
          </a:prstGeom>
          <a:noFill/>
          <a:ln w="9525">
            <a:noFill/>
            <a:miter lim="800000"/>
            <a:headEnd/>
            <a:tailEnd/>
          </a:ln>
          <a:effectLst>
            <a:prstShdw prst="shdw17" dist="17961" dir="2700000">
              <a:schemeClr val="accent2">
                <a:gamma/>
                <a:shade val="60000"/>
                <a:invGamma/>
              </a:schemeClr>
            </a:prstShdw>
          </a:effectLst>
        </p:spPr>
        <p:txBody>
          <a:bodyPr lIns="89216" tIns="44609" rIns="89216" bIns="44609">
            <a:spAutoFit/>
          </a:bodyPr>
          <a:lstStyle/>
          <a:p>
            <a:pPr algn="r" rtl="1">
              <a:defRPr/>
            </a:pPr>
            <a:r>
              <a:rPr lang="ar-AE" sz="3935" b="1" u="sng" dirty="0">
                <a:solidFill>
                  <a:srgbClr val="800000"/>
                </a:solidFill>
                <a:latin typeface="Arial" charset="0"/>
                <a:cs typeface="Simplified Arabic" pitchFamily="2" charset="-78"/>
              </a:rPr>
              <a:t>النظر قد يقتل أو يحيي </a:t>
            </a:r>
            <a:r>
              <a:rPr lang="ar-IQ" sz="3935" b="1" u="sng" dirty="0">
                <a:solidFill>
                  <a:srgbClr val="800000"/>
                </a:solidFill>
                <a:latin typeface="Arial" charset="0"/>
                <a:cs typeface="Simplified Arabic" pitchFamily="2" charset="-78"/>
              </a:rPr>
              <a:t>قولك</a:t>
            </a:r>
            <a:r>
              <a:rPr lang="ar-AE" sz="3935" b="1" u="sng" dirty="0">
                <a:solidFill>
                  <a:srgbClr val="800000"/>
                </a:solidFill>
                <a:latin typeface="Arial" charset="0"/>
                <a:cs typeface="Simplified Arabic" pitchFamily="2" charset="-78"/>
              </a:rPr>
              <a:t> !!</a:t>
            </a:r>
          </a:p>
          <a:p>
            <a:pPr algn="r" rtl="1">
              <a:defRPr/>
            </a:pPr>
            <a:r>
              <a:rPr lang="ar-AE" sz="3935" b="1" u="sng" dirty="0">
                <a:solidFill>
                  <a:srgbClr val="800000"/>
                </a:solidFill>
                <a:latin typeface="Arial" charset="0"/>
                <a:cs typeface="Simplified Arabic" pitchFamily="2" charset="-78"/>
              </a:rPr>
              <a:t> لذا عليك ملاحظة الآتي:</a:t>
            </a:r>
            <a:endParaRPr lang="en-US" sz="3935" b="1" u="sng" dirty="0">
              <a:solidFill>
                <a:srgbClr val="800000"/>
              </a:solidFill>
              <a:latin typeface="Arial" charset="0"/>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p:cTn id="7" dur="500" fill="hold"/>
                                        <p:tgtEl>
                                          <p:spTgt spid="43011"/>
                                        </p:tgtEl>
                                        <p:attrNameLst>
                                          <p:attrName>ppt_w</p:attrName>
                                        </p:attrNameLst>
                                      </p:cBhvr>
                                      <p:tavLst>
                                        <p:tav tm="0">
                                          <p:val>
                                            <p:strVal val="#ppt_w*0.70"/>
                                          </p:val>
                                        </p:tav>
                                        <p:tav tm="100000">
                                          <p:val>
                                            <p:strVal val="#ppt_w"/>
                                          </p:val>
                                        </p:tav>
                                      </p:tavLst>
                                    </p:anim>
                                    <p:anim calcmode="lin" valueType="num">
                                      <p:cBhvr>
                                        <p:cTn id="8" dur="500" fill="hold"/>
                                        <p:tgtEl>
                                          <p:spTgt spid="43011"/>
                                        </p:tgtEl>
                                        <p:attrNameLst>
                                          <p:attrName>ppt_h</p:attrName>
                                        </p:attrNameLst>
                                      </p:cBhvr>
                                      <p:tavLst>
                                        <p:tav tm="0">
                                          <p:val>
                                            <p:strVal val="#ppt_h"/>
                                          </p:val>
                                        </p:tav>
                                        <p:tav tm="100000">
                                          <p:val>
                                            <p:strVal val="#ppt_h"/>
                                          </p:val>
                                        </p:tav>
                                      </p:tavLst>
                                    </p:anim>
                                    <p:animEffect transition="in" filter="fade">
                                      <p:cBhvr>
                                        <p:cTn id="9" dur="500"/>
                                        <p:tgtEl>
                                          <p:spTgt spid="4301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3010">
                                            <p:txEl>
                                              <p:pRg st="0" end="0"/>
                                            </p:txEl>
                                          </p:spTgt>
                                        </p:tgtEl>
                                        <p:attrNameLst>
                                          <p:attrName>style.visibility</p:attrName>
                                        </p:attrNameLst>
                                      </p:cBhvr>
                                      <p:to>
                                        <p:strVal val="visible"/>
                                      </p:to>
                                    </p:set>
                                    <p:anim calcmode="lin" valueType="num">
                                      <p:cBhvr>
                                        <p:cTn id="14" dur="500" fill="hold"/>
                                        <p:tgtEl>
                                          <p:spTgt spid="43010">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430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500"/>
                                        <p:tgtEl>
                                          <p:spTgt spid="43010">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43010">
                                            <p:txEl>
                                              <p:pRg st="1" end="1"/>
                                            </p:txEl>
                                          </p:spTgt>
                                        </p:tgtEl>
                                        <p:attrNameLst>
                                          <p:attrName>style.visibility</p:attrName>
                                        </p:attrNameLst>
                                      </p:cBhvr>
                                      <p:to>
                                        <p:strVal val="visible"/>
                                      </p:to>
                                    </p:set>
                                    <p:anim calcmode="lin" valueType="num">
                                      <p:cBhvr>
                                        <p:cTn id="21" dur="500" fill="hold"/>
                                        <p:tgtEl>
                                          <p:spTgt spid="43010">
                                            <p:txEl>
                                              <p:pRg st="1" end="1"/>
                                            </p:txEl>
                                          </p:spTgt>
                                        </p:tgtEl>
                                        <p:attrNameLst>
                                          <p:attrName>ppt_x</p:attrName>
                                        </p:attrNameLst>
                                      </p:cBhvr>
                                      <p:tavLst>
                                        <p:tav tm="0">
                                          <p:val>
                                            <p:strVal val="#ppt_x-.2"/>
                                          </p:val>
                                        </p:tav>
                                        <p:tav tm="100000">
                                          <p:val>
                                            <p:strVal val="#ppt_x"/>
                                          </p:val>
                                        </p:tav>
                                      </p:tavLst>
                                    </p:anim>
                                    <p:anim calcmode="lin" valueType="num">
                                      <p:cBhvr>
                                        <p:cTn id="22" dur="500" fill="hold"/>
                                        <p:tgtEl>
                                          <p:spTgt spid="4301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500"/>
                                        <p:tgtEl>
                                          <p:spTgt spid="43010">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43010">
                                            <p:txEl>
                                              <p:pRg st="2" end="2"/>
                                            </p:txEl>
                                          </p:spTgt>
                                        </p:tgtEl>
                                        <p:attrNameLst>
                                          <p:attrName>style.visibility</p:attrName>
                                        </p:attrNameLst>
                                      </p:cBhvr>
                                      <p:to>
                                        <p:strVal val="visible"/>
                                      </p:to>
                                    </p:set>
                                    <p:anim calcmode="lin" valueType="num">
                                      <p:cBhvr>
                                        <p:cTn id="28" dur="500" fill="hold"/>
                                        <p:tgtEl>
                                          <p:spTgt spid="43010">
                                            <p:txEl>
                                              <p:pRg st="2" end="2"/>
                                            </p:txEl>
                                          </p:spTgt>
                                        </p:tgtEl>
                                        <p:attrNameLst>
                                          <p:attrName>ppt_x</p:attrName>
                                        </p:attrNameLst>
                                      </p:cBhvr>
                                      <p:tavLst>
                                        <p:tav tm="0">
                                          <p:val>
                                            <p:strVal val="#ppt_x-.2"/>
                                          </p:val>
                                        </p:tav>
                                        <p:tav tm="100000">
                                          <p:val>
                                            <p:strVal val="#ppt_x"/>
                                          </p:val>
                                        </p:tav>
                                      </p:tavLst>
                                    </p:anim>
                                    <p:anim calcmode="lin" valueType="num">
                                      <p:cBhvr>
                                        <p:cTn id="29" dur="500" fill="hold"/>
                                        <p:tgtEl>
                                          <p:spTgt spid="4301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500"/>
                                        <p:tgtEl>
                                          <p:spTgt spid="43010">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43010">
                                            <p:txEl>
                                              <p:pRg st="3" end="3"/>
                                            </p:txEl>
                                          </p:spTgt>
                                        </p:tgtEl>
                                        <p:attrNameLst>
                                          <p:attrName>style.visibility</p:attrName>
                                        </p:attrNameLst>
                                      </p:cBhvr>
                                      <p:to>
                                        <p:strVal val="visible"/>
                                      </p:to>
                                    </p:set>
                                    <p:anim calcmode="lin" valueType="num">
                                      <p:cBhvr>
                                        <p:cTn id="35" dur="500" fill="hold"/>
                                        <p:tgtEl>
                                          <p:spTgt spid="43010">
                                            <p:txEl>
                                              <p:pRg st="3" end="3"/>
                                            </p:txEl>
                                          </p:spTgt>
                                        </p:tgtEl>
                                        <p:attrNameLst>
                                          <p:attrName>ppt_x</p:attrName>
                                        </p:attrNameLst>
                                      </p:cBhvr>
                                      <p:tavLst>
                                        <p:tav tm="0">
                                          <p:val>
                                            <p:strVal val="#ppt_x-.2"/>
                                          </p:val>
                                        </p:tav>
                                        <p:tav tm="100000">
                                          <p:val>
                                            <p:strVal val="#ppt_x"/>
                                          </p:val>
                                        </p:tav>
                                      </p:tavLst>
                                    </p:anim>
                                    <p:anim calcmode="lin" valueType="num">
                                      <p:cBhvr>
                                        <p:cTn id="36" dur="500" fill="hold"/>
                                        <p:tgtEl>
                                          <p:spTgt spid="43010">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500"/>
                                        <p:tgtEl>
                                          <p:spTgt spid="43010">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43010">
                                            <p:txEl>
                                              <p:pRg st="4" end="4"/>
                                            </p:txEl>
                                          </p:spTgt>
                                        </p:tgtEl>
                                        <p:attrNameLst>
                                          <p:attrName>style.visibility</p:attrName>
                                        </p:attrNameLst>
                                      </p:cBhvr>
                                      <p:to>
                                        <p:strVal val="visible"/>
                                      </p:to>
                                    </p:set>
                                    <p:anim calcmode="lin" valueType="num">
                                      <p:cBhvr>
                                        <p:cTn id="42" dur="500" fill="hold"/>
                                        <p:tgtEl>
                                          <p:spTgt spid="43010">
                                            <p:txEl>
                                              <p:pRg st="4" end="4"/>
                                            </p:txEl>
                                          </p:spTgt>
                                        </p:tgtEl>
                                        <p:attrNameLst>
                                          <p:attrName>ppt_x</p:attrName>
                                        </p:attrNameLst>
                                      </p:cBhvr>
                                      <p:tavLst>
                                        <p:tav tm="0">
                                          <p:val>
                                            <p:strVal val="#ppt_x-.2"/>
                                          </p:val>
                                        </p:tav>
                                        <p:tav tm="100000">
                                          <p:val>
                                            <p:strVal val="#ppt_x"/>
                                          </p:val>
                                        </p:tav>
                                      </p:tavLst>
                                    </p:anim>
                                    <p:anim calcmode="lin" valueType="num">
                                      <p:cBhvr>
                                        <p:cTn id="43" dur="500" fill="hold"/>
                                        <p:tgtEl>
                                          <p:spTgt spid="43010">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500"/>
                                        <p:tgtEl>
                                          <p:spTgt spid="430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p:bldP spid="430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05028EB-A414-5381-FFBE-3C84C38B102F}"/>
              </a:ext>
            </a:extLst>
          </p:cNvPr>
          <p:cNvSpPr>
            <a:spLocks noGrp="1"/>
          </p:cNvSpPr>
          <p:nvPr>
            <p:ph type="title"/>
          </p:nvPr>
        </p:nvSpPr>
        <p:spPr>
          <a:xfrm>
            <a:off x="0" y="0"/>
            <a:ext cx="9144000" cy="1417638"/>
          </a:xfrm>
        </p:spPr>
        <p:txBody>
          <a:bodyPr>
            <a:normAutofit fontScale="90000"/>
          </a:bodyPr>
          <a:lstStyle/>
          <a:p>
            <a:r>
              <a:rPr lang="ar-IQ" sz="4800" b="1" i="0" dirty="0">
                <a:solidFill>
                  <a:srgbClr val="C00000"/>
                </a:solidFill>
                <a:effectLst/>
                <a:latin typeface="DroidArabicKufi-Regular"/>
              </a:rPr>
              <a:t>مهارات الإلقاء عند طارق سويدان في كتابه فن الإلقاء الرائع</a:t>
            </a:r>
            <a:endParaRPr lang="en-US" sz="4800" b="1" dirty="0">
              <a:solidFill>
                <a:srgbClr val="C00000"/>
              </a:solidFill>
            </a:endParaRPr>
          </a:p>
        </p:txBody>
      </p:sp>
      <p:sp>
        <p:nvSpPr>
          <p:cNvPr id="3" name="عنصر نائب للمحتوى 2">
            <a:extLst>
              <a:ext uri="{FF2B5EF4-FFF2-40B4-BE49-F238E27FC236}">
                <a16:creationId xmlns:a16="http://schemas.microsoft.com/office/drawing/2014/main" id="{4E963570-DBAD-AA5C-319D-99011D6FF3C0}"/>
              </a:ext>
            </a:extLst>
          </p:cNvPr>
          <p:cNvSpPr>
            <a:spLocks noGrp="1"/>
          </p:cNvSpPr>
          <p:nvPr>
            <p:ph idx="1"/>
          </p:nvPr>
        </p:nvSpPr>
        <p:spPr>
          <a:xfrm>
            <a:off x="0" y="1295400"/>
            <a:ext cx="9144000" cy="5562600"/>
          </a:xfrm>
        </p:spPr>
        <p:txBody>
          <a:bodyPr>
            <a:normAutofit fontScale="92500" lnSpcReduction="10000"/>
          </a:bodyPr>
          <a:lstStyle/>
          <a:p>
            <a:pPr marL="0" indent="0" algn="r" rtl="1">
              <a:buNone/>
            </a:pPr>
            <a:r>
              <a:rPr lang="ar-IQ" b="0" i="0" dirty="0">
                <a:solidFill>
                  <a:srgbClr val="333333"/>
                </a:solidFill>
                <a:effectLst/>
                <a:latin typeface="DroidArabicKufi-Regular"/>
              </a:rPr>
              <a:t>- </a:t>
            </a:r>
            <a:r>
              <a:rPr lang="ar-IQ" sz="4400" b="0" i="0" dirty="0">
                <a:solidFill>
                  <a:srgbClr val="333333"/>
                </a:solidFill>
                <a:effectLst/>
                <a:latin typeface="DroidArabicKufi-Regular"/>
              </a:rPr>
              <a:t>كن طبيعياً: من صفات الخطيب الذي يتميز بالإلقاء الجيد أن يكون على سجيته، فلا يتكلف في صفاته، وحركاته، فهو لا يقلدُ غيره، في الصوت أو النبرة، أو اللبس، ولا يتحرك حركةً تُشتت انتباه المستمعين، وعليه ألا يُكثر من استخدام الأشعار في عباراته، بل يستخدمها إن لزم الأمر، يقول دايل : (تطلع إلى الشرارة الوحيدة في شخصيتك، التي تُميزك عن سائر الناس).</a:t>
            </a:r>
            <a:br>
              <a:rPr lang="ar-IQ" sz="4400" dirty="0"/>
            </a:br>
            <a:br>
              <a:rPr lang="ar-IQ" dirty="0"/>
            </a:br>
            <a:endParaRPr lang="en-US" dirty="0"/>
          </a:p>
        </p:txBody>
      </p:sp>
    </p:spTree>
    <p:extLst>
      <p:ext uri="{BB962C8B-B14F-4D97-AF65-F5344CB8AC3E}">
        <p14:creationId xmlns:p14="http://schemas.microsoft.com/office/powerpoint/2010/main" val="267466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CAF194-F0F2-52EC-4113-621368148823}"/>
              </a:ext>
            </a:extLst>
          </p:cNvPr>
          <p:cNvSpPr>
            <a:spLocks noGrp="1"/>
          </p:cNvSpPr>
          <p:nvPr>
            <p:ph type="title"/>
          </p:nvPr>
        </p:nvSpPr>
        <p:spPr>
          <a:xfrm>
            <a:off x="0" y="0"/>
            <a:ext cx="9144000" cy="838200"/>
          </a:xfrm>
        </p:spPr>
        <p:txBody>
          <a:bodyPr>
            <a:normAutofit/>
          </a:bodyPr>
          <a:lstStyle/>
          <a:p>
            <a:r>
              <a:rPr lang="ar-IQ" sz="4400" b="1" i="0" dirty="0">
                <a:solidFill>
                  <a:srgbClr val="C00000"/>
                </a:solidFill>
                <a:effectLst/>
                <a:latin typeface="DroidArabicKufi-Regular"/>
              </a:rPr>
              <a:t>مهارات الإلقاء عند طارق سويدان</a:t>
            </a:r>
            <a:endParaRPr lang="en-US" dirty="0"/>
          </a:p>
        </p:txBody>
      </p:sp>
      <p:sp>
        <p:nvSpPr>
          <p:cNvPr id="3" name="عنصر نائب للمحتوى 2">
            <a:extLst>
              <a:ext uri="{FF2B5EF4-FFF2-40B4-BE49-F238E27FC236}">
                <a16:creationId xmlns:a16="http://schemas.microsoft.com/office/drawing/2014/main" id="{D0F1200D-4F1E-581C-8AA9-61FF41F835FF}"/>
              </a:ext>
            </a:extLst>
          </p:cNvPr>
          <p:cNvSpPr>
            <a:spLocks noGrp="1"/>
          </p:cNvSpPr>
          <p:nvPr>
            <p:ph idx="1"/>
          </p:nvPr>
        </p:nvSpPr>
        <p:spPr>
          <a:xfrm>
            <a:off x="0" y="762000"/>
            <a:ext cx="9144000" cy="6096000"/>
          </a:xfrm>
        </p:spPr>
        <p:txBody>
          <a:bodyPr>
            <a:normAutofit fontScale="92500" lnSpcReduction="10000"/>
          </a:bodyPr>
          <a:lstStyle/>
          <a:p>
            <a:pPr marL="0" indent="0" algn="r" rtl="1">
              <a:buNone/>
            </a:pPr>
            <a:r>
              <a:rPr lang="ar-IQ" sz="4000" b="1" i="0" dirty="0">
                <a:solidFill>
                  <a:srgbClr val="333333"/>
                </a:solidFill>
                <a:effectLst/>
                <a:latin typeface="DroidArabicKufi-Regular"/>
              </a:rPr>
              <a:t>الثقة بالنفس: على الخطيب إن كان يسعى للتميز أن يثق بنفسه أولاً، وهذه الثقة يجب أن تظهر على أفعالهِ وأقواله، إلّا أنّها لا تصل إلى درجة الغرور، ومن الأمور التي تُعين الشخص على الثقة بالنفس، أن يتغلّب على القلق والتوتر لديه، وأن يتوكل على الله سبحانه وتعالى في عمله، وعليه ألا يُرهق نفسه قبل الإلقاء، فالاستعداد البدني له أهميةٌ كبيرة، وأن يثق بما لديه من قدرات، وخصوصاً في الموضوع الذي سيتحدث عنه، وأنّه مُلمٌّ به من كافة جوانبه، يقول بوب جيري ولد: (تحدث وكأنك تُخاطب شخصاً واحداً، وافعل ذلك حتى لو كنت تتحدث للمئات في الوقت نفسه ).</a:t>
            </a:r>
            <a:br>
              <a:rPr lang="ar-IQ" sz="4000" b="1" dirty="0"/>
            </a:br>
            <a:br>
              <a:rPr lang="ar-IQ" dirty="0"/>
            </a:br>
            <a:endParaRPr lang="en-US" dirty="0"/>
          </a:p>
        </p:txBody>
      </p:sp>
    </p:spTree>
    <p:extLst>
      <p:ext uri="{BB962C8B-B14F-4D97-AF65-F5344CB8AC3E}">
        <p14:creationId xmlns:p14="http://schemas.microsoft.com/office/powerpoint/2010/main" val="48040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7CC0196-7811-0409-5F94-4AD2E48DA424}"/>
              </a:ext>
            </a:extLst>
          </p:cNvPr>
          <p:cNvSpPr>
            <a:spLocks noGrp="1"/>
          </p:cNvSpPr>
          <p:nvPr>
            <p:ph type="title"/>
          </p:nvPr>
        </p:nvSpPr>
        <p:spPr>
          <a:xfrm>
            <a:off x="0" y="0"/>
            <a:ext cx="9144000" cy="1066800"/>
          </a:xfrm>
        </p:spPr>
        <p:txBody>
          <a:bodyPr>
            <a:normAutofit fontScale="90000"/>
          </a:bodyPr>
          <a:lstStyle/>
          <a:p>
            <a:r>
              <a:rPr lang="ar-IQ" sz="4400" b="1" i="0" dirty="0">
                <a:solidFill>
                  <a:srgbClr val="C00000"/>
                </a:solidFill>
                <a:effectLst/>
                <a:latin typeface="DroidArabicKufi-Regular"/>
              </a:rPr>
              <a:t>مهارات الإلقاء عند </a:t>
            </a:r>
            <a:r>
              <a:rPr lang="ar-IQ" sz="4400" b="1" i="0" dirty="0" err="1">
                <a:solidFill>
                  <a:srgbClr val="C00000"/>
                </a:solidFill>
                <a:effectLst/>
                <a:latin typeface="DroidArabicKufi-Regular"/>
              </a:rPr>
              <a:t>بيترج</a:t>
            </a:r>
            <a:r>
              <a:rPr lang="ar-IQ" sz="4400" b="1" i="0" dirty="0">
                <a:solidFill>
                  <a:srgbClr val="C00000"/>
                </a:solidFill>
                <a:effectLst/>
                <a:latin typeface="DroidArabicKufi-Regular"/>
              </a:rPr>
              <a:t> دين في كتابه القيادة للجميع </a:t>
            </a:r>
            <a:endParaRPr lang="en-US" dirty="0"/>
          </a:p>
        </p:txBody>
      </p:sp>
      <p:sp>
        <p:nvSpPr>
          <p:cNvPr id="3" name="عنصر نائب للمحتوى 2">
            <a:extLst>
              <a:ext uri="{FF2B5EF4-FFF2-40B4-BE49-F238E27FC236}">
                <a16:creationId xmlns:a16="http://schemas.microsoft.com/office/drawing/2014/main" id="{CA879C27-FDB6-DDA8-BD39-3B30757E20DE}"/>
              </a:ext>
            </a:extLst>
          </p:cNvPr>
          <p:cNvSpPr>
            <a:spLocks noGrp="1"/>
          </p:cNvSpPr>
          <p:nvPr>
            <p:ph idx="1"/>
          </p:nvPr>
        </p:nvSpPr>
        <p:spPr>
          <a:xfrm>
            <a:off x="0" y="1066800"/>
            <a:ext cx="9144000" cy="5791200"/>
          </a:xfrm>
        </p:spPr>
        <p:txBody>
          <a:bodyPr>
            <a:normAutofit lnSpcReduction="10000"/>
          </a:bodyPr>
          <a:lstStyle/>
          <a:p>
            <a:pPr algn="r" rtl="1">
              <a:buFontTx/>
              <a:buChar char="-"/>
            </a:pPr>
            <a:r>
              <a:rPr lang="ar-IQ" sz="4000" b="1" i="0" dirty="0">
                <a:solidFill>
                  <a:srgbClr val="00B0F0"/>
                </a:solidFill>
                <a:effectLst/>
                <a:latin typeface="DroidArabicKufi-Regular"/>
              </a:rPr>
              <a:t>تعابير الوجه: </a:t>
            </a:r>
            <a:r>
              <a:rPr lang="ar-IQ" sz="4000" b="0" i="0" dirty="0">
                <a:solidFill>
                  <a:srgbClr val="333333"/>
                </a:solidFill>
                <a:effectLst/>
                <a:latin typeface="DroidArabicKufi-Regular"/>
              </a:rPr>
              <a:t>فمن الجيد للمتحدث استرخاء عضلات وجهه، وأن تكون هذه التعابير توافق مضمون ومحتوى الموضوع الذي يتم الحديث عنه. </a:t>
            </a:r>
          </a:p>
          <a:p>
            <a:pPr algn="r" rtl="1">
              <a:buFontTx/>
              <a:buChar char="-"/>
            </a:pPr>
            <a:r>
              <a:rPr lang="ar-IQ" sz="4000" b="1" i="0" dirty="0">
                <a:solidFill>
                  <a:srgbClr val="00B0F0"/>
                </a:solidFill>
                <a:effectLst/>
                <a:latin typeface="DroidArabicKufi-Regular"/>
              </a:rPr>
              <a:t>التواصل العيني: </a:t>
            </a:r>
            <a:r>
              <a:rPr lang="ar-IQ" sz="4000" b="0" i="0" dirty="0">
                <a:solidFill>
                  <a:srgbClr val="333333"/>
                </a:solidFill>
                <a:effectLst/>
                <a:latin typeface="DroidArabicKufi-Regular"/>
              </a:rPr>
              <a:t>وهو النظر إلى المستمعين، بكلّ إخلاص، وأن تأخذ النظرة الواحدة ما لا يقل عن ثانيتين إلى ثلاث ثوانٍ. </a:t>
            </a:r>
          </a:p>
          <a:p>
            <a:pPr algn="r" rtl="1">
              <a:buFontTx/>
              <a:buChar char="-"/>
            </a:pPr>
            <a:r>
              <a:rPr lang="ar-IQ" sz="4000" b="1" i="0" dirty="0">
                <a:solidFill>
                  <a:srgbClr val="00B0F0"/>
                </a:solidFill>
                <a:effectLst/>
                <a:latin typeface="DroidArabicKufi-Regular"/>
              </a:rPr>
              <a:t>الإيماءات:</a:t>
            </a:r>
            <a:r>
              <a:rPr lang="ar-IQ" sz="4000" b="0" i="0" dirty="0">
                <a:solidFill>
                  <a:srgbClr val="333333"/>
                </a:solidFill>
                <a:effectLst/>
                <a:latin typeface="DroidArabicKufi-Regular"/>
              </a:rPr>
              <a:t> استعمال الإيماءات والإشارات الدالة على الكلمةِ والعبارة التي ألقاها المتحدّث في أثناء الحديث.</a:t>
            </a:r>
            <a:br>
              <a:rPr lang="ar-IQ" sz="4000" dirty="0"/>
            </a:br>
            <a:br>
              <a:rPr lang="ar-IQ" dirty="0"/>
            </a:br>
            <a:endParaRPr lang="en-US" dirty="0"/>
          </a:p>
        </p:txBody>
      </p:sp>
    </p:spTree>
    <p:extLst>
      <p:ext uri="{BB962C8B-B14F-4D97-AF65-F5344CB8AC3E}">
        <p14:creationId xmlns:p14="http://schemas.microsoft.com/office/powerpoint/2010/main" val="3056521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489A427-7375-FE60-5086-A8C7C4137FAC}"/>
              </a:ext>
            </a:extLst>
          </p:cNvPr>
          <p:cNvSpPr>
            <a:spLocks noGrp="1"/>
          </p:cNvSpPr>
          <p:nvPr>
            <p:ph type="title"/>
          </p:nvPr>
        </p:nvSpPr>
        <p:spPr>
          <a:xfrm>
            <a:off x="0" y="0"/>
            <a:ext cx="9144000" cy="1417638"/>
          </a:xfrm>
        </p:spPr>
        <p:txBody>
          <a:bodyPr>
            <a:normAutofit fontScale="90000"/>
          </a:bodyPr>
          <a:lstStyle/>
          <a:p>
            <a:r>
              <a:rPr lang="ar-IQ" sz="4400" b="1" i="0" dirty="0">
                <a:solidFill>
                  <a:srgbClr val="C00000"/>
                </a:solidFill>
                <a:effectLst/>
                <a:latin typeface="DroidArabicKufi-Regular"/>
              </a:rPr>
              <a:t>مهارات الإلقاء عند </a:t>
            </a:r>
            <a:r>
              <a:rPr lang="ar-IQ" sz="4400" b="1" i="0" dirty="0" err="1">
                <a:solidFill>
                  <a:srgbClr val="C00000"/>
                </a:solidFill>
                <a:effectLst/>
                <a:latin typeface="DroidArabicKufi-Regular"/>
              </a:rPr>
              <a:t>بيترج</a:t>
            </a:r>
            <a:r>
              <a:rPr lang="ar-IQ" sz="4400" b="1" i="0" dirty="0">
                <a:solidFill>
                  <a:srgbClr val="C00000"/>
                </a:solidFill>
                <a:effectLst/>
                <a:latin typeface="DroidArabicKufi-Regular"/>
              </a:rPr>
              <a:t> دين في كتابه القيادة للجميع </a:t>
            </a:r>
            <a:endParaRPr lang="en-US" dirty="0"/>
          </a:p>
        </p:txBody>
      </p:sp>
      <p:sp>
        <p:nvSpPr>
          <p:cNvPr id="3" name="عنصر نائب للمحتوى 2">
            <a:extLst>
              <a:ext uri="{FF2B5EF4-FFF2-40B4-BE49-F238E27FC236}">
                <a16:creationId xmlns:a16="http://schemas.microsoft.com/office/drawing/2014/main" id="{CB61C5E9-85B8-4A1C-A288-8BFDF7C60997}"/>
              </a:ext>
            </a:extLst>
          </p:cNvPr>
          <p:cNvSpPr>
            <a:spLocks noGrp="1"/>
          </p:cNvSpPr>
          <p:nvPr>
            <p:ph idx="1"/>
          </p:nvPr>
        </p:nvSpPr>
        <p:spPr>
          <a:xfrm>
            <a:off x="0" y="1219200"/>
            <a:ext cx="9144000" cy="5638800"/>
          </a:xfrm>
        </p:spPr>
        <p:txBody>
          <a:bodyPr>
            <a:normAutofit fontScale="92500" lnSpcReduction="10000"/>
          </a:bodyPr>
          <a:lstStyle/>
          <a:p>
            <a:pPr algn="r" rtl="1">
              <a:buFontTx/>
              <a:buChar char="-"/>
            </a:pPr>
            <a:r>
              <a:rPr lang="ar-IQ" sz="4000" b="1" i="0" dirty="0">
                <a:solidFill>
                  <a:srgbClr val="00B0F0"/>
                </a:solidFill>
                <a:effectLst/>
                <a:latin typeface="DroidArabicKufi-Regular"/>
              </a:rPr>
              <a:t>وضعية الوقوف أو الجلوس: </a:t>
            </a:r>
            <a:r>
              <a:rPr lang="ar-IQ" sz="4000" b="0" i="0" dirty="0">
                <a:solidFill>
                  <a:srgbClr val="333333"/>
                </a:solidFill>
                <a:effectLst/>
                <a:latin typeface="DroidArabicKufi-Regular"/>
              </a:rPr>
              <a:t>وتعني الوقوف بشموخٍ وقوة، فلا يُظهر التصلب في وقفتهِ، أو أن يكون هزيلاً. </a:t>
            </a:r>
          </a:p>
          <a:p>
            <a:pPr algn="r" rtl="1">
              <a:buFontTx/>
              <a:buChar char="-"/>
            </a:pPr>
            <a:r>
              <a:rPr lang="ar-IQ" sz="4000" b="1" i="0" dirty="0">
                <a:solidFill>
                  <a:srgbClr val="00B0F0"/>
                </a:solidFill>
                <a:effectLst/>
                <a:latin typeface="DroidArabicKufi-Regular"/>
              </a:rPr>
              <a:t>الحركة الفيزيائية: </a:t>
            </a:r>
            <a:r>
              <a:rPr lang="ar-IQ" sz="4000" b="0" i="0" dirty="0">
                <a:solidFill>
                  <a:srgbClr val="333333"/>
                </a:solidFill>
                <a:effectLst/>
                <a:latin typeface="DroidArabicKufi-Regular"/>
              </a:rPr>
              <a:t>وهي الحركة الطبيعية التي تُساعد المستمعين على الانتباه والتركيز، وألّا تكون حركةً سريعةً تُشتت الأفكار لدى المستمعين. </a:t>
            </a:r>
          </a:p>
          <a:p>
            <a:pPr algn="r" rtl="1">
              <a:buFontTx/>
              <a:buChar char="-"/>
            </a:pPr>
            <a:r>
              <a:rPr lang="ar-IQ" sz="4000" b="1" i="0" dirty="0">
                <a:solidFill>
                  <a:srgbClr val="00B0F0"/>
                </a:solidFill>
                <a:effectLst/>
                <a:latin typeface="DroidArabicKufi-Regular"/>
              </a:rPr>
              <a:t>الاتزان ورباطة الجأش: </a:t>
            </a:r>
            <a:r>
              <a:rPr lang="ar-IQ" sz="4000" b="0" i="0" dirty="0">
                <a:solidFill>
                  <a:srgbClr val="333333"/>
                </a:solidFill>
                <a:effectLst/>
                <a:latin typeface="DroidArabicKufi-Regular"/>
              </a:rPr>
              <a:t>وهذا الأمر يأتي مع الممارسة والتدريب، ولذلك على المتحدث أن يُراعي هذا الأمر بالإكثار من التدريب على الإلقاء أمام الآخرين.</a:t>
            </a:r>
            <a:br>
              <a:rPr lang="ar-IQ" sz="4000" dirty="0"/>
            </a:br>
            <a:br>
              <a:rPr lang="ar-IQ" dirty="0"/>
            </a:br>
            <a:endParaRPr lang="en-US" dirty="0"/>
          </a:p>
        </p:txBody>
      </p:sp>
    </p:spTree>
    <p:extLst>
      <p:ext uri="{BB962C8B-B14F-4D97-AF65-F5344CB8AC3E}">
        <p14:creationId xmlns:p14="http://schemas.microsoft.com/office/powerpoint/2010/main" val="666329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4926" y="840100"/>
            <a:ext cx="9109075" cy="629917"/>
          </a:xfrm>
          <a:prstGeom prst="rect">
            <a:avLst/>
          </a:prstGeom>
          <a:noFill/>
          <a:ln w="9525">
            <a:noFill/>
            <a:miter lim="800000"/>
            <a:headEnd/>
            <a:tailEnd/>
          </a:ln>
        </p:spPr>
        <p:txBody>
          <a:bodyPr lIns="89216" tIns="44609" rIns="89216" bIns="44609">
            <a:spAutoFit/>
          </a:bodyPr>
          <a:lstStyle/>
          <a:p>
            <a:pPr algn="ctr" rtl="1">
              <a:spcBef>
                <a:spcPct val="50000"/>
              </a:spcBef>
            </a:pPr>
            <a:r>
              <a:rPr lang="ar-AE" sz="3508" b="1" u="sng" dirty="0">
                <a:solidFill>
                  <a:srgbClr val="A50021"/>
                </a:solidFill>
                <a:cs typeface="Simplified Arabic" pitchFamily="18" charset="-78"/>
              </a:rPr>
              <a:t>كيف تواجه الخوف ؟؟؟</a:t>
            </a:r>
            <a:endParaRPr lang="en-US" sz="3508" b="1" u="sng" dirty="0">
              <a:solidFill>
                <a:srgbClr val="A50021"/>
              </a:solidFill>
              <a:cs typeface="Simplified Arabic" pitchFamily="18" charset="-78"/>
            </a:endParaRPr>
          </a:p>
        </p:txBody>
      </p:sp>
      <p:sp>
        <p:nvSpPr>
          <p:cNvPr id="31747" name="Text Box 3"/>
          <p:cNvSpPr txBox="1">
            <a:spLocks noChangeArrowheads="1"/>
          </p:cNvSpPr>
          <p:nvPr/>
        </p:nvSpPr>
        <p:spPr bwMode="auto">
          <a:xfrm>
            <a:off x="0" y="2148494"/>
            <a:ext cx="9144000" cy="2407327"/>
          </a:xfrm>
          <a:prstGeom prst="rect">
            <a:avLst/>
          </a:prstGeom>
          <a:noFill/>
          <a:ln w="9525">
            <a:noFill/>
            <a:miter lim="800000"/>
            <a:headEnd/>
            <a:tailEnd/>
          </a:ln>
        </p:spPr>
        <p:txBody>
          <a:bodyPr lIns="89216" tIns="44609" rIns="89216" bIns="44609">
            <a:spAutoFit/>
          </a:bodyPr>
          <a:lstStyle/>
          <a:p>
            <a:pPr algn="r" rtl="1">
              <a:spcBef>
                <a:spcPct val="50000"/>
              </a:spcBef>
            </a:pPr>
            <a:r>
              <a:rPr lang="ar-AE" sz="3080" b="1" dirty="0">
                <a:cs typeface="Simplified Arabic" pitchFamily="18" charset="-78"/>
              </a:rPr>
              <a:t>1- تجاهل الاعتقادات الخاطئة </a:t>
            </a:r>
            <a:r>
              <a:rPr lang="ar-AE" sz="2738" b="1" dirty="0">
                <a:solidFill>
                  <a:srgbClr val="000099"/>
                </a:solidFill>
                <a:cs typeface="Simplified Arabic" pitchFamily="18" charset="-78"/>
              </a:rPr>
              <a:t>( بأنني سوف أنسى كل </a:t>
            </a:r>
            <a:r>
              <a:rPr lang="ar-AE" sz="2738" b="1" dirty="0" err="1">
                <a:solidFill>
                  <a:srgbClr val="000099"/>
                </a:solidFill>
                <a:cs typeface="Simplified Arabic" pitchFamily="18" charset="-78"/>
              </a:rPr>
              <a:t>شئ</a:t>
            </a:r>
            <a:r>
              <a:rPr lang="ar-AE" sz="2738" b="1" dirty="0">
                <a:solidFill>
                  <a:srgbClr val="000099"/>
                </a:solidFill>
                <a:cs typeface="Simplified Arabic" pitchFamily="18" charset="-78"/>
              </a:rPr>
              <a:t> ).</a:t>
            </a:r>
          </a:p>
          <a:p>
            <a:pPr algn="r" rtl="1">
              <a:spcBef>
                <a:spcPct val="50000"/>
              </a:spcBef>
            </a:pPr>
            <a:r>
              <a:rPr lang="ar-AE" sz="3080" b="1" dirty="0">
                <a:cs typeface="Simplified Arabic" pitchFamily="18" charset="-78"/>
              </a:rPr>
              <a:t>2- استعمل إيحاءات نفسية داخلية </a:t>
            </a:r>
            <a:r>
              <a:rPr lang="ar-AE" sz="2738" b="1" dirty="0">
                <a:solidFill>
                  <a:srgbClr val="000099"/>
                </a:solidFill>
                <a:cs typeface="Simplified Arabic" pitchFamily="18" charset="-78"/>
              </a:rPr>
              <a:t>( أنا أفضل متحدّث في هذا العالم .. كن أنت ).</a:t>
            </a:r>
          </a:p>
          <a:p>
            <a:pPr algn="r" rtl="1">
              <a:spcBef>
                <a:spcPct val="50000"/>
              </a:spcBef>
            </a:pPr>
            <a:r>
              <a:rPr lang="ar-AE" sz="3080" b="1" dirty="0">
                <a:cs typeface="Simplified Arabic" pitchFamily="18" charset="-78"/>
              </a:rPr>
              <a:t>3- تخيّل أسوأ </a:t>
            </a:r>
            <a:r>
              <a:rPr lang="ar-AE" sz="3080" b="1" dirty="0" err="1">
                <a:cs typeface="Simplified Arabic" pitchFamily="18" charset="-78"/>
              </a:rPr>
              <a:t>شئ</a:t>
            </a:r>
            <a:r>
              <a:rPr lang="ar-AE" sz="3080" b="1" dirty="0">
                <a:cs typeface="Simplified Arabic" pitchFamily="18" charset="-78"/>
              </a:rPr>
              <a:t> ممكن أن يحصل </a:t>
            </a:r>
            <a:r>
              <a:rPr lang="ar-AE" sz="2738" b="1" dirty="0">
                <a:solidFill>
                  <a:srgbClr val="000099"/>
                </a:solidFill>
                <a:cs typeface="Simplified Arabic" pitchFamily="18" charset="-78"/>
              </a:rPr>
              <a:t>( ثم ضع له حلولاً افتراضية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fltVal val="0"/>
                                          </p:val>
                                        </p:tav>
                                        <p:tav tm="100000">
                                          <p:val>
                                            <p:strVal val="#ppt_w"/>
                                          </p:val>
                                        </p:tav>
                                      </p:tavLst>
                                    </p:anim>
                                    <p:anim calcmode="lin" valueType="num">
                                      <p:cBhvr>
                                        <p:cTn id="8" dur="500" fill="hold"/>
                                        <p:tgtEl>
                                          <p:spTgt spid="31746"/>
                                        </p:tgtEl>
                                        <p:attrNameLst>
                                          <p:attrName>ppt_h</p:attrName>
                                        </p:attrNameLst>
                                      </p:cBhvr>
                                      <p:tavLst>
                                        <p:tav tm="0">
                                          <p:val>
                                            <p:fltVal val="0"/>
                                          </p:val>
                                        </p:tav>
                                        <p:tav tm="100000">
                                          <p:val>
                                            <p:strVal val="#ppt_h"/>
                                          </p:val>
                                        </p:tav>
                                      </p:tavLst>
                                    </p:anim>
                                    <p:animEffect transition="in" filter="fade">
                                      <p:cBhvr>
                                        <p:cTn id="9" dur="500"/>
                                        <p:tgtEl>
                                          <p:spTgt spid="317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1747">
                                            <p:txEl>
                                              <p:pRg st="0" end="0"/>
                                            </p:txEl>
                                          </p:spTgt>
                                        </p:tgtEl>
                                        <p:attrNameLst>
                                          <p:attrName>style.visibility</p:attrName>
                                        </p:attrNameLst>
                                      </p:cBhvr>
                                      <p:to>
                                        <p:strVal val="visible"/>
                                      </p:to>
                                    </p:set>
                                    <p:animEffect transition="in" filter="barn(inVertical)">
                                      <p:cBhvr>
                                        <p:cTn id="14" dur="500"/>
                                        <p:tgtEl>
                                          <p:spTgt spid="3174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Effect transition="in" filter="barn(inVertical)">
                                      <p:cBhvr>
                                        <p:cTn id="19" dur="500"/>
                                        <p:tgtEl>
                                          <p:spTgt spid="3174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1747">
                                            <p:txEl>
                                              <p:pRg st="2" end="2"/>
                                            </p:txEl>
                                          </p:spTgt>
                                        </p:tgtEl>
                                        <p:attrNameLst>
                                          <p:attrName>style.visibility</p:attrName>
                                        </p:attrNameLst>
                                      </p:cBhvr>
                                      <p:to>
                                        <p:strVal val="visible"/>
                                      </p:to>
                                    </p:set>
                                    <p:animEffect transition="in" filter="barn(inVertical)">
                                      <p:cBhvr>
                                        <p:cTn id="24"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2133518"/>
            <a:ext cx="9144000" cy="3407921"/>
          </a:xfrm>
          <a:prstGeom prst="rect">
            <a:avLst/>
          </a:prstGeom>
          <a:noFill/>
          <a:ln w="9525">
            <a:noFill/>
            <a:miter lim="800000"/>
            <a:headEnd/>
            <a:tailEnd/>
          </a:ln>
        </p:spPr>
        <p:txBody>
          <a:bodyPr lIns="89216" tIns="44609" rIns="89216" bIns="44609">
            <a:spAutoFit/>
          </a:bodyPr>
          <a:lstStyle/>
          <a:p>
            <a:pPr algn="r" rtl="1">
              <a:spcBef>
                <a:spcPct val="50000"/>
              </a:spcBef>
              <a:buClr>
                <a:srgbClr val="3366FF"/>
              </a:buClr>
              <a:buSzPct val="70000"/>
              <a:buFont typeface="Wingdings" pitchFamily="2" charset="2"/>
              <a:buChar char="Ø"/>
            </a:pPr>
            <a:r>
              <a:rPr lang="ar-AE" sz="3080" b="1" dirty="0">
                <a:cs typeface="Simplified Arabic" pitchFamily="18" charset="-78"/>
              </a:rPr>
              <a:t> حوّل الخوف إلى تركيز.</a:t>
            </a:r>
          </a:p>
          <a:p>
            <a:pPr algn="r" rtl="1">
              <a:spcBef>
                <a:spcPct val="50000"/>
              </a:spcBef>
              <a:buClr>
                <a:srgbClr val="3366FF"/>
              </a:buClr>
              <a:buSzPct val="70000"/>
              <a:buFont typeface="Wingdings" pitchFamily="2" charset="2"/>
              <a:buChar char="Ø"/>
            </a:pPr>
            <a:r>
              <a:rPr lang="ar-AE" sz="3080" b="1" dirty="0">
                <a:cs typeface="Simplified Arabic" pitchFamily="18" charset="-78"/>
              </a:rPr>
              <a:t> استخدم الخبرات السابقة للتغلّب على الخوف.</a:t>
            </a:r>
          </a:p>
          <a:p>
            <a:pPr algn="r" rtl="1">
              <a:spcBef>
                <a:spcPct val="50000"/>
              </a:spcBef>
              <a:buClr>
                <a:srgbClr val="3366FF"/>
              </a:buClr>
              <a:buSzPct val="70000"/>
              <a:buFont typeface="Wingdings" pitchFamily="2" charset="2"/>
              <a:buChar char="Ø"/>
            </a:pPr>
            <a:r>
              <a:rPr lang="ar-AE" sz="3080" b="1" dirty="0">
                <a:cs typeface="Simplified Arabic" pitchFamily="18" charset="-78"/>
              </a:rPr>
              <a:t> استعد، لا ترتجل أو تلق الكلمة كيفما اتفق!</a:t>
            </a:r>
          </a:p>
          <a:p>
            <a:pPr algn="r" rtl="1">
              <a:spcBef>
                <a:spcPct val="50000"/>
              </a:spcBef>
              <a:buClr>
                <a:srgbClr val="3366FF"/>
              </a:buClr>
              <a:buSzPct val="70000"/>
              <a:buFont typeface="Wingdings" pitchFamily="2" charset="2"/>
              <a:buChar char="Ø"/>
            </a:pPr>
            <a:r>
              <a:rPr lang="ar-AE" sz="3080" b="1" dirty="0">
                <a:cs typeface="Simplified Arabic" pitchFamily="18" charset="-78"/>
              </a:rPr>
              <a:t> كن موجـــزاً.</a:t>
            </a:r>
          </a:p>
          <a:p>
            <a:pPr algn="r" rtl="1">
              <a:spcBef>
                <a:spcPct val="50000"/>
              </a:spcBef>
              <a:buClr>
                <a:srgbClr val="3366FF"/>
              </a:buClr>
              <a:buSzPct val="70000"/>
              <a:buFont typeface="Wingdings" pitchFamily="2" charset="2"/>
              <a:buChar char="Ø"/>
            </a:pPr>
            <a:r>
              <a:rPr lang="ar-AE" sz="3080" b="1" dirty="0">
                <a:cs typeface="Simplified Arabic" pitchFamily="18" charset="-78"/>
              </a:rPr>
              <a:t> ابتكر سيناريوهات ”الجمهور الشخصي, الصديق“.</a:t>
            </a:r>
          </a:p>
        </p:txBody>
      </p:sp>
      <p:sp>
        <p:nvSpPr>
          <p:cNvPr id="32771" name="Rectangle 3"/>
          <p:cNvSpPr>
            <a:spLocks noChangeArrowheads="1"/>
          </p:cNvSpPr>
          <p:nvPr/>
        </p:nvSpPr>
        <p:spPr bwMode="auto">
          <a:xfrm>
            <a:off x="1143000" y="841030"/>
            <a:ext cx="6858001" cy="646993"/>
          </a:xfrm>
          <a:prstGeom prst="rect">
            <a:avLst/>
          </a:prstGeom>
          <a:solidFill>
            <a:schemeClr val="accent1">
              <a:lumMod val="40000"/>
              <a:lumOff val="60000"/>
            </a:schemeClr>
          </a:solidFill>
          <a:ln w="28575" cap="sq">
            <a:solidFill>
              <a:srgbClr val="000000"/>
            </a:solidFill>
            <a:miter lim="800000"/>
            <a:headEnd type="none" w="sm" len="sm"/>
            <a:tailEnd type="none" w="sm" len="sm"/>
          </a:ln>
        </p:spPr>
        <p:txBody>
          <a:bodyPr wrap="none" lIns="89216" tIns="44609" rIns="89216" bIns="44609" anchor="ctr"/>
          <a:lstStyle/>
          <a:p>
            <a:pPr algn="ctr" rtl="1"/>
            <a:r>
              <a:rPr lang="ar-AE" sz="3080" b="1" dirty="0">
                <a:solidFill>
                  <a:schemeClr val="bg1"/>
                </a:solidFill>
                <a:latin typeface="Times New Roman" pitchFamily="18" charset="0"/>
              </a:rPr>
              <a:t>الاستراتيجيات العشر للتخلّص من الخوف</a:t>
            </a:r>
            <a:endParaRPr lang="en-US" sz="3080" b="1" dirty="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p:cTn id="7" dur="500" fill="hold"/>
                                        <p:tgtEl>
                                          <p:spTgt spid="32771"/>
                                        </p:tgtEl>
                                        <p:attrNameLst>
                                          <p:attrName>ppt_w</p:attrName>
                                        </p:attrNameLst>
                                      </p:cBhvr>
                                      <p:tavLst>
                                        <p:tav tm="0">
                                          <p:val>
                                            <p:fltVal val="0"/>
                                          </p:val>
                                        </p:tav>
                                        <p:tav tm="100000">
                                          <p:val>
                                            <p:strVal val="#ppt_w"/>
                                          </p:val>
                                        </p:tav>
                                      </p:tavLst>
                                    </p:anim>
                                    <p:anim calcmode="lin" valueType="num">
                                      <p:cBhvr>
                                        <p:cTn id="8" dur="500" fill="hold"/>
                                        <p:tgtEl>
                                          <p:spTgt spid="32771"/>
                                        </p:tgtEl>
                                        <p:attrNameLst>
                                          <p:attrName>ppt_h</p:attrName>
                                        </p:attrNameLst>
                                      </p:cBhvr>
                                      <p:tavLst>
                                        <p:tav tm="0">
                                          <p:val>
                                            <p:fltVal val="0"/>
                                          </p:val>
                                        </p:tav>
                                        <p:tav tm="100000">
                                          <p:val>
                                            <p:strVal val="#ppt_h"/>
                                          </p:val>
                                        </p:tav>
                                      </p:tavLst>
                                    </p:anim>
                                    <p:animEffect transition="in" filter="fade">
                                      <p:cBhvr>
                                        <p:cTn id="9" dur="500"/>
                                        <p:tgtEl>
                                          <p:spTgt spid="3277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8" presetClass="entr" presetSubtype="0" accel="100000" fill="hold" grpId="0" nodeType="clickEffect">
                                  <p:stCondLst>
                                    <p:cond delay="0"/>
                                  </p:stCondLst>
                                  <p:childTnLst>
                                    <p:set>
                                      <p:cBhvr>
                                        <p:cTn id="13" dur="1" fill="hold">
                                          <p:stCondLst>
                                            <p:cond delay="0"/>
                                          </p:stCondLst>
                                        </p:cTn>
                                        <p:tgtEl>
                                          <p:spTgt spid="32770">
                                            <p:txEl>
                                              <p:pRg st="0" end="0"/>
                                            </p:txEl>
                                          </p:spTgt>
                                        </p:tgtEl>
                                        <p:attrNameLst>
                                          <p:attrName>style.visibility</p:attrName>
                                        </p:attrNameLst>
                                      </p:cBhvr>
                                      <p:to>
                                        <p:strVal val="visible"/>
                                      </p:to>
                                    </p:set>
                                    <p:anim calcmode="lin" valueType="num">
                                      <p:cBhvr>
                                        <p:cTn id="14" dur="500" fill="hold"/>
                                        <p:tgtEl>
                                          <p:spTgt spid="32770">
                                            <p:txEl>
                                              <p:pRg st="0" end="0"/>
                                            </p:txEl>
                                          </p:spTgt>
                                        </p:tgtEl>
                                        <p:attrNameLst>
                                          <p:attrName>ppt_w</p:attrName>
                                        </p:attrNameLst>
                                      </p:cBhvr>
                                      <p:tavLst>
                                        <p:tav tm="0">
                                          <p:val>
                                            <p:strVal val="#ppt_w*2.5"/>
                                          </p:val>
                                        </p:tav>
                                        <p:tav tm="100000">
                                          <p:val>
                                            <p:strVal val="#ppt_w"/>
                                          </p:val>
                                        </p:tav>
                                      </p:tavLst>
                                    </p:anim>
                                    <p:anim calcmode="lin" valueType="num">
                                      <p:cBhvr>
                                        <p:cTn id="15" dur="500" fill="hold"/>
                                        <p:tgtEl>
                                          <p:spTgt spid="32770">
                                            <p:txEl>
                                              <p:pRg st="0" end="0"/>
                                            </p:txEl>
                                          </p:spTgt>
                                        </p:tgtEl>
                                        <p:attrNameLst>
                                          <p:attrName>ppt_h</p:attrName>
                                        </p:attrNameLst>
                                      </p:cBhvr>
                                      <p:tavLst>
                                        <p:tav tm="0">
                                          <p:val>
                                            <p:strVal val="#ppt_h*0.01"/>
                                          </p:val>
                                        </p:tav>
                                        <p:tav tm="100000">
                                          <p:val>
                                            <p:strVal val="#ppt_h"/>
                                          </p:val>
                                        </p:tav>
                                      </p:tavLst>
                                    </p:anim>
                                    <p:anim calcmode="lin" valueType="num">
                                      <p:cBhvr>
                                        <p:cTn id="16" dur="500" fill="hold"/>
                                        <p:tgtEl>
                                          <p:spTgt spid="32770">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32770">
                                            <p:txEl>
                                              <p:pRg st="0" end="0"/>
                                            </p:txEl>
                                          </p:spTgt>
                                        </p:tgtEl>
                                        <p:attrNameLst>
                                          <p:attrName>ppt_y</p:attrName>
                                        </p:attrNameLst>
                                      </p:cBhvr>
                                      <p:tavLst>
                                        <p:tav tm="0">
                                          <p:val>
                                            <p:strVal val="#ppt_h+1"/>
                                          </p:val>
                                        </p:tav>
                                        <p:tav tm="100000">
                                          <p:val>
                                            <p:strVal val="#ppt_y"/>
                                          </p:val>
                                        </p:tav>
                                      </p:tavLst>
                                    </p:anim>
                                    <p:animEffect transition="in" filter="fade">
                                      <p:cBhvr>
                                        <p:cTn id="18" dur="500"/>
                                        <p:tgtEl>
                                          <p:spTgt spid="3277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8" presetClass="entr" presetSubtype="0" accel="100000" fill="hold" grpId="0" nodeType="clickEffect">
                                  <p:stCondLst>
                                    <p:cond delay="0"/>
                                  </p:stCondLst>
                                  <p:childTnLst>
                                    <p:set>
                                      <p:cBhvr>
                                        <p:cTn id="22" dur="1" fill="hold">
                                          <p:stCondLst>
                                            <p:cond delay="0"/>
                                          </p:stCondLst>
                                        </p:cTn>
                                        <p:tgtEl>
                                          <p:spTgt spid="32770">
                                            <p:txEl>
                                              <p:pRg st="1" end="1"/>
                                            </p:txEl>
                                          </p:spTgt>
                                        </p:tgtEl>
                                        <p:attrNameLst>
                                          <p:attrName>style.visibility</p:attrName>
                                        </p:attrNameLst>
                                      </p:cBhvr>
                                      <p:to>
                                        <p:strVal val="visible"/>
                                      </p:to>
                                    </p:set>
                                    <p:anim calcmode="lin" valueType="num">
                                      <p:cBhvr>
                                        <p:cTn id="23" dur="500" fill="hold"/>
                                        <p:tgtEl>
                                          <p:spTgt spid="32770">
                                            <p:txEl>
                                              <p:pRg st="1" end="1"/>
                                            </p:txEl>
                                          </p:spTgt>
                                        </p:tgtEl>
                                        <p:attrNameLst>
                                          <p:attrName>ppt_w</p:attrName>
                                        </p:attrNameLst>
                                      </p:cBhvr>
                                      <p:tavLst>
                                        <p:tav tm="0">
                                          <p:val>
                                            <p:strVal val="#ppt_w*2.5"/>
                                          </p:val>
                                        </p:tav>
                                        <p:tav tm="100000">
                                          <p:val>
                                            <p:strVal val="#ppt_w"/>
                                          </p:val>
                                        </p:tav>
                                      </p:tavLst>
                                    </p:anim>
                                    <p:anim calcmode="lin" valueType="num">
                                      <p:cBhvr>
                                        <p:cTn id="24" dur="500" fill="hold"/>
                                        <p:tgtEl>
                                          <p:spTgt spid="32770">
                                            <p:txEl>
                                              <p:pRg st="1" end="1"/>
                                            </p:txEl>
                                          </p:spTgt>
                                        </p:tgtEl>
                                        <p:attrNameLst>
                                          <p:attrName>ppt_h</p:attrName>
                                        </p:attrNameLst>
                                      </p:cBhvr>
                                      <p:tavLst>
                                        <p:tav tm="0">
                                          <p:val>
                                            <p:strVal val="#ppt_h*0.01"/>
                                          </p:val>
                                        </p:tav>
                                        <p:tav tm="100000">
                                          <p:val>
                                            <p:strVal val="#ppt_h"/>
                                          </p:val>
                                        </p:tav>
                                      </p:tavLst>
                                    </p:anim>
                                    <p:anim calcmode="lin" valueType="num">
                                      <p:cBhvr>
                                        <p:cTn id="25" dur="5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26" dur="500" fill="hold"/>
                                        <p:tgtEl>
                                          <p:spTgt spid="32770">
                                            <p:txEl>
                                              <p:pRg st="1" end="1"/>
                                            </p:txEl>
                                          </p:spTgt>
                                        </p:tgtEl>
                                        <p:attrNameLst>
                                          <p:attrName>ppt_y</p:attrName>
                                        </p:attrNameLst>
                                      </p:cBhvr>
                                      <p:tavLst>
                                        <p:tav tm="0">
                                          <p:val>
                                            <p:strVal val="#ppt_h+1"/>
                                          </p:val>
                                        </p:tav>
                                        <p:tav tm="100000">
                                          <p:val>
                                            <p:strVal val="#ppt_y"/>
                                          </p:val>
                                        </p:tav>
                                      </p:tavLst>
                                    </p:anim>
                                    <p:animEffect transition="in" filter="fade">
                                      <p:cBhvr>
                                        <p:cTn id="27" dur="500"/>
                                        <p:tgtEl>
                                          <p:spTgt spid="32770">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8" presetClass="entr" presetSubtype="0" accel="100000" fill="hold" grpId="0" nodeType="clickEffect">
                                  <p:stCondLst>
                                    <p:cond delay="0"/>
                                  </p:stCondLst>
                                  <p:childTnLst>
                                    <p:set>
                                      <p:cBhvr>
                                        <p:cTn id="31" dur="1" fill="hold">
                                          <p:stCondLst>
                                            <p:cond delay="0"/>
                                          </p:stCondLst>
                                        </p:cTn>
                                        <p:tgtEl>
                                          <p:spTgt spid="32770">
                                            <p:txEl>
                                              <p:pRg st="2" end="2"/>
                                            </p:txEl>
                                          </p:spTgt>
                                        </p:tgtEl>
                                        <p:attrNameLst>
                                          <p:attrName>style.visibility</p:attrName>
                                        </p:attrNameLst>
                                      </p:cBhvr>
                                      <p:to>
                                        <p:strVal val="visible"/>
                                      </p:to>
                                    </p:set>
                                    <p:anim calcmode="lin" valueType="num">
                                      <p:cBhvr>
                                        <p:cTn id="32" dur="500" fill="hold"/>
                                        <p:tgtEl>
                                          <p:spTgt spid="32770">
                                            <p:txEl>
                                              <p:pRg st="2" end="2"/>
                                            </p:txEl>
                                          </p:spTgt>
                                        </p:tgtEl>
                                        <p:attrNameLst>
                                          <p:attrName>ppt_w</p:attrName>
                                        </p:attrNameLst>
                                      </p:cBhvr>
                                      <p:tavLst>
                                        <p:tav tm="0">
                                          <p:val>
                                            <p:strVal val="#ppt_w*2.5"/>
                                          </p:val>
                                        </p:tav>
                                        <p:tav tm="100000">
                                          <p:val>
                                            <p:strVal val="#ppt_w"/>
                                          </p:val>
                                        </p:tav>
                                      </p:tavLst>
                                    </p:anim>
                                    <p:anim calcmode="lin" valueType="num">
                                      <p:cBhvr>
                                        <p:cTn id="33" dur="500" fill="hold"/>
                                        <p:tgtEl>
                                          <p:spTgt spid="32770">
                                            <p:txEl>
                                              <p:pRg st="2" end="2"/>
                                            </p:txEl>
                                          </p:spTgt>
                                        </p:tgtEl>
                                        <p:attrNameLst>
                                          <p:attrName>ppt_h</p:attrName>
                                        </p:attrNameLst>
                                      </p:cBhvr>
                                      <p:tavLst>
                                        <p:tav tm="0">
                                          <p:val>
                                            <p:strVal val="#ppt_h*0.01"/>
                                          </p:val>
                                        </p:tav>
                                        <p:tav tm="100000">
                                          <p:val>
                                            <p:strVal val="#ppt_h"/>
                                          </p:val>
                                        </p:tav>
                                      </p:tavLst>
                                    </p:anim>
                                    <p:anim calcmode="lin" valueType="num">
                                      <p:cBhvr>
                                        <p:cTn id="34" dur="5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35" dur="500" fill="hold"/>
                                        <p:tgtEl>
                                          <p:spTgt spid="32770">
                                            <p:txEl>
                                              <p:pRg st="2" end="2"/>
                                            </p:txEl>
                                          </p:spTgt>
                                        </p:tgtEl>
                                        <p:attrNameLst>
                                          <p:attrName>ppt_y</p:attrName>
                                        </p:attrNameLst>
                                      </p:cBhvr>
                                      <p:tavLst>
                                        <p:tav tm="0">
                                          <p:val>
                                            <p:strVal val="#ppt_h+1"/>
                                          </p:val>
                                        </p:tav>
                                        <p:tav tm="100000">
                                          <p:val>
                                            <p:strVal val="#ppt_y"/>
                                          </p:val>
                                        </p:tav>
                                      </p:tavLst>
                                    </p:anim>
                                    <p:animEffect transition="in" filter="fade">
                                      <p:cBhvr>
                                        <p:cTn id="36" dur="500"/>
                                        <p:tgtEl>
                                          <p:spTgt spid="32770">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8" presetClass="entr" presetSubtype="0" accel="100000" fill="hold" grpId="0" nodeType="clickEffect">
                                  <p:stCondLst>
                                    <p:cond delay="0"/>
                                  </p:stCondLst>
                                  <p:childTnLst>
                                    <p:set>
                                      <p:cBhvr>
                                        <p:cTn id="40" dur="1" fill="hold">
                                          <p:stCondLst>
                                            <p:cond delay="0"/>
                                          </p:stCondLst>
                                        </p:cTn>
                                        <p:tgtEl>
                                          <p:spTgt spid="32770">
                                            <p:txEl>
                                              <p:pRg st="3" end="3"/>
                                            </p:txEl>
                                          </p:spTgt>
                                        </p:tgtEl>
                                        <p:attrNameLst>
                                          <p:attrName>style.visibility</p:attrName>
                                        </p:attrNameLst>
                                      </p:cBhvr>
                                      <p:to>
                                        <p:strVal val="visible"/>
                                      </p:to>
                                    </p:set>
                                    <p:anim calcmode="lin" valueType="num">
                                      <p:cBhvr>
                                        <p:cTn id="41" dur="500" fill="hold"/>
                                        <p:tgtEl>
                                          <p:spTgt spid="32770">
                                            <p:txEl>
                                              <p:pRg st="3" end="3"/>
                                            </p:txEl>
                                          </p:spTgt>
                                        </p:tgtEl>
                                        <p:attrNameLst>
                                          <p:attrName>ppt_w</p:attrName>
                                        </p:attrNameLst>
                                      </p:cBhvr>
                                      <p:tavLst>
                                        <p:tav tm="0">
                                          <p:val>
                                            <p:strVal val="#ppt_w*2.5"/>
                                          </p:val>
                                        </p:tav>
                                        <p:tav tm="100000">
                                          <p:val>
                                            <p:strVal val="#ppt_w"/>
                                          </p:val>
                                        </p:tav>
                                      </p:tavLst>
                                    </p:anim>
                                    <p:anim calcmode="lin" valueType="num">
                                      <p:cBhvr>
                                        <p:cTn id="42" dur="500" fill="hold"/>
                                        <p:tgtEl>
                                          <p:spTgt spid="32770">
                                            <p:txEl>
                                              <p:pRg st="3" end="3"/>
                                            </p:txEl>
                                          </p:spTgt>
                                        </p:tgtEl>
                                        <p:attrNameLst>
                                          <p:attrName>ppt_h</p:attrName>
                                        </p:attrNameLst>
                                      </p:cBhvr>
                                      <p:tavLst>
                                        <p:tav tm="0">
                                          <p:val>
                                            <p:strVal val="#ppt_h*0.01"/>
                                          </p:val>
                                        </p:tav>
                                        <p:tav tm="100000">
                                          <p:val>
                                            <p:strVal val="#ppt_h"/>
                                          </p:val>
                                        </p:tav>
                                      </p:tavLst>
                                    </p:anim>
                                    <p:anim calcmode="lin" valueType="num">
                                      <p:cBhvr>
                                        <p:cTn id="43" dur="5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44" dur="500" fill="hold"/>
                                        <p:tgtEl>
                                          <p:spTgt spid="32770">
                                            <p:txEl>
                                              <p:pRg st="3" end="3"/>
                                            </p:txEl>
                                          </p:spTgt>
                                        </p:tgtEl>
                                        <p:attrNameLst>
                                          <p:attrName>ppt_y</p:attrName>
                                        </p:attrNameLst>
                                      </p:cBhvr>
                                      <p:tavLst>
                                        <p:tav tm="0">
                                          <p:val>
                                            <p:strVal val="#ppt_h+1"/>
                                          </p:val>
                                        </p:tav>
                                        <p:tav tm="100000">
                                          <p:val>
                                            <p:strVal val="#ppt_y"/>
                                          </p:val>
                                        </p:tav>
                                      </p:tavLst>
                                    </p:anim>
                                    <p:animEffect transition="in" filter="fade">
                                      <p:cBhvr>
                                        <p:cTn id="45" dur="500"/>
                                        <p:tgtEl>
                                          <p:spTgt spid="32770">
                                            <p:txEl>
                                              <p:pRg st="3" end="3"/>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8" presetClass="entr" presetSubtype="0" accel="100000" fill="hold" grpId="0" nodeType="clickEffect">
                                  <p:stCondLst>
                                    <p:cond delay="0"/>
                                  </p:stCondLst>
                                  <p:childTnLst>
                                    <p:set>
                                      <p:cBhvr>
                                        <p:cTn id="49" dur="1" fill="hold">
                                          <p:stCondLst>
                                            <p:cond delay="0"/>
                                          </p:stCondLst>
                                        </p:cTn>
                                        <p:tgtEl>
                                          <p:spTgt spid="32770">
                                            <p:txEl>
                                              <p:pRg st="4" end="4"/>
                                            </p:txEl>
                                          </p:spTgt>
                                        </p:tgtEl>
                                        <p:attrNameLst>
                                          <p:attrName>style.visibility</p:attrName>
                                        </p:attrNameLst>
                                      </p:cBhvr>
                                      <p:to>
                                        <p:strVal val="visible"/>
                                      </p:to>
                                    </p:set>
                                    <p:anim calcmode="lin" valueType="num">
                                      <p:cBhvr>
                                        <p:cTn id="50" dur="500" fill="hold"/>
                                        <p:tgtEl>
                                          <p:spTgt spid="32770">
                                            <p:txEl>
                                              <p:pRg st="4" end="4"/>
                                            </p:txEl>
                                          </p:spTgt>
                                        </p:tgtEl>
                                        <p:attrNameLst>
                                          <p:attrName>ppt_w</p:attrName>
                                        </p:attrNameLst>
                                      </p:cBhvr>
                                      <p:tavLst>
                                        <p:tav tm="0">
                                          <p:val>
                                            <p:strVal val="#ppt_w*2.5"/>
                                          </p:val>
                                        </p:tav>
                                        <p:tav tm="100000">
                                          <p:val>
                                            <p:strVal val="#ppt_w"/>
                                          </p:val>
                                        </p:tav>
                                      </p:tavLst>
                                    </p:anim>
                                    <p:anim calcmode="lin" valueType="num">
                                      <p:cBhvr>
                                        <p:cTn id="51" dur="500" fill="hold"/>
                                        <p:tgtEl>
                                          <p:spTgt spid="32770">
                                            <p:txEl>
                                              <p:pRg st="4" end="4"/>
                                            </p:txEl>
                                          </p:spTgt>
                                        </p:tgtEl>
                                        <p:attrNameLst>
                                          <p:attrName>ppt_h</p:attrName>
                                        </p:attrNameLst>
                                      </p:cBhvr>
                                      <p:tavLst>
                                        <p:tav tm="0">
                                          <p:val>
                                            <p:strVal val="#ppt_h*0.01"/>
                                          </p:val>
                                        </p:tav>
                                        <p:tav tm="100000">
                                          <p:val>
                                            <p:strVal val="#ppt_h"/>
                                          </p:val>
                                        </p:tav>
                                      </p:tavLst>
                                    </p:anim>
                                    <p:anim calcmode="lin" valueType="num">
                                      <p:cBhvr>
                                        <p:cTn id="52" dur="5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53" dur="500" fill="hold"/>
                                        <p:tgtEl>
                                          <p:spTgt spid="32770">
                                            <p:txEl>
                                              <p:pRg st="4" end="4"/>
                                            </p:txEl>
                                          </p:spTgt>
                                        </p:tgtEl>
                                        <p:attrNameLst>
                                          <p:attrName>ppt_y</p:attrName>
                                        </p:attrNameLst>
                                      </p:cBhvr>
                                      <p:tavLst>
                                        <p:tav tm="0">
                                          <p:val>
                                            <p:strVal val="#ppt_h+1"/>
                                          </p:val>
                                        </p:tav>
                                        <p:tav tm="100000">
                                          <p:val>
                                            <p:strVal val="#ppt_y"/>
                                          </p:val>
                                        </p:tav>
                                      </p:tavLst>
                                    </p:anim>
                                    <p:animEffect transition="in" filter="fade">
                                      <p:cBhvr>
                                        <p:cTn id="54" dur="500"/>
                                        <p:tgtEl>
                                          <p:spTgt spid="327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P spid="3277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2133518"/>
            <a:ext cx="9144000" cy="3407921"/>
          </a:xfrm>
          <a:prstGeom prst="rect">
            <a:avLst/>
          </a:prstGeom>
          <a:noFill/>
          <a:ln w="9525">
            <a:noFill/>
            <a:miter lim="800000"/>
            <a:headEnd/>
            <a:tailEnd/>
          </a:ln>
        </p:spPr>
        <p:txBody>
          <a:bodyPr lIns="89216" tIns="44609" rIns="89216" bIns="44609">
            <a:spAutoFit/>
          </a:bodyPr>
          <a:lstStyle/>
          <a:p>
            <a:pPr algn="r" rtl="1">
              <a:spcBef>
                <a:spcPct val="50000"/>
              </a:spcBef>
              <a:buClr>
                <a:srgbClr val="3366FF"/>
              </a:buClr>
              <a:buSzPct val="70000"/>
              <a:buFont typeface="Wingdings" pitchFamily="2" charset="2"/>
              <a:buChar char="Ø"/>
            </a:pPr>
            <a:r>
              <a:rPr lang="ar-AE" sz="3080" b="1" dirty="0">
                <a:cs typeface="Simplified Arabic" pitchFamily="18" charset="-78"/>
              </a:rPr>
              <a:t> اربط العرض بفوزٍ أو نصرٍ ما.</a:t>
            </a:r>
          </a:p>
          <a:p>
            <a:pPr algn="r" rtl="1">
              <a:spcBef>
                <a:spcPct val="50000"/>
              </a:spcBef>
              <a:buClr>
                <a:srgbClr val="3366FF"/>
              </a:buClr>
              <a:buSzPct val="70000"/>
              <a:buFont typeface="Wingdings" pitchFamily="2" charset="2"/>
              <a:buChar char="Ø"/>
            </a:pPr>
            <a:r>
              <a:rPr lang="ar-AE" sz="3080" b="1" dirty="0">
                <a:cs typeface="Simplified Arabic" pitchFamily="18" charset="-78"/>
              </a:rPr>
              <a:t> هدئ نفسك عن طريق التنفّس.</a:t>
            </a:r>
          </a:p>
          <a:p>
            <a:pPr algn="r" rtl="1">
              <a:spcBef>
                <a:spcPct val="50000"/>
              </a:spcBef>
              <a:buClr>
                <a:srgbClr val="3366FF"/>
              </a:buClr>
              <a:buSzPct val="70000"/>
              <a:buFont typeface="Wingdings" pitchFamily="2" charset="2"/>
              <a:buChar char="Ø"/>
            </a:pPr>
            <a:r>
              <a:rPr lang="ar-AE" sz="3080" b="1" dirty="0">
                <a:cs typeface="Simplified Arabic" pitchFamily="18" charset="-78"/>
              </a:rPr>
              <a:t> </a:t>
            </a:r>
            <a:r>
              <a:rPr lang="ar-AE" sz="3080" b="1" dirty="0" err="1">
                <a:cs typeface="Simplified Arabic" pitchFamily="18" charset="-78"/>
              </a:rPr>
              <a:t>إرتد</a:t>
            </a:r>
            <a:r>
              <a:rPr lang="ar-AE" sz="3080" b="1" dirty="0">
                <a:cs typeface="Simplified Arabic" pitchFamily="18" charset="-78"/>
              </a:rPr>
              <a:t> ملابسك بشكل يكسبك الثقة.</a:t>
            </a:r>
          </a:p>
          <a:p>
            <a:pPr algn="r" rtl="1">
              <a:spcBef>
                <a:spcPct val="50000"/>
              </a:spcBef>
              <a:buClr>
                <a:srgbClr val="3366FF"/>
              </a:buClr>
              <a:buSzPct val="70000"/>
              <a:buFont typeface="Wingdings" pitchFamily="2" charset="2"/>
              <a:buChar char="Ø"/>
            </a:pPr>
            <a:r>
              <a:rPr lang="ar-AE" sz="3080" b="1" dirty="0">
                <a:cs typeface="Simplified Arabic" pitchFamily="18" charset="-78"/>
              </a:rPr>
              <a:t> استخدم </a:t>
            </a:r>
            <a:r>
              <a:rPr lang="ar-AE" sz="3080" b="1" dirty="0" err="1">
                <a:cs typeface="Simplified Arabic" pitchFamily="18" charset="-78"/>
              </a:rPr>
              <a:t>تذكيرات</a:t>
            </a:r>
            <a:r>
              <a:rPr lang="ar-AE" sz="3080" b="1" dirty="0">
                <a:cs typeface="Simplified Arabic" pitchFamily="18" charset="-78"/>
              </a:rPr>
              <a:t> بالنقاط الرئيسية.</a:t>
            </a:r>
          </a:p>
          <a:p>
            <a:pPr algn="r" rtl="1">
              <a:spcBef>
                <a:spcPct val="50000"/>
              </a:spcBef>
              <a:buClr>
                <a:srgbClr val="3366FF"/>
              </a:buClr>
              <a:buSzPct val="70000"/>
              <a:buFont typeface="Wingdings" pitchFamily="2" charset="2"/>
              <a:buChar char="Ø"/>
            </a:pPr>
            <a:r>
              <a:rPr lang="ar-AE" sz="3080" b="1" dirty="0">
                <a:cs typeface="Simplified Arabic" pitchFamily="18" charset="-78"/>
              </a:rPr>
              <a:t> تدرّب على الكلمة بصوتٍ مرتفع.</a:t>
            </a:r>
          </a:p>
        </p:txBody>
      </p:sp>
      <p:sp>
        <p:nvSpPr>
          <p:cNvPr id="44035" name="Rectangle 3"/>
          <p:cNvSpPr>
            <a:spLocks noChangeArrowheads="1"/>
          </p:cNvSpPr>
          <p:nvPr/>
        </p:nvSpPr>
        <p:spPr bwMode="auto">
          <a:xfrm>
            <a:off x="1143000" y="841030"/>
            <a:ext cx="6858001" cy="646993"/>
          </a:xfrm>
          <a:prstGeom prst="rect">
            <a:avLst/>
          </a:prstGeom>
          <a:solidFill>
            <a:schemeClr val="accent1">
              <a:lumMod val="40000"/>
              <a:lumOff val="60000"/>
            </a:schemeClr>
          </a:solidFill>
          <a:ln w="28575" cap="sq">
            <a:solidFill>
              <a:srgbClr val="000000"/>
            </a:solidFill>
            <a:miter lim="800000"/>
            <a:headEnd type="none" w="sm" len="sm"/>
            <a:tailEnd type="none" w="sm" len="sm"/>
          </a:ln>
        </p:spPr>
        <p:txBody>
          <a:bodyPr wrap="none" lIns="89216" tIns="44609" rIns="89216" bIns="44609" anchor="ctr"/>
          <a:lstStyle/>
          <a:p>
            <a:pPr algn="ctr" rtl="1"/>
            <a:r>
              <a:rPr lang="ar-AE" sz="3080" b="1" dirty="0">
                <a:solidFill>
                  <a:schemeClr val="bg1"/>
                </a:solidFill>
                <a:latin typeface="Times New Roman" pitchFamily="18" charset="0"/>
              </a:rPr>
              <a:t>الاستراتيجيات العشر للتخلّص من الخوف</a:t>
            </a:r>
            <a:endParaRPr lang="en-US" sz="3080" b="1" dirty="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 calcmode="lin" valueType="num">
                                      <p:cBhvr>
                                        <p:cTn id="7" dur="500" fill="hold"/>
                                        <p:tgtEl>
                                          <p:spTgt spid="33794">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3794">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3794">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3794">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3794">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3794">
                                            <p:txEl>
                                              <p:pRg st="1" end="1"/>
                                            </p:txEl>
                                          </p:spTgt>
                                        </p:tgtEl>
                                        <p:attrNameLst>
                                          <p:attrName>style.visibility</p:attrName>
                                        </p:attrNameLst>
                                      </p:cBhvr>
                                      <p:to>
                                        <p:strVal val="visible"/>
                                      </p:to>
                                    </p:set>
                                    <p:anim calcmode="lin" valueType="num">
                                      <p:cBhvr>
                                        <p:cTn id="16" dur="500" fill="hold"/>
                                        <p:tgtEl>
                                          <p:spTgt spid="33794">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33794">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33794">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33794">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33794">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3794">
                                            <p:txEl>
                                              <p:pRg st="2" end="2"/>
                                            </p:txEl>
                                          </p:spTgt>
                                        </p:tgtEl>
                                        <p:attrNameLst>
                                          <p:attrName>style.visibility</p:attrName>
                                        </p:attrNameLst>
                                      </p:cBhvr>
                                      <p:to>
                                        <p:strVal val="visible"/>
                                      </p:to>
                                    </p:set>
                                    <p:anim calcmode="lin" valueType="num">
                                      <p:cBhvr>
                                        <p:cTn id="25" dur="500" fill="hold"/>
                                        <p:tgtEl>
                                          <p:spTgt spid="33794">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33794">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33794">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33794">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33794">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33794">
                                            <p:txEl>
                                              <p:pRg st="3" end="3"/>
                                            </p:txEl>
                                          </p:spTgt>
                                        </p:tgtEl>
                                        <p:attrNameLst>
                                          <p:attrName>style.visibility</p:attrName>
                                        </p:attrNameLst>
                                      </p:cBhvr>
                                      <p:to>
                                        <p:strVal val="visible"/>
                                      </p:to>
                                    </p:set>
                                    <p:anim calcmode="lin" valueType="num">
                                      <p:cBhvr>
                                        <p:cTn id="34" dur="500" fill="hold"/>
                                        <p:tgtEl>
                                          <p:spTgt spid="33794">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33794">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33794">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3794">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33794">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33794">
                                            <p:txEl>
                                              <p:pRg st="4" end="4"/>
                                            </p:txEl>
                                          </p:spTgt>
                                        </p:tgtEl>
                                        <p:attrNameLst>
                                          <p:attrName>style.visibility</p:attrName>
                                        </p:attrNameLst>
                                      </p:cBhvr>
                                      <p:to>
                                        <p:strVal val="visible"/>
                                      </p:to>
                                    </p:set>
                                    <p:anim calcmode="lin" valueType="num">
                                      <p:cBhvr>
                                        <p:cTn id="43" dur="500" fill="hold"/>
                                        <p:tgtEl>
                                          <p:spTgt spid="33794">
                                            <p:txEl>
                                              <p:pRg st="4" end="4"/>
                                            </p:txEl>
                                          </p:spTgt>
                                        </p:tgtEl>
                                        <p:attrNameLst>
                                          <p:attrName>ppt_w</p:attrName>
                                        </p:attrNameLst>
                                      </p:cBhvr>
                                      <p:tavLst>
                                        <p:tav tm="0">
                                          <p:val>
                                            <p:strVal val="#ppt_w*2.5"/>
                                          </p:val>
                                        </p:tav>
                                        <p:tav tm="100000">
                                          <p:val>
                                            <p:strVal val="#ppt_w"/>
                                          </p:val>
                                        </p:tav>
                                      </p:tavLst>
                                    </p:anim>
                                    <p:anim calcmode="lin" valueType="num">
                                      <p:cBhvr>
                                        <p:cTn id="44" dur="500" fill="hold"/>
                                        <p:tgtEl>
                                          <p:spTgt spid="33794">
                                            <p:txEl>
                                              <p:pRg st="4" end="4"/>
                                            </p:txEl>
                                          </p:spTgt>
                                        </p:tgtEl>
                                        <p:attrNameLst>
                                          <p:attrName>ppt_h</p:attrName>
                                        </p:attrNameLst>
                                      </p:cBhvr>
                                      <p:tavLst>
                                        <p:tav tm="0">
                                          <p:val>
                                            <p:strVal val="#ppt_h*0.01"/>
                                          </p:val>
                                        </p:tav>
                                        <p:tav tm="100000">
                                          <p:val>
                                            <p:strVal val="#ppt_h"/>
                                          </p:val>
                                        </p:tav>
                                      </p:tavLst>
                                    </p:anim>
                                    <p:anim calcmode="lin" valueType="num">
                                      <p:cBhvr>
                                        <p:cTn id="45" dur="500" fill="hold"/>
                                        <p:tgtEl>
                                          <p:spTgt spid="33794">
                                            <p:txEl>
                                              <p:pRg st="4" end="4"/>
                                            </p:txEl>
                                          </p:spTgt>
                                        </p:tgtEl>
                                        <p:attrNameLst>
                                          <p:attrName>ppt_x</p:attrName>
                                        </p:attrNameLst>
                                      </p:cBhvr>
                                      <p:tavLst>
                                        <p:tav tm="0">
                                          <p:val>
                                            <p:strVal val="#ppt_x"/>
                                          </p:val>
                                        </p:tav>
                                        <p:tav tm="100000">
                                          <p:val>
                                            <p:strVal val="#ppt_x"/>
                                          </p:val>
                                        </p:tav>
                                      </p:tavLst>
                                    </p:anim>
                                    <p:anim calcmode="lin" valueType="num">
                                      <p:cBhvr>
                                        <p:cTn id="46" dur="500" fill="hold"/>
                                        <p:tgtEl>
                                          <p:spTgt spid="33794">
                                            <p:txEl>
                                              <p:pRg st="4" end="4"/>
                                            </p:txEl>
                                          </p:spTgt>
                                        </p:tgtEl>
                                        <p:attrNameLst>
                                          <p:attrName>ppt_y</p:attrName>
                                        </p:attrNameLst>
                                      </p:cBhvr>
                                      <p:tavLst>
                                        <p:tav tm="0">
                                          <p:val>
                                            <p:strVal val="#ppt_h+1"/>
                                          </p:val>
                                        </p:tav>
                                        <p:tav tm="100000">
                                          <p:val>
                                            <p:strVal val="#ppt_y"/>
                                          </p:val>
                                        </p:tav>
                                      </p:tavLst>
                                    </p:anim>
                                    <p:animEffect transition="in" filter="fade">
                                      <p:cBhvr>
                                        <p:cTn id="47" dur="500"/>
                                        <p:tgtEl>
                                          <p:spTgt spid="337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a:extLst>
              <a:ext uri="{FF2B5EF4-FFF2-40B4-BE49-F238E27FC236}">
                <a16:creationId xmlns:a16="http://schemas.microsoft.com/office/drawing/2014/main" id="{1012F66E-FA36-77DF-CB68-8B0ECD96BADB}"/>
              </a:ext>
            </a:extLst>
          </p:cNvPr>
          <p:cNvGraphicFramePr>
            <a:graphicFrameLocks noGrp="1"/>
          </p:cNvGraphicFramePr>
          <p:nvPr>
            <p:ph idx="1"/>
            <p:extLst>
              <p:ext uri="{D42A27DB-BD31-4B8C-83A1-F6EECF244321}">
                <p14:modId xmlns:p14="http://schemas.microsoft.com/office/powerpoint/2010/main" val="2756254718"/>
              </p:ext>
            </p:extLst>
          </p:nvPr>
        </p:nvGraphicFramePr>
        <p:xfrm>
          <a:off x="0" y="861060"/>
          <a:ext cx="8991600" cy="59207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صورة 5">
            <a:extLst>
              <a:ext uri="{FF2B5EF4-FFF2-40B4-BE49-F238E27FC236}">
                <a16:creationId xmlns:a16="http://schemas.microsoft.com/office/drawing/2014/main" id="{A8A8DB2C-8CBD-58B7-7F33-CE2AEA08F15F}"/>
              </a:ext>
            </a:extLst>
          </p:cNvPr>
          <p:cNvPicPr>
            <a:picLocks noChangeAspect="1"/>
          </p:cNvPicPr>
          <p:nvPr/>
        </p:nvPicPr>
        <p:blipFill rotWithShape="1">
          <a:blip r:embed="rId7">
            <a:extLst>
              <a:ext uri="{28A0092B-C50C-407E-A947-70E740481C1C}">
                <a14:useLocalDpi xmlns:a14="http://schemas.microsoft.com/office/drawing/2010/main" val="0"/>
              </a:ext>
            </a:extLst>
          </a:blip>
          <a:srcRect l="10100" t="30000" r="47045" b="43333"/>
          <a:stretch/>
        </p:blipFill>
        <p:spPr>
          <a:xfrm>
            <a:off x="346654" y="875808"/>
            <a:ext cx="2209801" cy="1828800"/>
          </a:xfrm>
          <a:prstGeom prst="rect">
            <a:avLst/>
          </a:prstGeom>
        </p:spPr>
      </p:pic>
      <p:sp>
        <p:nvSpPr>
          <p:cNvPr id="8" name="عنوان 7">
            <a:extLst>
              <a:ext uri="{FF2B5EF4-FFF2-40B4-BE49-F238E27FC236}">
                <a16:creationId xmlns:a16="http://schemas.microsoft.com/office/drawing/2014/main" id="{C907779C-9880-F91A-C944-A3DF26722765}"/>
              </a:ext>
            </a:extLst>
          </p:cNvPr>
          <p:cNvSpPr>
            <a:spLocks noGrp="1"/>
          </p:cNvSpPr>
          <p:nvPr>
            <p:ph type="title"/>
          </p:nvPr>
        </p:nvSpPr>
        <p:spPr>
          <a:xfrm>
            <a:off x="-3810" y="-53340"/>
            <a:ext cx="9144000" cy="914400"/>
          </a:xfrm>
        </p:spPr>
        <p:txBody>
          <a:bodyPr/>
          <a:lstStyle/>
          <a:p>
            <a:r>
              <a:rPr lang="ar-IQ" b="1" dirty="0">
                <a:solidFill>
                  <a:schemeClr val="accent1">
                    <a:lumMod val="75000"/>
                  </a:schemeClr>
                </a:solidFill>
              </a:rPr>
              <a:t>يحاضر في دورة مهارات فن الإلقاء</a:t>
            </a:r>
            <a:endParaRPr lang="en-US" b="1" dirty="0">
              <a:solidFill>
                <a:schemeClr val="accent1">
                  <a:lumMod val="75000"/>
                </a:schemeClr>
              </a:solidFill>
            </a:endParaRPr>
          </a:p>
        </p:txBody>
      </p:sp>
      <p:pic>
        <p:nvPicPr>
          <p:cNvPr id="10" name="صورة 9">
            <a:extLst>
              <a:ext uri="{FF2B5EF4-FFF2-40B4-BE49-F238E27FC236}">
                <a16:creationId xmlns:a16="http://schemas.microsoft.com/office/drawing/2014/main" id="{BEC41E31-E538-D163-ED38-EFFFE501FE60}"/>
              </a:ext>
            </a:extLst>
          </p:cNvPr>
          <p:cNvPicPr>
            <a:picLocks noChangeAspect="1"/>
          </p:cNvPicPr>
          <p:nvPr/>
        </p:nvPicPr>
        <p:blipFill rotWithShape="1">
          <a:blip r:embed="rId8">
            <a:extLst>
              <a:ext uri="{28A0092B-C50C-407E-A947-70E740481C1C}">
                <a14:useLocalDpi xmlns:a14="http://schemas.microsoft.com/office/drawing/2010/main" val="0"/>
              </a:ext>
            </a:extLst>
          </a:blip>
          <a:srcRect l="37500" t="3333" r="25000" b="73334"/>
          <a:stretch/>
        </p:blipFill>
        <p:spPr>
          <a:xfrm>
            <a:off x="3467100" y="875808"/>
            <a:ext cx="2057400" cy="1828800"/>
          </a:xfrm>
          <a:prstGeom prst="rect">
            <a:avLst/>
          </a:prstGeom>
        </p:spPr>
      </p:pic>
      <p:pic>
        <p:nvPicPr>
          <p:cNvPr id="14" name="صورة 13">
            <a:extLst>
              <a:ext uri="{FF2B5EF4-FFF2-40B4-BE49-F238E27FC236}">
                <a16:creationId xmlns:a16="http://schemas.microsoft.com/office/drawing/2014/main" id="{1C681C6E-EEF0-AC93-41F7-DE1406CCFBF3}"/>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0000" t="17777" r="17407" b="21111"/>
          <a:stretch/>
        </p:blipFill>
        <p:spPr>
          <a:xfrm>
            <a:off x="6621959" y="875808"/>
            <a:ext cx="1629291" cy="1828800"/>
          </a:xfrm>
          <a:prstGeom prst="rect">
            <a:avLst/>
          </a:prstGeom>
        </p:spPr>
      </p:pic>
    </p:spTree>
    <p:extLst>
      <p:ext uri="{BB962C8B-B14F-4D97-AF65-F5344CB8AC3E}">
        <p14:creationId xmlns:p14="http://schemas.microsoft.com/office/powerpoint/2010/main" val="2887917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0" y="1026741"/>
            <a:ext cx="9144000" cy="629917"/>
          </a:xfrm>
          <a:prstGeom prst="rect">
            <a:avLst/>
          </a:prstGeom>
          <a:noFill/>
          <a:ln w="9525">
            <a:noFill/>
            <a:miter lim="800000"/>
            <a:headEnd/>
            <a:tailEnd/>
          </a:ln>
          <a:effectLst>
            <a:prstShdw prst="shdw17" dist="17961" dir="2700000">
              <a:schemeClr val="accent2">
                <a:gamma/>
                <a:shade val="60000"/>
                <a:invGamma/>
              </a:schemeClr>
            </a:prstShdw>
          </a:effectLst>
        </p:spPr>
        <p:txBody>
          <a:bodyPr lIns="89216" tIns="44609" rIns="89216" bIns="44609">
            <a:spAutoFit/>
          </a:bodyPr>
          <a:lstStyle/>
          <a:p>
            <a:pPr algn="ctr" rtl="1">
              <a:defRPr/>
            </a:pPr>
            <a:r>
              <a:rPr lang="ar-AE" sz="3508" b="1" u="sng" dirty="0">
                <a:solidFill>
                  <a:srgbClr val="A50021"/>
                </a:solidFill>
                <a:latin typeface="Arial" charset="0"/>
                <a:cs typeface="Simplified Arabic" pitchFamily="2" charset="-78"/>
              </a:rPr>
              <a:t>ماذا سيحدث إذا لم تتدرب؟؟</a:t>
            </a:r>
            <a:endParaRPr lang="en-US" sz="3508" b="1" u="sng" dirty="0">
              <a:solidFill>
                <a:srgbClr val="A50021"/>
              </a:solidFill>
              <a:latin typeface="Arial" charset="0"/>
              <a:cs typeface="Simplified Arabic" pitchFamily="2" charset="-78"/>
            </a:endParaRPr>
          </a:p>
        </p:txBody>
      </p:sp>
      <p:sp>
        <p:nvSpPr>
          <p:cNvPr id="66563" name="Text Box 3"/>
          <p:cNvSpPr txBox="1">
            <a:spLocks noChangeArrowheads="1"/>
          </p:cNvSpPr>
          <p:nvPr/>
        </p:nvSpPr>
        <p:spPr bwMode="auto">
          <a:xfrm>
            <a:off x="0" y="1847463"/>
            <a:ext cx="9067800" cy="4118884"/>
          </a:xfrm>
          <a:prstGeom prst="rect">
            <a:avLst/>
          </a:prstGeom>
          <a:noFill/>
          <a:ln w="9525">
            <a:noFill/>
            <a:miter lim="800000"/>
            <a:headEnd/>
            <a:tailEnd/>
          </a:ln>
        </p:spPr>
        <p:txBody>
          <a:bodyPr lIns="89216" tIns="44609" rIns="89216" bIns="44609">
            <a:spAutoFit/>
          </a:bodyPr>
          <a:lstStyle/>
          <a:p>
            <a:pPr algn="r" rtl="1">
              <a:spcBef>
                <a:spcPct val="50000"/>
              </a:spcBef>
            </a:pPr>
            <a:r>
              <a:rPr lang="ar-AE" sz="3080" b="1" dirty="0">
                <a:cs typeface="Simplified Arabic" pitchFamily="18" charset="-78"/>
              </a:rPr>
              <a:t>1- ستطرف بعينيك بشكل متكرر.</a:t>
            </a:r>
            <a:endParaRPr lang="en-US" sz="3080" b="1" dirty="0">
              <a:cs typeface="Simplified Arabic" pitchFamily="18" charset="-78"/>
            </a:endParaRPr>
          </a:p>
          <a:p>
            <a:pPr algn="r" rtl="1">
              <a:spcBef>
                <a:spcPct val="50000"/>
              </a:spcBef>
            </a:pPr>
            <a:r>
              <a:rPr lang="ar-AE" sz="3080" b="1" dirty="0">
                <a:cs typeface="Simplified Arabic" pitchFamily="18" charset="-78"/>
              </a:rPr>
              <a:t>2- ستبحث عن الكلمات.</a:t>
            </a:r>
          </a:p>
          <a:p>
            <a:pPr algn="r" rtl="1">
              <a:spcBef>
                <a:spcPct val="50000"/>
              </a:spcBef>
            </a:pPr>
            <a:r>
              <a:rPr lang="ar-AE" sz="3080" b="1" dirty="0">
                <a:cs typeface="Simplified Arabic" pitchFamily="18" charset="-78"/>
              </a:rPr>
              <a:t>3- لن تكون منظّماً، وسترتبك وتقول أي </a:t>
            </a:r>
            <a:r>
              <a:rPr lang="ar-AE" sz="3080" b="1" dirty="0" err="1">
                <a:cs typeface="Simplified Arabic" pitchFamily="18" charset="-78"/>
              </a:rPr>
              <a:t>شئ</a:t>
            </a:r>
            <a:r>
              <a:rPr lang="ar-AE" sz="3080" b="1" dirty="0">
                <a:cs typeface="Simplified Arabic" pitchFamily="18" charset="-78"/>
              </a:rPr>
              <a:t> على بالك.</a:t>
            </a:r>
          </a:p>
          <a:p>
            <a:pPr algn="r" rtl="1">
              <a:spcBef>
                <a:spcPct val="50000"/>
              </a:spcBef>
            </a:pPr>
            <a:r>
              <a:rPr lang="ar-AE" sz="3080" b="1" dirty="0">
                <a:cs typeface="Simplified Arabic" pitchFamily="18" charset="-78"/>
              </a:rPr>
              <a:t>4- ستقول ( </a:t>
            </a:r>
            <a:r>
              <a:rPr lang="ar-AE" sz="3080" b="1" dirty="0" err="1">
                <a:cs typeface="Simplified Arabic" pitchFamily="18" charset="-78"/>
              </a:rPr>
              <a:t>آآآآ</a:t>
            </a:r>
            <a:r>
              <a:rPr lang="ar-AE" sz="3080" b="1" dirty="0">
                <a:cs typeface="Simplified Arabic" pitchFamily="18" charset="-78"/>
              </a:rPr>
              <a:t> ) مرات كثيرة.</a:t>
            </a:r>
          </a:p>
          <a:p>
            <a:pPr algn="r" rtl="1">
              <a:spcBef>
                <a:spcPct val="50000"/>
              </a:spcBef>
            </a:pPr>
            <a:r>
              <a:rPr lang="ar-AE" sz="3080" b="1" dirty="0">
                <a:cs typeface="Simplified Arabic" pitchFamily="18" charset="-78"/>
              </a:rPr>
              <a:t>5- ستبحث في الصفحة عن الجملة التي كنت ستقرؤها.</a:t>
            </a:r>
          </a:p>
          <a:p>
            <a:pPr algn="r" rtl="1">
              <a:spcBef>
                <a:spcPct val="50000"/>
              </a:spcBef>
            </a:pPr>
            <a:r>
              <a:rPr lang="ar-AE" sz="3080" b="1" dirty="0">
                <a:cs typeface="Simplified Arabic" pitchFamily="18" charset="-78"/>
              </a:rPr>
              <a:t>6- ستبحث عن كلماتك وكل هذا سيربك المستمع.</a:t>
            </a:r>
            <a:endParaRPr lang="en-US" sz="3080" b="1" dirty="0">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p:cTn id="7" dur="500" fill="hold"/>
                                        <p:tgtEl>
                                          <p:spTgt spid="66562"/>
                                        </p:tgtEl>
                                        <p:attrNameLst>
                                          <p:attrName>ppt_w</p:attrName>
                                        </p:attrNameLst>
                                      </p:cBhvr>
                                      <p:tavLst>
                                        <p:tav tm="0">
                                          <p:val>
                                            <p:strVal val="#ppt_w*0.70"/>
                                          </p:val>
                                        </p:tav>
                                        <p:tav tm="100000">
                                          <p:val>
                                            <p:strVal val="#ppt_w"/>
                                          </p:val>
                                        </p:tav>
                                      </p:tavLst>
                                    </p:anim>
                                    <p:anim calcmode="lin" valueType="num">
                                      <p:cBhvr>
                                        <p:cTn id="8" dur="500" fill="hold"/>
                                        <p:tgtEl>
                                          <p:spTgt spid="66562"/>
                                        </p:tgtEl>
                                        <p:attrNameLst>
                                          <p:attrName>ppt_h</p:attrName>
                                        </p:attrNameLst>
                                      </p:cBhvr>
                                      <p:tavLst>
                                        <p:tav tm="0">
                                          <p:val>
                                            <p:strVal val="#ppt_h"/>
                                          </p:val>
                                        </p:tav>
                                        <p:tav tm="100000">
                                          <p:val>
                                            <p:strVal val="#ppt_h"/>
                                          </p:val>
                                        </p:tav>
                                      </p:tavLst>
                                    </p:anim>
                                    <p:animEffect transition="in" filter="fade">
                                      <p:cBhvr>
                                        <p:cTn id="9" dur="500"/>
                                        <p:tgtEl>
                                          <p:spTgt spid="665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66563">
                                            <p:txEl>
                                              <p:pRg st="0" end="0"/>
                                            </p:txEl>
                                          </p:spTgt>
                                        </p:tgtEl>
                                        <p:attrNameLst>
                                          <p:attrName>style.visibility</p:attrName>
                                        </p:attrNameLst>
                                      </p:cBhvr>
                                      <p:to>
                                        <p:strVal val="visible"/>
                                      </p:to>
                                    </p:set>
                                    <p:anim calcmode="lin" valueType="num">
                                      <p:cBhvr>
                                        <p:cTn id="14" dur="500" fill="hold"/>
                                        <p:tgtEl>
                                          <p:spTgt spid="66563">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6656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500"/>
                                        <p:tgtEl>
                                          <p:spTgt spid="6656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66563">
                                            <p:txEl>
                                              <p:pRg st="1" end="1"/>
                                            </p:txEl>
                                          </p:spTgt>
                                        </p:tgtEl>
                                        <p:attrNameLst>
                                          <p:attrName>style.visibility</p:attrName>
                                        </p:attrNameLst>
                                      </p:cBhvr>
                                      <p:to>
                                        <p:strVal val="visible"/>
                                      </p:to>
                                    </p:set>
                                    <p:anim calcmode="lin" valueType="num">
                                      <p:cBhvr>
                                        <p:cTn id="21" dur="500" fill="hold"/>
                                        <p:tgtEl>
                                          <p:spTgt spid="66563">
                                            <p:txEl>
                                              <p:pRg st="1" end="1"/>
                                            </p:txEl>
                                          </p:spTgt>
                                        </p:tgtEl>
                                        <p:attrNameLst>
                                          <p:attrName>ppt_x</p:attrName>
                                        </p:attrNameLst>
                                      </p:cBhvr>
                                      <p:tavLst>
                                        <p:tav tm="0">
                                          <p:val>
                                            <p:strVal val="#ppt_x-.2"/>
                                          </p:val>
                                        </p:tav>
                                        <p:tav tm="100000">
                                          <p:val>
                                            <p:strVal val="#ppt_x"/>
                                          </p:val>
                                        </p:tav>
                                      </p:tavLst>
                                    </p:anim>
                                    <p:anim calcmode="lin" valueType="num">
                                      <p:cBhvr>
                                        <p:cTn id="22" dur="500" fill="hold"/>
                                        <p:tgtEl>
                                          <p:spTgt spid="6656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500"/>
                                        <p:tgtEl>
                                          <p:spTgt spid="6656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66563">
                                            <p:txEl>
                                              <p:pRg st="2" end="2"/>
                                            </p:txEl>
                                          </p:spTgt>
                                        </p:tgtEl>
                                        <p:attrNameLst>
                                          <p:attrName>style.visibility</p:attrName>
                                        </p:attrNameLst>
                                      </p:cBhvr>
                                      <p:to>
                                        <p:strVal val="visible"/>
                                      </p:to>
                                    </p:set>
                                    <p:anim calcmode="lin" valueType="num">
                                      <p:cBhvr>
                                        <p:cTn id="28" dur="500" fill="hold"/>
                                        <p:tgtEl>
                                          <p:spTgt spid="66563">
                                            <p:txEl>
                                              <p:pRg st="2" end="2"/>
                                            </p:txEl>
                                          </p:spTgt>
                                        </p:tgtEl>
                                        <p:attrNameLst>
                                          <p:attrName>ppt_x</p:attrName>
                                        </p:attrNameLst>
                                      </p:cBhvr>
                                      <p:tavLst>
                                        <p:tav tm="0">
                                          <p:val>
                                            <p:strVal val="#ppt_x-.2"/>
                                          </p:val>
                                        </p:tav>
                                        <p:tav tm="100000">
                                          <p:val>
                                            <p:strVal val="#ppt_x"/>
                                          </p:val>
                                        </p:tav>
                                      </p:tavLst>
                                    </p:anim>
                                    <p:anim calcmode="lin" valueType="num">
                                      <p:cBhvr>
                                        <p:cTn id="29" dur="500" fill="hold"/>
                                        <p:tgtEl>
                                          <p:spTgt spid="6656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500"/>
                                        <p:tgtEl>
                                          <p:spTgt spid="6656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66563">
                                            <p:txEl>
                                              <p:pRg st="3" end="3"/>
                                            </p:txEl>
                                          </p:spTgt>
                                        </p:tgtEl>
                                        <p:attrNameLst>
                                          <p:attrName>style.visibility</p:attrName>
                                        </p:attrNameLst>
                                      </p:cBhvr>
                                      <p:to>
                                        <p:strVal val="visible"/>
                                      </p:to>
                                    </p:set>
                                    <p:anim calcmode="lin" valueType="num">
                                      <p:cBhvr>
                                        <p:cTn id="35" dur="500" fill="hold"/>
                                        <p:tgtEl>
                                          <p:spTgt spid="66563">
                                            <p:txEl>
                                              <p:pRg st="3" end="3"/>
                                            </p:txEl>
                                          </p:spTgt>
                                        </p:tgtEl>
                                        <p:attrNameLst>
                                          <p:attrName>ppt_x</p:attrName>
                                        </p:attrNameLst>
                                      </p:cBhvr>
                                      <p:tavLst>
                                        <p:tav tm="0">
                                          <p:val>
                                            <p:strVal val="#ppt_x-.2"/>
                                          </p:val>
                                        </p:tav>
                                        <p:tav tm="100000">
                                          <p:val>
                                            <p:strVal val="#ppt_x"/>
                                          </p:val>
                                        </p:tav>
                                      </p:tavLst>
                                    </p:anim>
                                    <p:anim calcmode="lin" valueType="num">
                                      <p:cBhvr>
                                        <p:cTn id="36" dur="500" fill="hold"/>
                                        <p:tgtEl>
                                          <p:spTgt spid="6656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500"/>
                                        <p:tgtEl>
                                          <p:spTgt spid="66563">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66563">
                                            <p:txEl>
                                              <p:pRg st="4" end="4"/>
                                            </p:txEl>
                                          </p:spTgt>
                                        </p:tgtEl>
                                        <p:attrNameLst>
                                          <p:attrName>style.visibility</p:attrName>
                                        </p:attrNameLst>
                                      </p:cBhvr>
                                      <p:to>
                                        <p:strVal val="visible"/>
                                      </p:to>
                                    </p:set>
                                    <p:anim calcmode="lin" valueType="num">
                                      <p:cBhvr>
                                        <p:cTn id="42" dur="500" fill="hold"/>
                                        <p:tgtEl>
                                          <p:spTgt spid="66563">
                                            <p:txEl>
                                              <p:pRg st="4" end="4"/>
                                            </p:txEl>
                                          </p:spTgt>
                                        </p:tgtEl>
                                        <p:attrNameLst>
                                          <p:attrName>ppt_x</p:attrName>
                                        </p:attrNameLst>
                                      </p:cBhvr>
                                      <p:tavLst>
                                        <p:tav tm="0">
                                          <p:val>
                                            <p:strVal val="#ppt_x-.2"/>
                                          </p:val>
                                        </p:tav>
                                        <p:tav tm="100000">
                                          <p:val>
                                            <p:strVal val="#ppt_x"/>
                                          </p:val>
                                        </p:tav>
                                      </p:tavLst>
                                    </p:anim>
                                    <p:anim calcmode="lin" valueType="num">
                                      <p:cBhvr>
                                        <p:cTn id="43" dur="500" fill="hold"/>
                                        <p:tgtEl>
                                          <p:spTgt spid="6656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500"/>
                                        <p:tgtEl>
                                          <p:spTgt spid="66563">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66563">
                                            <p:txEl>
                                              <p:pRg st="5" end="5"/>
                                            </p:txEl>
                                          </p:spTgt>
                                        </p:tgtEl>
                                        <p:attrNameLst>
                                          <p:attrName>style.visibility</p:attrName>
                                        </p:attrNameLst>
                                      </p:cBhvr>
                                      <p:to>
                                        <p:strVal val="visible"/>
                                      </p:to>
                                    </p:set>
                                    <p:anim calcmode="lin" valueType="num">
                                      <p:cBhvr>
                                        <p:cTn id="49" dur="500" fill="hold"/>
                                        <p:tgtEl>
                                          <p:spTgt spid="66563">
                                            <p:txEl>
                                              <p:pRg st="5" end="5"/>
                                            </p:txEl>
                                          </p:spTgt>
                                        </p:tgtEl>
                                        <p:attrNameLst>
                                          <p:attrName>ppt_x</p:attrName>
                                        </p:attrNameLst>
                                      </p:cBhvr>
                                      <p:tavLst>
                                        <p:tav tm="0">
                                          <p:val>
                                            <p:strVal val="#ppt_x-.2"/>
                                          </p:val>
                                        </p:tav>
                                        <p:tav tm="100000">
                                          <p:val>
                                            <p:strVal val="#ppt_x"/>
                                          </p:val>
                                        </p:tav>
                                      </p:tavLst>
                                    </p:anim>
                                    <p:anim calcmode="lin" valueType="num">
                                      <p:cBhvr>
                                        <p:cTn id="50" dur="500" fill="hold"/>
                                        <p:tgtEl>
                                          <p:spTgt spid="6656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500"/>
                                        <p:tgtEl>
                                          <p:spTgt spid="66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5F30FC8-7187-EE1A-DF6E-D53ADA97C507}"/>
              </a:ext>
            </a:extLst>
          </p:cNvPr>
          <p:cNvSpPr>
            <a:spLocks noGrp="1"/>
          </p:cNvSpPr>
          <p:nvPr>
            <p:ph type="title"/>
          </p:nvPr>
        </p:nvSpPr>
        <p:spPr/>
        <p:txBody>
          <a:bodyPr/>
          <a:lstStyle/>
          <a:p>
            <a:r>
              <a:rPr lang="ar-IQ" dirty="0"/>
              <a:t>مصادر إلكترونية :</a:t>
            </a:r>
            <a:endParaRPr lang="en-US" dirty="0"/>
          </a:p>
        </p:txBody>
      </p:sp>
      <p:sp>
        <p:nvSpPr>
          <p:cNvPr id="3" name="عنصر نائب للمحتوى 2">
            <a:extLst>
              <a:ext uri="{FF2B5EF4-FFF2-40B4-BE49-F238E27FC236}">
                <a16:creationId xmlns:a16="http://schemas.microsoft.com/office/drawing/2014/main" id="{298CB19F-FFAB-9101-E151-0338C0D40E60}"/>
              </a:ext>
            </a:extLst>
          </p:cNvPr>
          <p:cNvSpPr>
            <a:spLocks noGrp="1"/>
          </p:cNvSpPr>
          <p:nvPr>
            <p:ph idx="1"/>
          </p:nvPr>
        </p:nvSpPr>
        <p:spPr>
          <a:xfrm>
            <a:off x="0" y="1600200"/>
            <a:ext cx="9144000" cy="5257800"/>
          </a:xfrm>
        </p:spPr>
        <p:txBody>
          <a:bodyPr/>
          <a:lstStyle/>
          <a:p>
            <a:pPr marL="0" indent="0" algn="r">
              <a:buNone/>
            </a:pPr>
            <a:r>
              <a:rPr lang="ar-IQ" dirty="0"/>
              <a:t>-</a:t>
            </a:r>
            <a:r>
              <a:rPr lang="ar-IQ" b="0" i="0" dirty="0">
                <a:solidFill>
                  <a:srgbClr val="212529"/>
                </a:solidFill>
                <a:effectLst/>
                <a:latin typeface="Tajawal"/>
              </a:rPr>
              <a:t>تعريف الالقاء.. كل ما تود معرفته عن فن الإلقاء ، موقع مفاهيم</a:t>
            </a:r>
            <a:br>
              <a:rPr lang="ar-IQ" dirty="0"/>
            </a:br>
            <a:r>
              <a:rPr lang="ar-IQ" b="0" i="0" dirty="0">
                <a:solidFill>
                  <a:srgbClr val="212529"/>
                </a:solidFill>
                <a:effectLst/>
                <a:latin typeface="Tajawal"/>
              </a:rPr>
              <a:t> </a:t>
            </a:r>
            <a:r>
              <a:rPr lang="en-US" b="0" i="0" u="none" strike="noStrike" dirty="0">
                <a:solidFill>
                  <a:srgbClr val="1167A7"/>
                </a:solidFill>
                <a:effectLst/>
                <a:latin typeface="Tajawal"/>
                <a:hlinkClick r:id="rId2"/>
              </a:rPr>
              <a:t>https://mafahem.com/%D8%AA%D8%B9%D8%B1%D9%8A%D9%81%20%D8%A7%D9%84%D8%A7%D9%84%D9%82%D8%A7%D8%A1</a:t>
            </a:r>
            <a:endParaRPr lang="ar-IQ" b="0" i="0" u="none" strike="noStrike" dirty="0">
              <a:solidFill>
                <a:srgbClr val="1167A7"/>
              </a:solidFill>
              <a:effectLst/>
              <a:latin typeface="Tajawal"/>
            </a:endParaRPr>
          </a:p>
          <a:p>
            <a:pPr marL="0" indent="0" algn="r">
              <a:buNone/>
            </a:pPr>
            <a:r>
              <a:rPr lang="ar-IQ" dirty="0">
                <a:solidFill>
                  <a:srgbClr val="1167A7"/>
                </a:solidFill>
                <a:latin typeface="Tajawal"/>
              </a:rPr>
              <a:t>مهارات الإلقاء الجيد ، طارق محمد ، موقع موضوع ،</a:t>
            </a:r>
          </a:p>
          <a:p>
            <a:pPr marL="0" indent="0" algn="r">
              <a:buNone/>
            </a:pPr>
            <a:r>
              <a:rPr lang="en-US" b="0" i="0" u="none" strike="noStrike" dirty="0">
                <a:solidFill>
                  <a:srgbClr val="1167A7"/>
                </a:solidFill>
                <a:effectLst/>
                <a:latin typeface="Tajawal"/>
              </a:rPr>
              <a:t>https://mawdoo3.com/%D9%85%D9%87%D8%A7%D8%B1%D8%A7%D8%AA_%D8%A7%D9%84%D8%A7%D9%84%D9%82%D8%A7%D8%A1_%D8%A7%D9%84%D8%AC%D9%8A%D8%AF</a:t>
            </a:r>
            <a:endParaRPr lang="ar-IQ" b="0" i="0" u="none" strike="noStrike" dirty="0">
              <a:solidFill>
                <a:srgbClr val="1167A7"/>
              </a:solidFill>
              <a:effectLst/>
              <a:latin typeface="Tajawal"/>
            </a:endParaRPr>
          </a:p>
        </p:txBody>
      </p:sp>
    </p:spTree>
    <p:extLst>
      <p:ext uri="{BB962C8B-B14F-4D97-AF65-F5344CB8AC3E}">
        <p14:creationId xmlns:p14="http://schemas.microsoft.com/office/powerpoint/2010/main" val="3248973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04E2ADD-F212-3C5D-DAFC-A042849FBF68}"/>
              </a:ext>
            </a:extLst>
          </p:cNvPr>
          <p:cNvSpPr>
            <a:spLocks noGrp="1"/>
          </p:cNvSpPr>
          <p:nvPr>
            <p:ph type="title"/>
          </p:nvPr>
        </p:nvSpPr>
        <p:spPr>
          <a:xfrm>
            <a:off x="0" y="0"/>
            <a:ext cx="9144000" cy="1417638"/>
          </a:xfrm>
        </p:spPr>
        <p:txBody>
          <a:bodyPr/>
          <a:lstStyle/>
          <a:p>
            <a:r>
              <a:rPr lang="ar-IQ" dirty="0"/>
              <a:t>مصادر </a:t>
            </a:r>
            <a:r>
              <a:rPr lang="ar-IQ" dirty="0" err="1"/>
              <a:t>ألكترونية</a:t>
            </a:r>
            <a:endParaRPr lang="en-US" dirty="0"/>
          </a:p>
        </p:txBody>
      </p:sp>
      <p:sp>
        <p:nvSpPr>
          <p:cNvPr id="3" name="عنصر نائب للمحتوى 2">
            <a:extLst>
              <a:ext uri="{FF2B5EF4-FFF2-40B4-BE49-F238E27FC236}">
                <a16:creationId xmlns:a16="http://schemas.microsoft.com/office/drawing/2014/main" id="{88971683-A136-171B-CB50-C84CED88B3CE}"/>
              </a:ext>
            </a:extLst>
          </p:cNvPr>
          <p:cNvSpPr>
            <a:spLocks noGrp="1"/>
          </p:cNvSpPr>
          <p:nvPr>
            <p:ph idx="1"/>
          </p:nvPr>
        </p:nvSpPr>
        <p:spPr>
          <a:xfrm>
            <a:off x="0" y="1066800"/>
            <a:ext cx="9144000" cy="5791200"/>
          </a:xfrm>
        </p:spPr>
        <p:txBody>
          <a:bodyPr>
            <a:normAutofit/>
          </a:bodyPr>
          <a:lstStyle/>
          <a:p>
            <a:pPr marL="0" indent="0" algn="r">
              <a:buNone/>
            </a:pPr>
            <a:r>
              <a:rPr lang="ar-IQ" b="1" i="0" dirty="0">
                <a:solidFill>
                  <a:srgbClr val="313133"/>
                </a:solidFill>
                <a:effectLst/>
                <a:latin typeface="Almarai"/>
              </a:rPr>
              <a:t>مهارات فن الإلقاء أمام الجمهور، موقع النجاح</a:t>
            </a:r>
            <a:endParaRPr lang="ar-IQ" b="1" i="0" dirty="0">
              <a:solidFill>
                <a:srgbClr val="0070C0"/>
              </a:solidFill>
              <a:effectLst/>
              <a:latin typeface="Almarai"/>
            </a:endParaRPr>
          </a:p>
          <a:p>
            <a:pPr marL="0" indent="0" algn="r">
              <a:buNone/>
            </a:pPr>
            <a:r>
              <a:rPr lang="en-US" b="1" i="0" dirty="0">
                <a:solidFill>
                  <a:srgbClr val="0070C0"/>
                </a:solidFill>
                <a:effectLst/>
                <a:latin typeface="Almarai"/>
              </a:rPr>
              <a:t>https://www.annajah.net/%D9%85%D9%87%D8%A7%D8%B1%D8%A7%D8%AA-%D9%81%D9%86-%D8%A7%D9%84%D8%A5%D9%84%D9%82%D8%A7%D8%A1-%D8%A3%D9%85%D8%A7%D9%85-%D8%A7%D9%84%D8%AC%D9%85%D9%87%D9%88%D8%B1-article-30265</a:t>
            </a:r>
            <a:endParaRPr lang="ar-IQ" b="1" i="0" dirty="0">
              <a:solidFill>
                <a:srgbClr val="0070C0"/>
              </a:solidFill>
              <a:effectLst/>
              <a:latin typeface="Almarai"/>
            </a:endParaRPr>
          </a:p>
          <a:p>
            <a:pPr marL="0" indent="0" algn="r">
              <a:buNone/>
            </a:pPr>
            <a:r>
              <a:rPr lang="ar-IQ" b="1" i="0" dirty="0">
                <a:effectLst/>
                <a:latin typeface="Times New Roman" panose="02020603050405020304" pitchFamily="18" charset="0"/>
              </a:rPr>
              <a:t>خمسة خطوات لإتقان فن الإلقاء ، موقع صيد الفوائد ، </a:t>
            </a:r>
          </a:p>
          <a:p>
            <a:pPr marL="0" indent="0" algn="r">
              <a:buNone/>
            </a:pPr>
            <a:r>
              <a:rPr lang="en-US" b="1" dirty="0">
                <a:hlinkClick r:id="rId2"/>
              </a:rPr>
              <a:t>http://www.saaid.net/aldawah/104.htm</a:t>
            </a:r>
            <a:endParaRPr lang="ar-IQ" b="1" dirty="0"/>
          </a:p>
          <a:p>
            <a:pPr marL="0" indent="0" algn="r">
              <a:buNone/>
            </a:pPr>
            <a:endParaRPr lang="en-US" b="1" dirty="0"/>
          </a:p>
        </p:txBody>
      </p:sp>
    </p:spTree>
    <p:extLst>
      <p:ext uri="{BB962C8B-B14F-4D97-AF65-F5344CB8AC3E}">
        <p14:creationId xmlns:p14="http://schemas.microsoft.com/office/powerpoint/2010/main" val="2566390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ar-IQ" sz="5400" b="1" dirty="0">
                <a:solidFill>
                  <a:srgbClr val="C00000"/>
                </a:solidFill>
              </a:rPr>
              <a:t>تعريف فن الإلقاء</a:t>
            </a:r>
            <a:endParaRPr lang="en-US" sz="5400" b="1" dirty="0">
              <a:solidFill>
                <a:srgbClr val="C00000"/>
              </a:solidFill>
            </a:endParaRPr>
          </a:p>
        </p:txBody>
      </p:sp>
      <p:sp>
        <p:nvSpPr>
          <p:cNvPr id="3" name="Content Placeholder 2"/>
          <p:cNvSpPr>
            <a:spLocks noGrp="1"/>
          </p:cNvSpPr>
          <p:nvPr>
            <p:ph idx="1"/>
          </p:nvPr>
        </p:nvSpPr>
        <p:spPr>
          <a:xfrm>
            <a:off x="0" y="1371601"/>
            <a:ext cx="9144000" cy="3048000"/>
          </a:xfrm>
        </p:spPr>
        <p:txBody>
          <a:bodyPr>
            <a:normAutofit fontScale="92500" lnSpcReduction="10000"/>
          </a:bodyPr>
          <a:lstStyle/>
          <a:p>
            <a:pPr marL="0" indent="0" algn="r">
              <a:buNone/>
            </a:pPr>
            <a:r>
              <a:rPr lang="ar-IQ" sz="4400" b="0" i="0" dirty="0">
                <a:effectLst/>
                <a:latin typeface="Tajawal"/>
              </a:rPr>
              <a:t>هو فن يتعلم فيه الفرد مهارات الحديث والخطابة والإلقاء </a:t>
            </a:r>
            <a:r>
              <a:rPr lang="ar-IQ" sz="4400" b="0" i="0" dirty="0" err="1">
                <a:effectLst/>
                <a:latin typeface="Tajawal"/>
              </a:rPr>
              <a:t>بإسلوب</a:t>
            </a:r>
            <a:r>
              <a:rPr lang="ar-IQ" sz="4400" b="0" i="0" dirty="0">
                <a:effectLst/>
                <a:latin typeface="Tajawal"/>
              </a:rPr>
              <a:t> شيق لا يجعل المستمعين يملون، وهو فن يحتاج إلى مهارات وتدريب حتى يتقنه الأفراد، ويتفردوا فيه.</a:t>
            </a:r>
            <a:br>
              <a:rPr lang="ar-IQ" sz="4400" dirty="0"/>
            </a:br>
            <a:endParaRPr lang="en-US" sz="4400" dirty="0"/>
          </a:p>
        </p:txBody>
      </p:sp>
      <p:pic>
        <p:nvPicPr>
          <p:cNvPr id="5" name="صورة 4">
            <a:extLst>
              <a:ext uri="{FF2B5EF4-FFF2-40B4-BE49-F238E27FC236}">
                <a16:creationId xmlns:a16="http://schemas.microsoft.com/office/drawing/2014/main" id="{E4423DD8-7A72-EBF6-857F-7C874FF15D17}"/>
              </a:ext>
            </a:extLst>
          </p:cNvPr>
          <p:cNvPicPr>
            <a:picLocks noChangeAspect="1"/>
          </p:cNvPicPr>
          <p:nvPr/>
        </p:nvPicPr>
        <p:blipFill rotWithShape="1">
          <a:blip r:embed="rId2">
            <a:extLst>
              <a:ext uri="{28A0092B-C50C-407E-A947-70E740481C1C}">
                <a14:useLocalDpi xmlns:a14="http://schemas.microsoft.com/office/drawing/2010/main" val="0"/>
              </a:ext>
            </a:extLst>
          </a:blip>
          <a:srcRect t="16726"/>
          <a:stretch/>
        </p:blipFill>
        <p:spPr>
          <a:xfrm>
            <a:off x="0" y="3810000"/>
            <a:ext cx="9144000" cy="3036570"/>
          </a:xfrm>
          <a:prstGeom prst="rect">
            <a:avLst/>
          </a:prstGeom>
        </p:spPr>
      </p:pic>
    </p:spTree>
    <p:extLst>
      <p:ext uri="{BB962C8B-B14F-4D97-AF65-F5344CB8AC3E}">
        <p14:creationId xmlns:p14="http://schemas.microsoft.com/office/powerpoint/2010/main" val="338983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66A2EEF-630D-0AA0-C8CE-D08DB9F6A6DD}"/>
              </a:ext>
            </a:extLst>
          </p:cNvPr>
          <p:cNvSpPr>
            <a:spLocks noGrp="1"/>
          </p:cNvSpPr>
          <p:nvPr>
            <p:ph type="title"/>
          </p:nvPr>
        </p:nvSpPr>
        <p:spPr>
          <a:xfrm>
            <a:off x="0" y="0"/>
            <a:ext cx="9144000" cy="1417638"/>
          </a:xfrm>
        </p:spPr>
        <p:txBody>
          <a:bodyPr>
            <a:normAutofit/>
          </a:bodyPr>
          <a:lstStyle/>
          <a:p>
            <a:r>
              <a:rPr lang="ar-IQ" sz="5400" b="1" dirty="0">
                <a:solidFill>
                  <a:srgbClr val="C00000"/>
                </a:solidFill>
              </a:rPr>
              <a:t>أهداف </a:t>
            </a:r>
            <a:r>
              <a:rPr lang="ar-IQ" sz="5400" b="1" i="0" dirty="0">
                <a:solidFill>
                  <a:srgbClr val="C00000"/>
                </a:solidFill>
                <a:effectLst/>
                <a:latin typeface="Tajawal"/>
              </a:rPr>
              <a:t>دورة الإلقاء</a:t>
            </a:r>
            <a:endParaRPr lang="en-US" sz="5400" b="1" dirty="0">
              <a:solidFill>
                <a:srgbClr val="C00000"/>
              </a:solidFill>
            </a:endParaRPr>
          </a:p>
        </p:txBody>
      </p:sp>
      <p:sp>
        <p:nvSpPr>
          <p:cNvPr id="3" name="عنصر نائب للمحتوى 2">
            <a:extLst>
              <a:ext uri="{FF2B5EF4-FFF2-40B4-BE49-F238E27FC236}">
                <a16:creationId xmlns:a16="http://schemas.microsoft.com/office/drawing/2014/main" id="{1EB869D7-8B91-30AB-2AEE-A0A4E0EF5242}"/>
              </a:ext>
            </a:extLst>
          </p:cNvPr>
          <p:cNvSpPr>
            <a:spLocks noGrp="1"/>
          </p:cNvSpPr>
          <p:nvPr>
            <p:ph idx="1"/>
          </p:nvPr>
        </p:nvSpPr>
        <p:spPr>
          <a:xfrm>
            <a:off x="0" y="1219201"/>
            <a:ext cx="9144000" cy="3790949"/>
          </a:xfrm>
        </p:spPr>
        <p:txBody>
          <a:bodyPr>
            <a:normAutofit fontScale="92500"/>
          </a:bodyPr>
          <a:lstStyle/>
          <a:p>
            <a:pPr marL="0" indent="0" algn="r">
              <a:buNone/>
            </a:pPr>
            <a:r>
              <a:rPr lang="ar-IQ" sz="4000" b="1" i="0" dirty="0">
                <a:solidFill>
                  <a:srgbClr val="212529"/>
                </a:solidFill>
                <a:effectLst/>
                <a:latin typeface="Tajawal"/>
              </a:rPr>
              <a:t>تهدف دورة الإلقاء إلى استعمال الكلمات على نحو صحيح، وتعلم بنية الصوت والتحدث بنبرة الصوت الصحيحة، إنه تدريب يهدف إلى التنفس بصورة صحيحة ، وتحسين التجويد والتأكيد والأسلوب. بالنسبة للأفراد الذين يهدفون إلى تصحيح الإلقاء، فإن طريقة النجاح هي أخذ دروس في الإلقاء وفن الخطابة، وهي دورات مميزة تساعد الكثيرين</a:t>
            </a:r>
            <a:endParaRPr lang="en-US" sz="4000" b="1" dirty="0"/>
          </a:p>
        </p:txBody>
      </p:sp>
      <p:pic>
        <p:nvPicPr>
          <p:cNvPr id="5" name="صورة 4">
            <a:extLst>
              <a:ext uri="{FF2B5EF4-FFF2-40B4-BE49-F238E27FC236}">
                <a16:creationId xmlns:a16="http://schemas.microsoft.com/office/drawing/2014/main" id="{851AC109-BC32-E84C-7B17-DD3E317FE8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10150"/>
            <a:ext cx="9144000" cy="1847850"/>
          </a:xfrm>
          <a:prstGeom prst="rect">
            <a:avLst/>
          </a:prstGeom>
        </p:spPr>
      </p:pic>
    </p:spTree>
    <p:extLst>
      <p:ext uri="{BB962C8B-B14F-4D97-AF65-F5344CB8AC3E}">
        <p14:creationId xmlns:p14="http://schemas.microsoft.com/office/powerpoint/2010/main" val="276630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0FD16E5-4AC8-2102-DF2C-3F720450A2FB}"/>
              </a:ext>
            </a:extLst>
          </p:cNvPr>
          <p:cNvSpPr>
            <a:spLocks noGrp="1"/>
          </p:cNvSpPr>
          <p:nvPr>
            <p:ph type="title"/>
          </p:nvPr>
        </p:nvSpPr>
        <p:spPr>
          <a:xfrm>
            <a:off x="457200" y="274638"/>
            <a:ext cx="8229600" cy="2392362"/>
          </a:xfrm>
        </p:spPr>
        <p:txBody>
          <a:bodyPr>
            <a:normAutofit/>
          </a:bodyPr>
          <a:lstStyle/>
          <a:p>
            <a:r>
              <a:rPr lang="ar-AE" sz="4400" b="1" dirty="0">
                <a:cs typeface="Simplified Arabic" pitchFamily="18" charset="-78"/>
              </a:rPr>
              <a:t>أنت مجهول لمدة 120 ثانية فقط ....!!!</a:t>
            </a:r>
            <a:br>
              <a:rPr lang="en-US" sz="4400" b="1" dirty="0">
                <a:cs typeface="Simplified Arabic" pitchFamily="18" charset="-78"/>
              </a:rPr>
            </a:br>
            <a:endParaRPr lang="en-US" dirty="0"/>
          </a:p>
        </p:txBody>
      </p:sp>
      <p:sp>
        <p:nvSpPr>
          <p:cNvPr id="4" name="Text Box 3">
            <a:extLst>
              <a:ext uri="{FF2B5EF4-FFF2-40B4-BE49-F238E27FC236}">
                <a16:creationId xmlns:a16="http://schemas.microsoft.com/office/drawing/2014/main" id="{D9BD17E4-E8A9-624F-A2F3-8DCEEFFFA27A}"/>
              </a:ext>
            </a:extLst>
          </p:cNvPr>
          <p:cNvSpPr txBox="1">
            <a:spLocks noGrp="1" noChangeArrowheads="1"/>
          </p:cNvSpPr>
          <p:nvPr>
            <p:ph idx="1"/>
          </p:nvPr>
        </p:nvSpPr>
        <p:spPr bwMode="auto">
          <a:xfrm>
            <a:off x="7620" y="2438400"/>
            <a:ext cx="9144000" cy="1951966"/>
          </a:xfrm>
          <a:prstGeom prst="rect">
            <a:avLst/>
          </a:prstGeom>
          <a:noFill/>
          <a:ln w="9525">
            <a:noFill/>
            <a:miter lim="800000"/>
            <a:headEnd/>
            <a:tailEnd/>
          </a:ln>
        </p:spPr>
        <p:txBody>
          <a:bodyPr wrap="square" lIns="104287" tIns="52144" rIns="104287" bIns="52144">
            <a:spAutoFit/>
          </a:bodyPr>
          <a:lstStyle/>
          <a:p>
            <a:pPr marL="0" indent="0" algn="r" rtl="1">
              <a:spcBef>
                <a:spcPct val="50000"/>
              </a:spcBef>
              <a:buNone/>
            </a:pPr>
            <a:r>
              <a:rPr lang="ar-AE" sz="4800" b="1" dirty="0">
                <a:solidFill>
                  <a:srgbClr val="000099"/>
                </a:solidFill>
                <a:cs typeface="Simplified Arabic" pitchFamily="18" charset="-78"/>
              </a:rPr>
              <a:t>ثم سيفسر كل ما تقوله بناءً على الانطباع</a:t>
            </a:r>
          </a:p>
          <a:p>
            <a:pPr marL="0" indent="0" algn="r" rtl="1">
              <a:spcBef>
                <a:spcPct val="50000"/>
              </a:spcBef>
              <a:buNone/>
            </a:pPr>
            <a:r>
              <a:rPr lang="ar-AE" sz="4800" b="1" dirty="0">
                <a:solidFill>
                  <a:srgbClr val="000099"/>
                </a:solidFill>
                <a:cs typeface="Simplified Arabic" pitchFamily="18" charset="-78"/>
              </a:rPr>
              <a:t> الذي كوّنته عن نفسك في أول دقيقتين.</a:t>
            </a:r>
            <a:endParaRPr lang="en-US" sz="4800" b="1" dirty="0">
              <a:solidFill>
                <a:srgbClr val="000099"/>
              </a:solidFill>
              <a:cs typeface="Simplified Arabic" pitchFamily="18" charset="-78"/>
            </a:endParaRPr>
          </a:p>
        </p:txBody>
      </p:sp>
      <p:pic>
        <p:nvPicPr>
          <p:cNvPr id="6" name="صورة 5">
            <a:extLst>
              <a:ext uri="{FF2B5EF4-FFF2-40B4-BE49-F238E27FC236}">
                <a16:creationId xmlns:a16="http://schemas.microsoft.com/office/drawing/2014/main" id="{BA9374C4-55CB-2C24-A552-E8EF2F0B8A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 y="4648200"/>
            <a:ext cx="9136380" cy="2194560"/>
          </a:xfrm>
          <a:prstGeom prst="rect">
            <a:avLst/>
          </a:prstGeom>
        </p:spPr>
      </p:pic>
    </p:spTree>
    <p:extLst>
      <p:ext uri="{BB962C8B-B14F-4D97-AF65-F5344CB8AC3E}">
        <p14:creationId xmlns:p14="http://schemas.microsoft.com/office/powerpoint/2010/main" val="400795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194037"/>
            <a:ext cx="9144000" cy="5751046"/>
          </a:xfrm>
          <a:prstGeom prst="rect">
            <a:avLst/>
          </a:prstGeom>
          <a:solidFill>
            <a:schemeClr val="bg1"/>
          </a:solidFill>
          <a:ln w="9525">
            <a:solidFill>
              <a:schemeClr val="bg1"/>
            </a:solidFill>
            <a:miter lim="800000"/>
            <a:headEnd/>
            <a:tailEnd/>
          </a:ln>
        </p:spPr>
        <p:txBody>
          <a:bodyPr wrap="none" lIns="89216" tIns="44609" rIns="89216" bIns="44609" anchor="ctr"/>
          <a:lstStyle/>
          <a:p>
            <a:endParaRPr lang="ar-SA" sz="1540"/>
          </a:p>
        </p:txBody>
      </p:sp>
      <p:sp>
        <p:nvSpPr>
          <p:cNvPr id="22531" name="Text Box 3"/>
          <p:cNvSpPr txBox="1">
            <a:spLocks noChangeArrowheads="1"/>
          </p:cNvSpPr>
          <p:nvPr/>
        </p:nvSpPr>
        <p:spPr bwMode="auto">
          <a:xfrm>
            <a:off x="5312542" y="265925"/>
            <a:ext cx="3794947" cy="564065"/>
          </a:xfrm>
          <a:prstGeom prst="rect">
            <a:avLst/>
          </a:prstGeom>
          <a:noFill/>
          <a:ln w="9525">
            <a:noFill/>
            <a:miter lim="800000"/>
            <a:headEnd/>
            <a:tailEnd/>
          </a:ln>
          <a:effectLst>
            <a:prstShdw prst="shdw17" dist="17961" dir="2700000">
              <a:schemeClr val="accent2">
                <a:gamma/>
                <a:shade val="60000"/>
                <a:invGamma/>
              </a:schemeClr>
            </a:prstShdw>
          </a:effectLst>
        </p:spPr>
        <p:txBody>
          <a:bodyPr wrap="none" lIns="89216" tIns="44609" rIns="89216" bIns="44609">
            <a:spAutoFit/>
          </a:bodyPr>
          <a:lstStyle/>
          <a:p>
            <a:pPr algn="r" rtl="1">
              <a:defRPr/>
            </a:pPr>
            <a:r>
              <a:rPr lang="ar-AE" sz="3080" b="1" u="sng" dirty="0">
                <a:solidFill>
                  <a:srgbClr val="800000"/>
                </a:solidFill>
                <a:latin typeface="Arial" charset="0"/>
                <a:cs typeface="Simplified Arabic" pitchFamily="2" charset="-78"/>
              </a:rPr>
              <a:t>ال</a:t>
            </a:r>
            <a:r>
              <a:rPr lang="ar-IQ" sz="3080" b="1" u="sng" dirty="0">
                <a:solidFill>
                  <a:srgbClr val="800000"/>
                </a:solidFill>
                <a:latin typeface="Arial" charset="0"/>
                <a:cs typeface="Simplified Arabic" pitchFamily="2" charset="-78"/>
              </a:rPr>
              <a:t>خطيب</a:t>
            </a:r>
            <a:r>
              <a:rPr lang="ar-AE" sz="3080" b="1" u="sng" dirty="0">
                <a:solidFill>
                  <a:srgbClr val="800000"/>
                </a:solidFill>
                <a:latin typeface="Arial" charset="0"/>
                <a:cs typeface="Simplified Arabic" pitchFamily="2" charset="-78"/>
              </a:rPr>
              <a:t> المتميّز يتبع الآتي :</a:t>
            </a:r>
            <a:endParaRPr lang="en-US" sz="3080" b="1" u="sng" dirty="0">
              <a:solidFill>
                <a:srgbClr val="800000"/>
              </a:solidFill>
              <a:latin typeface="Arial" charset="0"/>
              <a:cs typeface="Simplified Arabic" pitchFamily="2" charset="-78"/>
            </a:endParaRPr>
          </a:p>
        </p:txBody>
      </p:sp>
      <p:sp>
        <p:nvSpPr>
          <p:cNvPr id="22532" name="Text Box 4"/>
          <p:cNvSpPr txBox="1">
            <a:spLocks noChangeArrowheads="1"/>
          </p:cNvSpPr>
          <p:nvPr/>
        </p:nvSpPr>
        <p:spPr bwMode="auto">
          <a:xfrm>
            <a:off x="7467600" y="912917"/>
            <a:ext cx="1676400"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solidFill>
                  <a:srgbClr val="000099"/>
                </a:solidFill>
                <a:cs typeface="Simplified Arabic" pitchFamily="18" charset="-78"/>
              </a:rPr>
              <a:t>* </a:t>
            </a:r>
            <a:r>
              <a:rPr lang="ar-AE" sz="2310" b="1" u="sng" dirty="0">
                <a:solidFill>
                  <a:srgbClr val="000099"/>
                </a:solidFill>
                <a:cs typeface="Simplified Arabic" pitchFamily="18" charset="-78"/>
              </a:rPr>
              <a:t>المقدمة:</a:t>
            </a:r>
            <a:endParaRPr lang="en-US" sz="2310" b="1" u="sng" dirty="0">
              <a:solidFill>
                <a:srgbClr val="000099"/>
              </a:solidFill>
              <a:cs typeface="Simplified Arabic" pitchFamily="18" charset="-78"/>
            </a:endParaRPr>
          </a:p>
        </p:txBody>
      </p:sp>
      <p:sp>
        <p:nvSpPr>
          <p:cNvPr id="22533" name="Text Box 5"/>
          <p:cNvSpPr txBox="1">
            <a:spLocks noChangeArrowheads="1"/>
          </p:cNvSpPr>
          <p:nvPr/>
        </p:nvSpPr>
        <p:spPr bwMode="auto">
          <a:xfrm>
            <a:off x="6934199" y="2853895"/>
            <a:ext cx="2209801"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solidFill>
                  <a:srgbClr val="000099"/>
                </a:solidFill>
                <a:cs typeface="Simplified Arabic" pitchFamily="18" charset="-78"/>
              </a:rPr>
              <a:t>* </a:t>
            </a:r>
            <a:r>
              <a:rPr lang="ar-AE" sz="2310" b="1" u="sng" dirty="0">
                <a:solidFill>
                  <a:srgbClr val="000099"/>
                </a:solidFill>
                <a:cs typeface="Simplified Arabic" pitchFamily="18" charset="-78"/>
              </a:rPr>
              <a:t>الوسط (الجسد):</a:t>
            </a:r>
            <a:endParaRPr lang="en-US" sz="2310" b="1" u="sng" dirty="0">
              <a:solidFill>
                <a:srgbClr val="000099"/>
              </a:solidFill>
              <a:cs typeface="Simplified Arabic" pitchFamily="18" charset="-78"/>
            </a:endParaRPr>
          </a:p>
        </p:txBody>
      </p:sp>
      <p:sp>
        <p:nvSpPr>
          <p:cNvPr id="22534" name="Text Box 6"/>
          <p:cNvSpPr txBox="1">
            <a:spLocks noChangeArrowheads="1"/>
          </p:cNvSpPr>
          <p:nvPr/>
        </p:nvSpPr>
        <p:spPr bwMode="auto">
          <a:xfrm>
            <a:off x="4821239" y="1344246"/>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1- شدّ الانتباه ( كسر الحاجز النفسي ).</a:t>
            </a:r>
            <a:endParaRPr lang="en-US" sz="2310" b="1" dirty="0">
              <a:cs typeface="Simplified Arabic" pitchFamily="18" charset="-78"/>
            </a:endParaRPr>
          </a:p>
        </p:txBody>
      </p:sp>
      <p:sp>
        <p:nvSpPr>
          <p:cNvPr id="22535" name="Text Box 7"/>
          <p:cNvSpPr txBox="1">
            <a:spLocks noChangeArrowheads="1"/>
          </p:cNvSpPr>
          <p:nvPr/>
        </p:nvSpPr>
        <p:spPr bwMode="auto">
          <a:xfrm>
            <a:off x="4821239" y="1703686"/>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2- عرض النقاط الرئيسية.</a:t>
            </a:r>
            <a:endParaRPr lang="en-US" sz="2310" b="1" dirty="0">
              <a:cs typeface="Simplified Arabic" pitchFamily="18" charset="-78"/>
            </a:endParaRPr>
          </a:p>
        </p:txBody>
      </p:sp>
      <p:sp>
        <p:nvSpPr>
          <p:cNvPr id="22536" name="Text Box 8"/>
          <p:cNvSpPr txBox="1">
            <a:spLocks noChangeArrowheads="1"/>
          </p:cNvSpPr>
          <p:nvPr/>
        </p:nvSpPr>
        <p:spPr bwMode="auto">
          <a:xfrm>
            <a:off x="4821239" y="2063126"/>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3- تحديد الأهداف.</a:t>
            </a:r>
            <a:endParaRPr lang="en-US" sz="2310" b="1" dirty="0">
              <a:cs typeface="Simplified Arabic" pitchFamily="18" charset="-78"/>
            </a:endParaRPr>
          </a:p>
        </p:txBody>
      </p:sp>
      <p:sp>
        <p:nvSpPr>
          <p:cNvPr id="22537" name="Text Box 9"/>
          <p:cNvSpPr txBox="1">
            <a:spLocks noChangeArrowheads="1"/>
          </p:cNvSpPr>
          <p:nvPr/>
        </p:nvSpPr>
        <p:spPr bwMode="auto">
          <a:xfrm>
            <a:off x="4821239" y="2422567"/>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4- احتياجات الجمهور.</a:t>
            </a:r>
            <a:endParaRPr lang="en-US" sz="2310" b="1" dirty="0">
              <a:cs typeface="Simplified Arabic" pitchFamily="18" charset="-78"/>
            </a:endParaRPr>
          </a:p>
        </p:txBody>
      </p:sp>
      <p:sp>
        <p:nvSpPr>
          <p:cNvPr id="22538" name="Text Box 10"/>
          <p:cNvSpPr txBox="1">
            <a:spLocks noChangeArrowheads="1"/>
          </p:cNvSpPr>
          <p:nvPr/>
        </p:nvSpPr>
        <p:spPr bwMode="auto">
          <a:xfrm>
            <a:off x="3276601" y="3285224"/>
            <a:ext cx="5775325"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1- نقاط يجب أن تعمل( الرسالة التي تريد توصيلها ).</a:t>
            </a:r>
            <a:endParaRPr lang="en-US" sz="2310" b="1" dirty="0">
              <a:cs typeface="Simplified Arabic" pitchFamily="18" charset="-78"/>
            </a:endParaRPr>
          </a:p>
        </p:txBody>
      </p:sp>
      <p:sp>
        <p:nvSpPr>
          <p:cNvPr id="22539" name="Text Box 11"/>
          <p:cNvSpPr txBox="1">
            <a:spLocks noChangeArrowheads="1"/>
          </p:cNvSpPr>
          <p:nvPr/>
        </p:nvSpPr>
        <p:spPr bwMode="auto">
          <a:xfrm>
            <a:off x="4821239" y="3644664"/>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2- السيطرة على الحضور.</a:t>
            </a:r>
            <a:endParaRPr lang="en-US" sz="2310" b="1" dirty="0">
              <a:cs typeface="Simplified Arabic" pitchFamily="18" charset="-78"/>
            </a:endParaRPr>
          </a:p>
        </p:txBody>
      </p:sp>
      <p:sp>
        <p:nvSpPr>
          <p:cNvPr id="22540" name="Text Box 12"/>
          <p:cNvSpPr txBox="1">
            <a:spLocks noChangeArrowheads="1"/>
          </p:cNvSpPr>
          <p:nvPr/>
        </p:nvSpPr>
        <p:spPr bwMode="auto">
          <a:xfrm>
            <a:off x="3886201" y="4075992"/>
            <a:ext cx="5165725"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3- وسائل دعم، أسئلة، مراجع، وسائل بصرية.</a:t>
            </a:r>
            <a:endParaRPr lang="en-US" sz="2310" b="1" dirty="0">
              <a:cs typeface="Simplified Arabic" pitchFamily="18" charset="-78"/>
            </a:endParaRPr>
          </a:p>
        </p:txBody>
      </p:sp>
      <p:sp>
        <p:nvSpPr>
          <p:cNvPr id="22541" name="Text Box 13"/>
          <p:cNvSpPr txBox="1">
            <a:spLocks noChangeArrowheads="1"/>
          </p:cNvSpPr>
          <p:nvPr/>
        </p:nvSpPr>
        <p:spPr bwMode="auto">
          <a:xfrm>
            <a:off x="7702551" y="4579209"/>
            <a:ext cx="1441450"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solidFill>
                  <a:srgbClr val="000099"/>
                </a:solidFill>
                <a:cs typeface="Simplified Arabic" pitchFamily="18" charset="-78"/>
              </a:rPr>
              <a:t>* </a:t>
            </a:r>
            <a:r>
              <a:rPr lang="ar-AE" sz="2310" b="1" u="sng" dirty="0">
                <a:solidFill>
                  <a:srgbClr val="000099"/>
                </a:solidFill>
                <a:cs typeface="Simplified Arabic" pitchFamily="18" charset="-78"/>
              </a:rPr>
              <a:t>الخاتمة:</a:t>
            </a:r>
            <a:endParaRPr lang="en-US" sz="2310" b="1" u="sng" dirty="0">
              <a:solidFill>
                <a:srgbClr val="000099"/>
              </a:solidFill>
              <a:cs typeface="Simplified Arabic" pitchFamily="18" charset="-78"/>
            </a:endParaRPr>
          </a:p>
        </p:txBody>
      </p:sp>
      <p:sp>
        <p:nvSpPr>
          <p:cNvPr id="22542" name="Text Box 14"/>
          <p:cNvSpPr txBox="1">
            <a:spLocks noChangeArrowheads="1"/>
          </p:cNvSpPr>
          <p:nvPr/>
        </p:nvSpPr>
        <p:spPr bwMode="auto">
          <a:xfrm>
            <a:off x="4821239" y="4866761"/>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1- راجع ما قلته ( الملخّص ).</a:t>
            </a:r>
            <a:endParaRPr lang="en-US" sz="2310" b="1" dirty="0">
              <a:cs typeface="Simplified Arabic" pitchFamily="18" charset="-78"/>
            </a:endParaRPr>
          </a:p>
        </p:txBody>
      </p:sp>
      <p:sp>
        <p:nvSpPr>
          <p:cNvPr id="22543" name="Text Box 15"/>
          <p:cNvSpPr txBox="1">
            <a:spLocks noChangeArrowheads="1"/>
          </p:cNvSpPr>
          <p:nvPr/>
        </p:nvSpPr>
        <p:spPr bwMode="auto">
          <a:xfrm>
            <a:off x="4838700" y="5226202"/>
            <a:ext cx="4230688"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2- اختصار النقاط.</a:t>
            </a:r>
            <a:endParaRPr lang="en-US" sz="2310" b="1" dirty="0">
              <a:cs typeface="Simplified Arabic" pitchFamily="18" charset="-78"/>
            </a:endParaRPr>
          </a:p>
        </p:txBody>
      </p:sp>
      <p:sp>
        <p:nvSpPr>
          <p:cNvPr id="22544" name="Text Box 16"/>
          <p:cNvSpPr txBox="1">
            <a:spLocks noChangeArrowheads="1"/>
          </p:cNvSpPr>
          <p:nvPr/>
        </p:nvSpPr>
        <p:spPr bwMode="auto">
          <a:xfrm>
            <a:off x="4821239" y="5585642"/>
            <a:ext cx="4230687" cy="445571"/>
          </a:xfrm>
          <a:prstGeom prst="rect">
            <a:avLst/>
          </a:prstGeom>
          <a:noFill/>
          <a:ln w="9525">
            <a:noFill/>
            <a:miter lim="800000"/>
            <a:headEnd/>
            <a:tailEnd/>
          </a:ln>
        </p:spPr>
        <p:txBody>
          <a:bodyPr lIns="89216" tIns="44609" rIns="89216" bIns="44609">
            <a:spAutoFit/>
          </a:bodyPr>
          <a:lstStyle/>
          <a:p>
            <a:pPr algn="r" rtl="1">
              <a:spcBef>
                <a:spcPct val="50000"/>
              </a:spcBef>
            </a:pPr>
            <a:r>
              <a:rPr lang="ar-AE" sz="2310" b="1" dirty="0">
                <a:cs typeface="Simplified Arabic" pitchFamily="18" charset="-78"/>
              </a:rPr>
              <a:t>3- </a:t>
            </a:r>
            <a:r>
              <a:rPr lang="ar-AE" sz="2310" b="1" dirty="0" err="1">
                <a:cs typeface="Simplified Arabic" pitchFamily="18" charset="-78"/>
              </a:rPr>
              <a:t>اقفال</a:t>
            </a:r>
            <a:r>
              <a:rPr lang="ar-AE" sz="2310" b="1" dirty="0">
                <a:cs typeface="Simplified Arabic" pitchFamily="18" charset="-78"/>
              </a:rPr>
              <a:t> الكلمات والتعليقات.</a:t>
            </a:r>
            <a:endParaRPr lang="en-US" sz="2310" b="1" dirty="0">
              <a:cs typeface="Simplified Arabic" pitchFamily="18" charset="-78"/>
            </a:endParaRPr>
          </a:p>
        </p:txBody>
      </p:sp>
      <p:sp>
        <p:nvSpPr>
          <p:cNvPr id="22545" name="Text Box 17"/>
          <p:cNvSpPr txBox="1">
            <a:spLocks noChangeArrowheads="1"/>
          </p:cNvSpPr>
          <p:nvPr/>
        </p:nvSpPr>
        <p:spPr bwMode="auto">
          <a:xfrm>
            <a:off x="5253038" y="926397"/>
            <a:ext cx="2736850" cy="511423"/>
          </a:xfrm>
          <a:prstGeom prst="rect">
            <a:avLst/>
          </a:prstGeom>
          <a:noFill/>
          <a:ln w="9525">
            <a:noFill/>
            <a:miter lim="800000"/>
            <a:headEnd/>
            <a:tailEnd/>
          </a:ln>
        </p:spPr>
        <p:txBody>
          <a:bodyPr lIns="89216" tIns="44609" rIns="89216" bIns="44609">
            <a:spAutoFit/>
          </a:bodyPr>
          <a:lstStyle/>
          <a:p>
            <a:pPr algn="r" rtl="1">
              <a:spcBef>
                <a:spcPct val="50000"/>
              </a:spcBef>
            </a:pPr>
            <a:r>
              <a:rPr lang="ar-AE" sz="2738" b="1" dirty="0">
                <a:solidFill>
                  <a:srgbClr val="006600"/>
                </a:solidFill>
                <a:cs typeface="Simplified Arabic" pitchFamily="18" charset="-78"/>
              </a:rPr>
              <a:t>قل لهم ماذا ستقول ..</a:t>
            </a:r>
            <a:endParaRPr lang="en-US" sz="2738" b="1" dirty="0">
              <a:solidFill>
                <a:srgbClr val="006600"/>
              </a:solidFill>
              <a:cs typeface="Simplified Arabic" pitchFamily="18" charset="-78"/>
            </a:endParaRPr>
          </a:p>
        </p:txBody>
      </p:sp>
      <p:sp>
        <p:nvSpPr>
          <p:cNvPr id="22546" name="Text Box 18"/>
          <p:cNvSpPr txBox="1">
            <a:spLocks noChangeArrowheads="1"/>
          </p:cNvSpPr>
          <p:nvPr/>
        </p:nvSpPr>
        <p:spPr bwMode="auto">
          <a:xfrm>
            <a:off x="4821239" y="2867375"/>
            <a:ext cx="2376487" cy="511423"/>
          </a:xfrm>
          <a:prstGeom prst="rect">
            <a:avLst/>
          </a:prstGeom>
          <a:noFill/>
          <a:ln w="9525">
            <a:noFill/>
            <a:miter lim="800000"/>
            <a:headEnd/>
            <a:tailEnd/>
          </a:ln>
        </p:spPr>
        <p:txBody>
          <a:bodyPr lIns="89216" tIns="44609" rIns="89216" bIns="44609">
            <a:spAutoFit/>
          </a:bodyPr>
          <a:lstStyle/>
          <a:p>
            <a:pPr algn="r" rtl="1">
              <a:spcBef>
                <a:spcPct val="50000"/>
              </a:spcBef>
            </a:pPr>
            <a:r>
              <a:rPr lang="ar-AE" sz="2738" b="1" dirty="0">
                <a:solidFill>
                  <a:srgbClr val="006600"/>
                </a:solidFill>
                <a:cs typeface="Simplified Arabic" pitchFamily="18" charset="-78"/>
              </a:rPr>
              <a:t>قل لهم ..</a:t>
            </a:r>
            <a:endParaRPr lang="en-US" sz="2738" b="1" dirty="0">
              <a:solidFill>
                <a:srgbClr val="006600"/>
              </a:solidFill>
              <a:cs typeface="Simplified Arabic" pitchFamily="18" charset="-78"/>
            </a:endParaRPr>
          </a:p>
        </p:txBody>
      </p:sp>
      <p:sp>
        <p:nvSpPr>
          <p:cNvPr id="22547" name="Text Box 19"/>
          <p:cNvSpPr txBox="1">
            <a:spLocks noChangeArrowheads="1"/>
          </p:cNvSpPr>
          <p:nvPr/>
        </p:nvSpPr>
        <p:spPr bwMode="auto">
          <a:xfrm>
            <a:off x="5613400" y="4516308"/>
            <a:ext cx="2376488" cy="511423"/>
          </a:xfrm>
          <a:prstGeom prst="rect">
            <a:avLst/>
          </a:prstGeom>
          <a:noFill/>
          <a:ln w="9525">
            <a:noFill/>
            <a:miter lim="800000"/>
            <a:headEnd/>
            <a:tailEnd/>
          </a:ln>
        </p:spPr>
        <p:txBody>
          <a:bodyPr lIns="89216" tIns="44609" rIns="89216" bIns="44609">
            <a:spAutoFit/>
          </a:bodyPr>
          <a:lstStyle/>
          <a:p>
            <a:pPr algn="r" rtl="1">
              <a:spcBef>
                <a:spcPct val="50000"/>
              </a:spcBef>
            </a:pPr>
            <a:r>
              <a:rPr lang="ar-AE" sz="2738" b="1" dirty="0">
                <a:solidFill>
                  <a:srgbClr val="006600"/>
                </a:solidFill>
                <a:cs typeface="Simplified Arabic" pitchFamily="18" charset="-78"/>
              </a:rPr>
              <a:t>قل لهم ماذا قلت ..</a:t>
            </a:r>
            <a:endParaRPr lang="en-US" sz="2738" b="1" dirty="0">
              <a:solidFill>
                <a:srgbClr val="006600"/>
              </a:solidFill>
              <a:cs typeface="Simplified Arabic" pitchFamily="18" charset="-78"/>
            </a:endParaRPr>
          </a:p>
        </p:txBody>
      </p:sp>
      <p:pic>
        <p:nvPicPr>
          <p:cNvPr id="22548" name="Picture 20" descr="humanscene"/>
          <p:cNvPicPr>
            <a:picLocks noChangeAspect="1" noChangeArrowheads="1"/>
          </p:cNvPicPr>
          <p:nvPr/>
        </p:nvPicPr>
        <p:blipFill>
          <a:blip r:embed="rId2"/>
          <a:srcRect/>
          <a:stretch>
            <a:fillRect/>
          </a:stretch>
        </p:blipFill>
        <p:spPr bwMode="auto">
          <a:xfrm>
            <a:off x="457200" y="712231"/>
            <a:ext cx="2743200" cy="5298750"/>
          </a:xfrm>
          <a:prstGeom prst="rect">
            <a:avLst/>
          </a:prstGeom>
          <a:noFill/>
          <a:ln w="9525">
            <a:noFill/>
            <a:miter lim="800000"/>
            <a:headEnd/>
            <a:tailEnd/>
          </a:ln>
        </p:spPr>
      </p:pic>
      <p:sp>
        <p:nvSpPr>
          <p:cNvPr id="22549" name="Line 21"/>
          <p:cNvSpPr>
            <a:spLocks noChangeShapeType="1"/>
          </p:cNvSpPr>
          <p:nvPr/>
        </p:nvSpPr>
        <p:spPr bwMode="auto">
          <a:xfrm flipH="1">
            <a:off x="3276600" y="1198973"/>
            <a:ext cx="2120900" cy="1497"/>
          </a:xfrm>
          <a:prstGeom prst="line">
            <a:avLst/>
          </a:prstGeom>
          <a:noFill/>
          <a:ln w="28575">
            <a:solidFill>
              <a:schemeClr val="tx1"/>
            </a:solidFill>
            <a:round/>
            <a:headEnd/>
            <a:tailEnd type="triangle" w="med" len="med"/>
          </a:ln>
        </p:spPr>
        <p:txBody>
          <a:bodyPr lIns="89216" tIns="44609" rIns="89216" bIns="44609"/>
          <a:lstStyle/>
          <a:p>
            <a:endParaRPr lang="ar-IQ" sz="1540"/>
          </a:p>
        </p:txBody>
      </p:sp>
      <p:sp>
        <p:nvSpPr>
          <p:cNvPr id="22550" name="Line 22"/>
          <p:cNvSpPr>
            <a:spLocks noChangeShapeType="1"/>
          </p:cNvSpPr>
          <p:nvPr/>
        </p:nvSpPr>
        <p:spPr bwMode="auto">
          <a:xfrm flipH="1">
            <a:off x="3352800" y="3141447"/>
            <a:ext cx="2260600" cy="0"/>
          </a:xfrm>
          <a:prstGeom prst="line">
            <a:avLst/>
          </a:prstGeom>
          <a:noFill/>
          <a:ln w="28575">
            <a:solidFill>
              <a:schemeClr val="tx1"/>
            </a:solidFill>
            <a:round/>
            <a:headEnd/>
            <a:tailEnd type="triangle" w="med" len="med"/>
          </a:ln>
        </p:spPr>
        <p:txBody>
          <a:bodyPr lIns="89216" tIns="44609" rIns="89216" bIns="44609"/>
          <a:lstStyle/>
          <a:p>
            <a:endParaRPr lang="ar-IQ" sz="1540"/>
          </a:p>
        </p:txBody>
      </p:sp>
      <p:sp>
        <p:nvSpPr>
          <p:cNvPr id="22551" name="Line 23"/>
          <p:cNvSpPr>
            <a:spLocks noChangeShapeType="1"/>
          </p:cNvSpPr>
          <p:nvPr/>
        </p:nvSpPr>
        <p:spPr bwMode="auto">
          <a:xfrm flipH="1">
            <a:off x="3276600" y="4787386"/>
            <a:ext cx="2336800" cy="7488"/>
          </a:xfrm>
          <a:prstGeom prst="line">
            <a:avLst/>
          </a:prstGeom>
          <a:noFill/>
          <a:ln w="28575">
            <a:solidFill>
              <a:schemeClr val="tx1"/>
            </a:solidFill>
            <a:round/>
            <a:headEnd/>
            <a:tailEnd type="triangle" w="med" len="med"/>
          </a:ln>
        </p:spPr>
        <p:txBody>
          <a:bodyPr lIns="89216" tIns="44609" rIns="89216" bIns="44609"/>
          <a:lstStyle/>
          <a:p>
            <a:endParaRPr lang="ar-IQ" sz="154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p:cTn id="7" dur="500" fill="hold"/>
                                        <p:tgtEl>
                                          <p:spTgt spid="22531"/>
                                        </p:tgtEl>
                                        <p:attrNameLst>
                                          <p:attrName>ppt_w</p:attrName>
                                        </p:attrNameLst>
                                      </p:cBhvr>
                                      <p:tavLst>
                                        <p:tav tm="0">
                                          <p:val>
                                            <p:strVal val="#ppt_w*0.70"/>
                                          </p:val>
                                        </p:tav>
                                        <p:tav tm="100000">
                                          <p:val>
                                            <p:strVal val="#ppt_w"/>
                                          </p:val>
                                        </p:tav>
                                      </p:tavLst>
                                    </p:anim>
                                    <p:anim calcmode="lin" valueType="num">
                                      <p:cBhvr>
                                        <p:cTn id="8" dur="500" fill="hold"/>
                                        <p:tgtEl>
                                          <p:spTgt spid="22531"/>
                                        </p:tgtEl>
                                        <p:attrNameLst>
                                          <p:attrName>ppt_h</p:attrName>
                                        </p:attrNameLst>
                                      </p:cBhvr>
                                      <p:tavLst>
                                        <p:tav tm="0">
                                          <p:val>
                                            <p:strVal val="#ppt_h"/>
                                          </p:val>
                                        </p:tav>
                                        <p:tav tm="100000">
                                          <p:val>
                                            <p:strVal val="#ppt_h"/>
                                          </p:val>
                                        </p:tav>
                                      </p:tavLst>
                                    </p:anim>
                                    <p:animEffect transition="in" filter="fade">
                                      <p:cBhvr>
                                        <p:cTn id="9" dur="500"/>
                                        <p:tgtEl>
                                          <p:spTgt spid="2253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22548"/>
                                        </p:tgtEl>
                                        <p:attrNameLst>
                                          <p:attrName>style.visibility</p:attrName>
                                        </p:attrNameLst>
                                      </p:cBhvr>
                                      <p:to>
                                        <p:strVal val="visible"/>
                                      </p:to>
                                    </p:set>
                                    <p:animEffect transition="in" filter="fade">
                                      <p:cBhvr>
                                        <p:cTn id="14" dur="500"/>
                                        <p:tgtEl>
                                          <p:spTgt spid="2254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2532"/>
                                        </p:tgtEl>
                                        <p:attrNameLst>
                                          <p:attrName>style.visibility</p:attrName>
                                        </p:attrNameLst>
                                      </p:cBhvr>
                                      <p:to>
                                        <p:strVal val="visible"/>
                                      </p:to>
                                    </p:set>
                                    <p:animEffect transition="in" filter="fade">
                                      <p:cBhvr>
                                        <p:cTn id="19" dur="500"/>
                                        <p:tgtEl>
                                          <p:spTgt spid="2253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22545"/>
                                        </p:tgtEl>
                                        <p:attrNameLst>
                                          <p:attrName>style.visibility</p:attrName>
                                        </p:attrNameLst>
                                      </p:cBhvr>
                                      <p:to>
                                        <p:strVal val="visible"/>
                                      </p:to>
                                    </p:set>
                                    <p:anim calcmode="lin" valueType="num">
                                      <p:cBhvr>
                                        <p:cTn id="24" dur="500" fill="hold"/>
                                        <p:tgtEl>
                                          <p:spTgt spid="22545"/>
                                        </p:tgtEl>
                                        <p:attrNameLst>
                                          <p:attrName>ppt_w</p:attrName>
                                        </p:attrNameLst>
                                      </p:cBhvr>
                                      <p:tavLst>
                                        <p:tav tm="0">
                                          <p:val>
                                            <p:fltVal val="0"/>
                                          </p:val>
                                        </p:tav>
                                        <p:tav tm="100000">
                                          <p:val>
                                            <p:strVal val="#ppt_w"/>
                                          </p:val>
                                        </p:tav>
                                      </p:tavLst>
                                    </p:anim>
                                    <p:anim calcmode="lin" valueType="num">
                                      <p:cBhvr>
                                        <p:cTn id="25" dur="500" fill="hold"/>
                                        <p:tgtEl>
                                          <p:spTgt spid="22545"/>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17" presetClass="entr" presetSubtype="2" fill="hold" grpId="0" nodeType="afterEffect">
                                  <p:stCondLst>
                                    <p:cond delay="0"/>
                                  </p:stCondLst>
                                  <p:childTnLst>
                                    <p:set>
                                      <p:cBhvr>
                                        <p:cTn id="28" dur="1" fill="hold">
                                          <p:stCondLst>
                                            <p:cond delay="0"/>
                                          </p:stCondLst>
                                        </p:cTn>
                                        <p:tgtEl>
                                          <p:spTgt spid="22549"/>
                                        </p:tgtEl>
                                        <p:attrNameLst>
                                          <p:attrName>style.visibility</p:attrName>
                                        </p:attrNameLst>
                                      </p:cBhvr>
                                      <p:to>
                                        <p:strVal val="visible"/>
                                      </p:to>
                                    </p:set>
                                    <p:anim calcmode="lin" valueType="num">
                                      <p:cBhvr>
                                        <p:cTn id="29" dur="500" fill="hold"/>
                                        <p:tgtEl>
                                          <p:spTgt spid="22549"/>
                                        </p:tgtEl>
                                        <p:attrNameLst>
                                          <p:attrName>ppt_x</p:attrName>
                                        </p:attrNameLst>
                                      </p:cBhvr>
                                      <p:tavLst>
                                        <p:tav tm="0">
                                          <p:val>
                                            <p:strVal val="#ppt_x+#ppt_w/2"/>
                                          </p:val>
                                        </p:tav>
                                        <p:tav tm="100000">
                                          <p:val>
                                            <p:strVal val="#ppt_x"/>
                                          </p:val>
                                        </p:tav>
                                      </p:tavLst>
                                    </p:anim>
                                    <p:anim calcmode="lin" valueType="num">
                                      <p:cBhvr>
                                        <p:cTn id="30" dur="500" fill="hold"/>
                                        <p:tgtEl>
                                          <p:spTgt spid="22549"/>
                                        </p:tgtEl>
                                        <p:attrNameLst>
                                          <p:attrName>ppt_y</p:attrName>
                                        </p:attrNameLst>
                                      </p:cBhvr>
                                      <p:tavLst>
                                        <p:tav tm="0">
                                          <p:val>
                                            <p:strVal val="#ppt_y"/>
                                          </p:val>
                                        </p:tav>
                                        <p:tav tm="100000">
                                          <p:val>
                                            <p:strVal val="#ppt_y"/>
                                          </p:val>
                                        </p:tav>
                                      </p:tavLst>
                                    </p:anim>
                                    <p:anim calcmode="lin" valueType="num">
                                      <p:cBhvr>
                                        <p:cTn id="31" dur="500" fill="hold"/>
                                        <p:tgtEl>
                                          <p:spTgt spid="22549"/>
                                        </p:tgtEl>
                                        <p:attrNameLst>
                                          <p:attrName>ppt_w</p:attrName>
                                        </p:attrNameLst>
                                      </p:cBhvr>
                                      <p:tavLst>
                                        <p:tav tm="0">
                                          <p:val>
                                            <p:fltVal val="0"/>
                                          </p:val>
                                        </p:tav>
                                        <p:tav tm="100000">
                                          <p:val>
                                            <p:strVal val="#ppt_w"/>
                                          </p:val>
                                        </p:tav>
                                      </p:tavLst>
                                    </p:anim>
                                    <p:anim calcmode="lin" valueType="num">
                                      <p:cBhvr>
                                        <p:cTn id="32" dur="500" fill="hold"/>
                                        <p:tgtEl>
                                          <p:spTgt spid="22549"/>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22534"/>
                                        </p:tgtEl>
                                        <p:attrNameLst>
                                          <p:attrName>style.visibility</p:attrName>
                                        </p:attrNameLst>
                                      </p:cBhvr>
                                      <p:to>
                                        <p:strVal val="visible"/>
                                      </p:to>
                                    </p:set>
                                    <p:anim calcmode="lin" valueType="num">
                                      <p:cBhvr>
                                        <p:cTn id="37" dur="500" fill="hold"/>
                                        <p:tgtEl>
                                          <p:spTgt spid="22534"/>
                                        </p:tgtEl>
                                        <p:attrNameLst>
                                          <p:attrName>ppt_w</p:attrName>
                                        </p:attrNameLst>
                                      </p:cBhvr>
                                      <p:tavLst>
                                        <p:tav tm="0">
                                          <p:val>
                                            <p:fltVal val="0"/>
                                          </p:val>
                                        </p:tav>
                                        <p:tav tm="100000">
                                          <p:val>
                                            <p:strVal val="#ppt_w"/>
                                          </p:val>
                                        </p:tav>
                                      </p:tavLst>
                                    </p:anim>
                                    <p:anim calcmode="lin" valueType="num">
                                      <p:cBhvr>
                                        <p:cTn id="38" dur="500" fill="hold"/>
                                        <p:tgtEl>
                                          <p:spTgt spid="22534"/>
                                        </p:tgtEl>
                                        <p:attrNameLst>
                                          <p:attrName>ppt_h</p:attrName>
                                        </p:attrNameLst>
                                      </p:cBhvr>
                                      <p:tavLst>
                                        <p:tav tm="0">
                                          <p:val>
                                            <p:fltVal val="0"/>
                                          </p:val>
                                        </p:tav>
                                        <p:tav tm="100000">
                                          <p:val>
                                            <p:strVal val="#ppt_h"/>
                                          </p:val>
                                        </p:tav>
                                      </p:tavLst>
                                    </p:anim>
                                    <p:anim calcmode="lin" valueType="num">
                                      <p:cBhvr>
                                        <p:cTn id="39" dur="500" fill="hold"/>
                                        <p:tgtEl>
                                          <p:spTgt spid="22534"/>
                                        </p:tgtEl>
                                        <p:attrNameLst>
                                          <p:attrName>ppt_x</p:attrName>
                                        </p:attrNameLst>
                                      </p:cBhvr>
                                      <p:tavLst>
                                        <p:tav tm="0" fmla="#ppt_x+(cos(-2*pi*(1-$))*-#ppt_x-sin(-2*pi*(1-$))*(1-#ppt_y))*(1-$)">
                                          <p:val>
                                            <p:fltVal val="0"/>
                                          </p:val>
                                        </p:tav>
                                        <p:tav tm="100000">
                                          <p:val>
                                            <p:fltVal val="1"/>
                                          </p:val>
                                        </p:tav>
                                      </p:tavLst>
                                    </p:anim>
                                    <p:anim calcmode="lin" valueType="num">
                                      <p:cBhvr>
                                        <p:cTn id="40" dur="500" fill="hold"/>
                                        <p:tgtEl>
                                          <p:spTgt spid="2253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grpId="0" nodeType="clickEffect">
                                  <p:stCondLst>
                                    <p:cond delay="0"/>
                                  </p:stCondLst>
                                  <p:childTnLst>
                                    <p:set>
                                      <p:cBhvr>
                                        <p:cTn id="44" dur="1" fill="hold">
                                          <p:stCondLst>
                                            <p:cond delay="0"/>
                                          </p:stCondLst>
                                        </p:cTn>
                                        <p:tgtEl>
                                          <p:spTgt spid="22535"/>
                                        </p:tgtEl>
                                        <p:attrNameLst>
                                          <p:attrName>style.visibility</p:attrName>
                                        </p:attrNameLst>
                                      </p:cBhvr>
                                      <p:to>
                                        <p:strVal val="visible"/>
                                      </p:to>
                                    </p:set>
                                    <p:anim calcmode="lin" valueType="num">
                                      <p:cBhvr>
                                        <p:cTn id="45" dur="500" fill="hold"/>
                                        <p:tgtEl>
                                          <p:spTgt spid="22535"/>
                                        </p:tgtEl>
                                        <p:attrNameLst>
                                          <p:attrName>ppt_w</p:attrName>
                                        </p:attrNameLst>
                                      </p:cBhvr>
                                      <p:tavLst>
                                        <p:tav tm="0">
                                          <p:val>
                                            <p:fltVal val="0"/>
                                          </p:val>
                                        </p:tav>
                                        <p:tav tm="100000">
                                          <p:val>
                                            <p:strVal val="#ppt_w"/>
                                          </p:val>
                                        </p:tav>
                                      </p:tavLst>
                                    </p:anim>
                                    <p:anim calcmode="lin" valueType="num">
                                      <p:cBhvr>
                                        <p:cTn id="46" dur="500" fill="hold"/>
                                        <p:tgtEl>
                                          <p:spTgt spid="22535"/>
                                        </p:tgtEl>
                                        <p:attrNameLst>
                                          <p:attrName>ppt_h</p:attrName>
                                        </p:attrNameLst>
                                      </p:cBhvr>
                                      <p:tavLst>
                                        <p:tav tm="0">
                                          <p:val>
                                            <p:fltVal val="0"/>
                                          </p:val>
                                        </p:tav>
                                        <p:tav tm="100000">
                                          <p:val>
                                            <p:strVal val="#ppt_h"/>
                                          </p:val>
                                        </p:tav>
                                      </p:tavLst>
                                    </p:anim>
                                    <p:anim calcmode="lin" valueType="num">
                                      <p:cBhvr>
                                        <p:cTn id="47" dur="500" fill="hold"/>
                                        <p:tgtEl>
                                          <p:spTgt spid="22535"/>
                                        </p:tgtEl>
                                        <p:attrNameLst>
                                          <p:attrName>ppt_x</p:attrName>
                                        </p:attrNameLst>
                                      </p:cBhvr>
                                      <p:tavLst>
                                        <p:tav tm="0" fmla="#ppt_x+(cos(-2*pi*(1-$))*-#ppt_x-sin(-2*pi*(1-$))*(1-#ppt_y))*(1-$)">
                                          <p:val>
                                            <p:fltVal val="0"/>
                                          </p:val>
                                        </p:tav>
                                        <p:tav tm="100000">
                                          <p:val>
                                            <p:fltVal val="1"/>
                                          </p:val>
                                        </p:tav>
                                      </p:tavLst>
                                    </p:anim>
                                    <p:anim calcmode="lin" valueType="num">
                                      <p:cBhvr>
                                        <p:cTn id="48" dur="500" fill="hold"/>
                                        <p:tgtEl>
                                          <p:spTgt spid="2253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5" presetClass="entr" presetSubtype="0" fill="hold" grpId="0" nodeType="clickEffect">
                                  <p:stCondLst>
                                    <p:cond delay="0"/>
                                  </p:stCondLst>
                                  <p:childTnLst>
                                    <p:set>
                                      <p:cBhvr>
                                        <p:cTn id="52" dur="1" fill="hold">
                                          <p:stCondLst>
                                            <p:cond delay="0"/>
                                          </p:stCondLst>
                                        </p:cTn>
                                        <p:tgtEl>
                                          <p:spTgt spid="22536"/>
                                        </p:tgtEl>
                                        <p:attrNameLst>
                                          <p:attrName>style.visibility</p:attrName>
                                        </p:attrNameLst>
                                      </p:cBhvr>
                                      <p:to>
                                        <p:strVal val="visible"/>
                                      </p:to>
                                    </p:set>
                                    <p:anim calcmode="lin" valueType="num">
                                      <p:cBhvr>
                                        <p:cTn id="53" dur="500" fill="hold"/>
                                        <p:tgtEl>
                                          <p:spTgt spid="22536"/>
                                        </p:tgtEl>
                                        <p:attrNameLst>
                                          <p:attrName>ppt_w</p:attrName>
                                        </p:attrNameLst>
                                      </p:cBhvr>
                                      <p:tavLst>
                                        <p:tav tm="0">
                                          <p:val>
                                            <p:fltVal val="0"/>
                                          </p:val>
                                        </p:tav>
                                        <p:tav tm="100000">
                                          <p:val>
                                            <p:strVal val="#ppt_w"/>
                                          </p:val>
                                        </p:tav>
                                      </p:tavLst>
                                    </p:anim>
                                    <p:anim calcmode="lin" valueType="num">
                                      <p:cBhvr>
                                        <p:cTn id="54" dur="500" fill="hold"/>
                                        <p:tgtEl>
                                          <p:spTgt spid="22536"/>
                                        </p:tgtEl>
                                        <p:attrNameLst>
                                          <p:attrName>ppt_h</p:attrName>
                                        </p:attrNameLst>
                                      </p:cBhvr>
                                      <p:tavLst>
                                        <p:tav tm="0">
                                          <p:val>
                                            <p:fltVal val="0"/>
                                          </p:val>
                                        </p:tav>
                                        <p:tav tm="100000">
                                          <p:val>
                                            <p:strVal val="#ppt_h"/>
                                          </p:val>
                                        </p:tav>
                                      </p:tavLst>
                                    </p:anim>
                                    <p:anim calcmode="lin" valueType="num">
                                      <p:cBhvr>
                                        <p:cTn id="55" dur="500" fill="hold"/>
                                        <p:tgtEl>
                                          <p:spTgt spid="22536"/>
                                        </p:tgtEl>
                                        <p:attrNameLst>
                                          <p:attrName>ppt_x</p:attrName>
                                        </p:attrNameLst>
                                      </p:cBhvr>
                                      <p:tavLst>
                                        <p:tav tm="0" fmla="#ppt_x+(cos(-2*pi*(1-$))*-#ppt_x-sin(-2*pi*(1-$))*(1-#ppt_y))*(1-$)">
                                          <p:val>
                                            <p:fltVal val="0"/>
                                          </p:val>
                                        </p:tav>
                                        <p:tav tm="100000">
                                          <p:val>
                                            <p:fltVal val="1"/>
                                          </p:val>
                                        </p:tav>
                                      </p:tavLst>
                                    </p:anim>
                                    <p:anim calcmode="lin" valueType="num">
                                      <p:cBhvr>
                                        <p:cTn id="56" dur="500" fill="hold"/>
                                        <p:tgtEl>
                                          <p:spTgt spid="2253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5" presetClass="entr" presetSubtype="0" fill="hold" grpId="0" nodeType="clickEffect">
                                  <p:stCondLst>
                                    <p:cond delay="0"/>
                                  </p:stCondLst>
                                  <p:childTnLst>
                                    <p:set>
                                      <p:cBhvr>
                                        <p:cTn id="60" dur="1" fill="hold">
                                          <p:stCondLst>
                                            <p:cond delay="0"/>
                                          </p:stCondLst>
                                        </p:cTn>
                                        <p:tgtEl>
                                          <p:spTgt spid="22537"/>
                                        </p:tgtEl>
                                        <p:attrNameLst>
                                          <p:attrName>style.visibility</p:attrName>
                                        </p:attrNameLst>
                                      </p:cBhvr>
                                      <p:to>
                                        <p:strVal val="visible"/>
                                      </p:to>
                                    </p:set>
                                    <p:anim calcmode="lin" valueType="num">
                                      <p:cBhvr>
                                        <p:cTn id="61" dur="500" fill="hold"/>
                                        <p:tgtEl>
                                          <p:spTgt spid="22537"/>
                                        </p:tgtEl>
                                        <p:attrNameLst>
                                          <p:attrName>ppt_w</p:attrName>
                                        </p:attrNameLst>
                                      </p:cBhvr>
                                      <p:tavLst>
                                        <p:tav tm="0">
                                          <p:val>
                                            <p:fltVal val="0"/>
                                          </p:val>
                                        </p:tav>
                                        <p:tav tm="100000">
                                          <p:val>
                                            <p:strVal val="#ppt_w"/>
                                          </p:val>
                                        </p:tav>
                                      </p:tavLst>
                                    </p:anim>
                                    <p:anim calcmode="lin" valueType="num">
                                      <p:cBhvr>
                                        <p:cTn id="62" dur="500" fill="hold"/>
                                        <p:tgtEl>
                                          <p:spTgt spid="22537"/>
                                        </p:tgtEl>
                                        <p:attrNameLst>
                                          <p:attrName>ppt_h</p:attrName>
                                        </p:attrNameLst>
                                      </p:cBhvr>
                                      <p:tavLst>
                                        <p:tav tm="0">
                                          <p:val>
                                            <p:fltVal val="0"/>
                                          </p:val>
                                        </p:tav>
                                        <p:tav tm="100000">
                                          <p:val>
                                            <p:strVal val="#ppt_h"/>
                                          </p:val>
                                        </p:tav>
                                      </p:tavLst>
                                    </p:anim>
                                    <p:anim calcmode="lin" valueType="num">
                                      <p:cBhvr>
                                        <p:cTn id="63" dur="500" fill="hold"/>
                                        <p:tgtEl>
                                          <p:spTgt spid="22537"/>
                                        </p:tgtEl>
                                        <p:attrNameLst>
                                          <p:attrName>ppt_x</p:attrName>
                                        </p:attrNameLst>
                                      </p:cBhvr>
                                      <p:tavLst>
                                        <p:tav tm="0" fmla="#ppt_x+(cos(-2*pi*(1-$))*-#ppt_x-sin(-2*pi*(1-$))*(1-#ppt_y))*(1-$)">
                                          <p:val>
                                            <p:fltVal val="0"/>
                                          </p:val>
                                        </p:tav>
                                        <p:tav tm="100000">
                                          <p:val>
                                            <p:fltVal val="1"/>
                                          </p:val>
                                        </p:tav>
                                      </p:tavLst>
                                    </p:anim>
                                    <p:anim calcmode="lin" valueType="num">
                                      <p:cBhvr>
                                        <p:cTn id="64" dur="500" fill="hold"/>
                                        <p:tgtEl>
                                          <p:spTgt spid="2253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2533"/>
                                        </p:tgtEl>
                                        <p:attrNameLst>
                                          <p:attrName>style.visibility</p:attrName>
                                        </p:attrNameLst>
                                      </p:cBhvr>
                                      <p:to>
                                        <p:strVal val="visible"/>
                                      </p:to>
                                    </p:set>
                                    <p:animEffect transition="in" filter="fade">
                                      <p:cBhvr>
                                        <p:cTn id="69" dur="500"/>
                                        <p:tgtEl>
                                          <p:spTgt spid="2253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3" presetClass="entr" presetSubtype="16" fill="hold" grpId="0" nodeType="clickEffect">
                                  <p:stCondLst>
                                    <p:cond delay="0"/>
                                  </p:stCondLst>
                                  <p:childTnLst>
                                    <p:set>
                                      <p:cBhvr>
                                        <p:cTn id="73" dur="1" fill="hold">
                                          <p:stCondLst>
                                            <p:cond delay="0"/>
                                          </p:stCondLst>
                                        </p:cTn>
                                        <p:tgtEl>
                                          <p:spTgt spid="22546"/>
                                        </p:tgtEl>
                                        <p:attrNameLst>
                                          <p:attrName>style.visibility</p:attrName>
                                        </p:attrNameLst>
                                      </p:cBhvr>
                                      <p:to>
                                        <p:strVal val="visible"/>
                                      </p:to>
                                    </p:set>
                                    <p:anim calcmode="lin" valueType="num">
                                      <p:cBhvr>
                                        <p:cTn id="74" dur="500" fill="hold"/>
                                        <p:tgtEl>
                                          <p:spTgt spid="22546"/>
                                        </p:tgtEl>
                                        <p:attrNameLst>
                                          <p:attrName>ppt_w</p:attrName>
                                        </p:attrNameLst>
                                      </p:cBhvr>
                                      <p:tavLst>
                                        <p:tav tm="0">
                                          <p:val>
                                            <p:fltVal val="0"/>
                                          </p:val>
                                        </p:tav>
                                        <p:tav tm="100000">
                                          <p:val>
                                            <p:strVal val="#ppt_w"/>
                                          </p:val>
                                        </p:tav>
                                      </p:tavLst>
                                    </p:anim>
                                    <p:anim calcmode="lin" valueType="num">
                                      <p:cBhvr>
                                        <p:cTn id="75" dur="500" fill="hold"/>
                                        <p:tgtEl>
                                          <p:spTgt spid="22546"/>
                                        </p:tgtEl>
                                        <p:attrNameLst>
                                          <p:attrName>ppt_h</p:attrName>
                                        </p:attrNameLst>
                                      </p:cBhvr>
                                      <p:tavLst>
                                        <p:tav tm="0">
                                          <p:val>
                                            <p:fltVal val="0"/>
                                          </p:val>
                                        </p:tav>
                                        <p:tav tm="100000">
                                          <p:val>
                                            <p:strVal val="#ppt_h"/>
                                          </p:val>
                                        </p:tav>
                                      </p:tavLst>
                                    </p:anim>
                                  </p:childTnLst>
                                </p:cTn>
                              </p:par>
                            </p:childTnLst>
                          </p:cTn>
                        </p:par>
                        <p:par>
                          <p:cTn id="76" fill="hold" nodeType="afterGroup">
                            <p:stCondLst>
                              <p:cond delay="500"/>
                            </p:stCondLst>
                            <p:childTnLst>
                              <p:par>
                                <p:cTn id="77" presetID="17" presetClass="entr" presetSubtype="2" fill="hold" grpId="0" nodeType="afterEffect">
                                  <p:stCondLst>
                                    <p:cond delay="0"/>
                                  </p:stCondLst>
                                  <p:childTnLst>
                                    <p:set>
                                      <p:cBhvr>
                                        <p:cTn id="78" dur="1" fill="hold">
                                          <p:stCondLst>
                                            <p:cond delay="0"/>
                                          </p:stCondLst>
                                        </p:cTn>
                                        <p:tgtEl>
                                          <p:spTgt spid="22550"/>
                                        </p:tgtEl>
                                        <p:attrNameLst>
                                          <p:attrName>style.visibility</p:attrName>
                                        </p:attrNameLst>
                                      </p:cBhvr>
                                      <p:to>
                                        <p:strVal val="visible"/>
                                      </p:to>
                                    </p:set>
                                    <p:anim calcmode="lin" valueType="num">
                                      <p:cBhvr>
                                        <p:cTn id="79" dur="500" fill="hold"/>
                                        <p:tgtEl>
                                          <p:spTgt spid="22550"/>
                                        </p:tgtEl>
                                        <p:attrNameLst>
                                          <p:attrName>ppt_x</p:attrName>
                                        </p:attrNameLst>
                                      </p:cBhvr>
                                      <p:tavLst>
                                        <p:tav tm="0">
                                          <p:val>
                                            <p:strVal val="#ppt_x+#ppt_w/2"/>
                                          </p:val>
                                        </p:tav>
                                        <p:tav tm="100000">
                                          <p:val>
                                            <p:strVal val="#ppt_x"/>
                                          </p:val>
                                        </p:tav>
                                      </p:tavLst>
                                    </p:anim>
                                    <p:anim calcmode="lin" valueType="num">
                                      <p:cBhvr>
                                        <p:cTn id="80" dur="500" fill="hold"/>
                                        <p:tgtEl>
                                          <p:spTgt spid="22550"/>
                                        </p:tgtEl>
                                        <p:attrNameLst>
                                          <p:attrName>ppt_y</p:attrName>
                                        </p:attrNameLst>
                                      </p:cBhvr>
                                      <p:tavLst>
                                        <p:tav tm="0">
                                          <p:val>
                                            <p:strVal val="#ppt_y"/>
                                          </p:val>
                                        </p:tav>
                                        <p:tav tm="100000">
                                          <p:val>
                                            <p:strVal val="#ppt_y"/>
                                          </p:val>
                                        </p:tav>
                                      </p:tavLst>
                                    </p:anim>
                                    <p:anim calcmode="lin" valueType="num">
                                      <p:cBhvr>
                                        <p:cTn id="81" dur="500" fill="hold"/>
                                        <p:tgtEl>
                                          <p:spTgt spid="22550"/>
                                        </p:tgtEl>
                                        <p:attrNameLst>
                                          <p:attrName>ppt_w</p:attrName>
                                        </p:attrNameLst>
                                      </p:cBhvr>
                                      <p:tavLst>
                                        <p:tav tm="0">
                                          <p:val>
                                            <p:fltVal val="0"/>
                                          </p:val>
                                        </p:tav>
                                        <p:tav tm="100000">
                                          <p:val>
                                            <p:strVal val="#ppt_w"/>
                                          </p:val>
                                        </p:tav>
                                      </p:tavLst>
                                    </p:anim>
                                    <p:anim calcmode="lin" valueType="num">
                                      <p:cBhvr>
                                        <p:cTn id="82" dur="500" fill="hold"/>
                                        <p:tgtEl>
                                          <p:spTgt spid="22550"/>
                                        </p:tgtEl>
                                        <p:attrNameLst>
                                          <p:attrName>ppt_h</p:attrName>
                                        </p:attrNameLst>
                                      </p:cBhvr>
                                      <p:tavLst>
                                        <p:tav tm="0">
                                          <p:val>
                                            <p:strVal val="#ppt_h"/>
                                          </p:val>
                                        </p:tav>
                                        <p:tav tm="100000">
                                          <p:val>
                                            <p:strVal val="#ppt_h"/>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15" presetClass="entr" presetSubtype="0" fill="hold" grpId="0" nodeType="clickEffect">
                                  <p:stCondLst>
                                    <p:cond delay="0"/>
                                  </p:stCondLst>
                                  <p:childTnLst>
                                    <p:set>
                                      <p:cBhvr>
                                        <p:cTn id="86" dur="1" fill="hold">
                                          <p:stCondLst>
                                            <p:cond delay="0"/>
                                          </p:stCondLst>
                                        </p:cTn>
                                        <p:tgtEl>
                                          <p:spTgt spid="22538"/>
                                        </p:tgtEl>
                                        <p:attrNameLst>
                                          <p:attrName>style.visibility</p:attrName>
                                        </p:attrNameLst>
                                      </p:cBhvr>
                                      <p:to>
                                        <p:strVal val="visible"/>
                                      </p:to>
                                    </p:set>
                                    <p:anim calcmode="lin" valueType="num">
                                      <p:cBhvr>
                                        <p:cTn id="87" dur="500" fill="hold"/>
                                        <p:tgtEl>
                                          <p:spTgt spid="22538"/>
                                        </p:tgtEl>
                                        <p:attrNameLst>
                                          <p:attrName>ppt_w</p:attrName>
                                        </p:attrNameLst>
                                      </p:cBhvr>
                                      <p:tavLst>
                                        <p:tav tm="0">
                                          <p:val>
                                            <p:fltVal val="0"/>
                                          </p:val>
                                        </p:tav>
                                        <p:tav tm="100000">
                                          <p:val>
                                            <p:strVal val="#ppt_w"/>
                                          </p:val>
                                        </p:tav>
                                      </p:tavLst>
                                    </p:anim>
                                    <p:anim calcmode="lin" valueType="num">
                                      <p:cBhvr>
                                        <p:cTn id="88" dur="500" fill="hold"/>
                                        <p:tgtEl>
                                          <p:spTgt spid="22538"/>
                                        </p:tgtEl>
                                        <p:attrNameLst>
                                          <p:attrName>ppt_h</p:attrName>
                                        </p:attrNameLst>
                                      </p:cBhvr>
                                      <p:tavLst>
                                        <p:tav tm="0">
                                          <p:val>
                                            <p:fltVal val="0"/>
                                          </p:val>
                                        </p:tav>
                                        <p:tav tm="100000">
                                          <p:val>
                                            <p:strVal val="#ppt_h"/>
                                          </p:val>
                                        </p:tav>
                                      </p:tavLst>
                                    </p:anim>
                                    <p:anim calcmode="lin" valueType="num">
                                      <p:cBhvr>
                                        <p:cTn id="89" dur="500" fill="hold"/>
                                        <p:tgtEl>
                                          <p:spTgt spid="22538"/>
                                        </p:tgtEl>
                                        <p:attrNameLst>
                                          <p:attrName>ppt_x</p:attrName>
                                        </p:attrNameLst>
                                      </p:cBhvr>
                                      <p:tavLst>
                                        <p:tav tm="0" fmla="#ppt_x+(cos(-2*pi*(1-$))*-#ppt_x-sin(-2*pi*(1-$))*(1-#ppt_y))*(1-$)">
                                          <p:val>
                                            <p:fltVal val="0"/>
                                          </p:val>
                                        </p:tav>
                                        <p:tav tm="100000">
                                          <p:val>
                                            <p:fltVal val="1"/>
                                          </p:val>
                                        </p:tav>
                                      </p:tavLst>
                                    </p:anim>
                                    <p:anim calcmode="lin" valueType="num">
                                      <p:cBhvr>
                                        <p:cTn id="90" dur="500" fill="hold"/>
                                        <p:tgtEl>
                                          <p:spTgt spid="225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15" presetClass="entr" presetSubtype="0" fill="hold" grpId="0" nodeType="clickEffect">
                                  <p:stCondLst>
                                    <p:cond delay="0"/>
                                  </p:stCondLst>
                                  <p:childTnLst>
                                    <p:set>
                                      <p:cBhvr>
                                        <p:cTn id="94" dur="1" fill="hold">
                                          <p:stCondLst>
                                            <p:cond delay="0"/>
                                          </p:stCondLst>
                                        </p:cTn>
                                        <p:tgtEl>
                                          <p:spTgt spid="22539"/>
                                        </p:tgtEl>
                                        <p:attrNameLst>
                                          <p:attrName>style.visibility</p:attrName>
                                        </p:attrNameLst>
                                      </p:cBhvr>
                                      <p:to>
                                        <p:strVal val="visible"/>
                                      </p:to>
                                    </p:set>
                                    <p:anim calcmode="lin" valueType="num">
                                      <p:cBhvr>
                                        <p:cTn id="95" dur="500" fill="hold"/>
                                        <p:tgtEl>
                                          <p:spTgt spid="22539"/>
                                        </p:tgtEl>
                                        <p:attrNameLst>
                                          <p:attrName>ppt_w</p:attrName>
                                        </p:attrNameLst>
                                      </p:cBhvr>
                                      <p:tavLst>
                                        <p:tav tm="0">
                                          <p:val>
                                            <p:fltVal val="0"/>
                                          </p:val>
                                        </p:tav>
                                        <p:tav tm="100000">
                                          <p:val>
                                            <p:strVal val="#ppt_w"/>
                                          </p:val>
                                        </p:tav>
                                      </p:tavLst>
                                    </p:anim>
                                    <p:anim calcmode="lin" valueType="num">
                                      <p:cBhvr>
                                        <p:cTn id="96" dur="500" fill="hold"/>
                                        <p:tgtEl>
                                          <p:spTgt spid="22539"/>
                                        </p:tgtEl>
                                        <p:attrNameLst>
                                          <p:attrName>ppt_h</p:attrName>
                                        </p:attrNameLst>
                                      </p:cBhvr>
                                      <p:tavLst>
                                        <p:tav tm="0">
                                          <p:val>
                                            <p:fltVal val="0"/>
                                          </p:val>
                                        </p:tav>
                                        <p:tav tm="100000">
                                          <p:val>
                                            <p:strVal val="#ppt_h"/>
                                          </p:val>
                                        </p:tav>
                                      </p:tavLst>
                                    </p:anim>
                                    <p:anim calcmode="lin" valueType="num">
                                      <p:cBhvr>
                                        <p:cTn id="97" dur="500" fill="hold"/>
                                        <p:tgtEl>
                                          <p:spTgt spid="22539"/>
                                        </p:tgtEl>
                                        <p:attrNameLst>
                                          <p:attrName>ppt_x</p:attrName>
                                        </p:attrNameLst>
                                      </p:cBhvr>
                                      <p:tavLst>
                                        <p:tav tm="0" fmla="#ppt_x+(cos(-2*pi*(1-$))*-#ppt_x-sin(-2*pi*(1-$))*(1-#ppt_y))*(1-$)">
                                          <p:val>
                                            <p:fltVal val="0"/>
                                          </p:val>
                                        </p:tav>
                                        <p:tav tm="100000">
                                          <p:val>
                                            <p:fltVal val="1"/>
                                          </p:val>
                                        </p:tav>
                                      </p:tavLst>
                                    </p:anim>
                                    <p:anim calcmode="lin" valueType="num">
                                      <p:cBhvr>
                                        <p:cTn id="98" dur="500" fill="hold"/>
                                        <p:tgtEl>
                                          <p:spTgt spid="2253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15" presetClass="entr" presetSubtype="0" fill="hold" grpId="0" nodeType="clickEffect">
                                  <p:stCondLst>
                                    <p:cond delay="0"/>
                                  </p:stCondLst>
                                  <p:childTnLst>
                                    <p:set>
                                      <p:cBhvr>
                                        <p:cTn id="102" dur="1" fill="hold">
                                          <p:stCondLst>
                                            <p:cond delay="0"/>
                                          </p:stCondLst>
                                        </p:cTn>
                                        <p:tgtEl>
                                          <p:spTgt spid="22540"/>
                                        </p:tgtEl>
                                        <p:attrNameLst>
                                          <p:attrName>style.visibility</p:attrName>
                                        </p:attrNameLst>
                                      </p:cBhvr>
                                      <p:to>
                                        <p:strVal val="visible"/>
                                      </p:to>
                                    </p:set>
                                    <p:anim calcmode="lin" valueType="num">
                                      <p:cBhvr>
                                        <p:cTn id="103" dur="500" fill="hold"/>
                                        <p:tgtEl>
                                          <p:spTgt spid="22540"/>
                                        </p:tgtEl>
                                        <p:attrNameLst>
                                          <p:attrName>ppt_w</p:attrName>
                                        </p:attrNameLst>
                                      </p:cBhvr>
                                      <p:tavLst>
                                        <p:tav tm="0">
                                          <p:val>
                                            <p:fltVal val="0"/>
                                          </p:val>
                                        </p:tav>
                                        <p:tav tm="100000">
                                          <p:val>
                                            <p:strVal val="#ppt_w"/>
                                          </p:val>
                                        </p:tav>
                                      </p:tavLst>
                                    </p:anim>
                                    <p:anim calcmode="lin" valueType="num">
                                      <p:cBhvr>
                                        <p:cTn id="104" dur="500" fill="hold"/>
                                        <p:tgtEl>
                                          <p:spTgt spid="22540"/>
                                        </p:tgtEl>
                                        <p:attrNameLst>
                                          <p:attrName>ppt_h</p:attrName>
                                        </p:attrNameLst>
                                      </p:cBhvr>
                                      <p:tavLst>
                                        <p:tav tm="0">
                                          <p:val>
                                            <p:fltVal val="0"/>
                                          </p:val>
                                        </p:tav>
                                        <p:tav tm="100000">
                                          <p:val>
                                            <p:strVal val="#ppt_h"/>
                                          </p:val>
                                        </p:tav>
                                      </p:tavLst>
                                    </p:anim>
                                    <p:anim calcmode="lin" valueType="num">
                                      <p:cBhvr>
                                        <p:cTn id="105" dur="500" fill="hold"/>
                                        <p:tgtEl>
                                          <p:spTgt spid="22540"/>
                                        </p:tgtEl>
                                        <p:attrNameLst>
                                          <p:attrName>ppt_x</p:attrName>
                                        </p:attrNameLst>
                                      </p:cBhvr>
                                      <p:tavLst>
                                        <p:tav tm="0" fmla="#ppt_x+(cos(-2*pi*(1-$))*-#ppt_x-sin(-2*pi*(1-$))*(1-#ppt_y))*(1-$)">
                                          <p:val>
                                            <p:fltVal val="0"/>
                                          </p:val>
                                        </p:tav>
                                        <p:tav tm="100000">
                                          <p:val>
                                            <p:fltVal val="1"/>
                                          </p:val>
                                        </p:tav>
                                      </p:tavLst>
                                    </p:anim>
                                    <p:anim calcmode="lin" valueType="num">
                                      <p:cBhvr>
                                        <p:cTn id="106" dur="500" fill="hold"/>
                                        <p:tgtEl>
                                          <p:spTgt spid="2254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2541"/>
                                        </p:tgtEl>
                                        <p:attrNameLst>
                                          <p:attrName>style.visibility</p:attrName>
                                        </p:attrNameLst>
                                      </p:cBhvr>
                                      <p:to>
                                        <p:strVal val="visible"/>
                                      </p:to>
                                    </p:set>
                                    <p:animEffect transition="in" filter="fade">
                                      <p:cBhvr>
                                        <p:cTn id="111" dur="500"/>
                                        <p:tgtEl>
                                          <p:spTgt spid="22541"/>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3" presetClass="entr" presetSubtype="16" fill="hold" grpId="0" nodeType="clickEffect">
                                  <p:stCondLst>
                                    <p:cond delay="0"/>
                                  </p:stCondLst>
                                  <p:childTnLst>
                                    <p:set>
                                      <p:cBhvr>
                                        <p:cTn id="115" dur="1" fill="hold">
                                          <p:stCondLst>
                                            <p:cond delay="0"/>
                                          </p:stCondLst>
                                        </p:cTn>
                                        <p:tgtEl>
                                          <p:spTgt spid="22547"/>
                                        </p:tgtEl>
                                        <p:attrNameLst>
                                          <p:attrName>style.visibility</p:attrName>
                                        </p:attrNameLst>
                                      </p:cBhvr>
                                      <p:to>
                                        <p:strVal val="visible"/>
                                      </p:to>
                                    </p:set>
                                    <p:anim calcmode="lin" valueType="num">
                                      <p:cBhvr>
                                        <p:cTn id="116" dur="500" fill="hold"/>
                                        <p:tgtEl>
                                          <p:spTgt spid="22547"/>
                                        </p:tgtEl>
                                        <p:attrNameLst>
                                          <p:attrName>ppt_w</p:attrName>
                                        </p:attrNameLst>
                                      </p:cBhvr>
                                      <p:tavLst>
                                        <p:tav tm="0">
                                          <p:val>
                                            <p:fltVal val="0"/>
                                          </p:val>
                                        </p:tav>
                                        <p:tav tm="100000">
                                          <p:val>
                                            <p:strVal val="#ppt_w"/>
                                          </p:val>
                                        </p:tav>
                                      </p:tavLst>
                                    </p:anim>
                                    <p:anim calcmode="lin" valueType="num">
                                      <p:cBhvr>
                                        <p:cTn id="117" dur="500" fill="hold"/>
                                        <p:tgtEl>
                                          <p:spTgt spid="22547"/>
                                        </p:tgtEl>
                                        <p:attrNameLst>
                                          <p:attrName>ppt_h</p:attrName>
                                        </p:attrNameLst>
                                      </p:cBhvr>
                                      <p:tavLst>
                                        <p:tav tm="0">
                                          <p:val>
                                            <p:fltVal val="0"/>
                                          </p:val>
                                        </p:tav>
                                        <p:tav tm="100000">
                                          <p:val>
                                            <p:strVal val="#ppt_h"/>
                                          </p:val>
                                        </p:tav>
                                      </p:tavLst>
                                    </p:anim>
                                  </p:childTnLst>
                                </p:cTn>
                              </p:par>
                            </p:childTnLst>
                          </p:cTn>
                        </p:par>
                        <p:par>
                          <p:cTn id="118" fill="hold" nodeType="afterGroup">
                            <p:stCondLst>
                              <p:cond delay="500"/>
                            </p:stCondLst>
                            <p:childTnLst>
                              <p:par>
                                <p:cTn id="119" presetID="17" presetClass="entr" presetSubtype="2" fill="hold" grpId="0" nodeType="afterEffect">
                                  <p:stCondLst>
                                    <p:cond delay="0"/>
                                  </p:stCondLst>
                                  <p:childTnLst>
                                    <p:set>
                                      <p:cBhvr>
                                        <p:cTn id="120" dur="1" fill="hold">
                                          <p:stCondLst>
                                            <p:cond delay="0"/>
                                          </p:stCondLst>
                                        </p:cTn>
                                        <p:tgtEl>
                                          <p:spTgt spid="22551"/>
                                        </p:tgtEl>
                                        <p:attrNameLst>
                                          <p:attrName>style.visibility</p:attrName>
                                        </p:attrNameLst>
                                      </p:cBhvr>
                                      <p:to>
                                        <p:strVal val="visible"/>
                                      </p:to>
                                    </p:set>
                                    <p:anim calcmode="lin" valueType="num">
                                      <p:cBhvr>
                                        <p:cTn id="121" dur="500" fill="hold"/>
                                        <p:tgtEl>
                                          <p:spTgt spid="22551"/>
                                        </p:tgtEl>
                                        <p:attrNameLst>
                                          <p:attrName>ppt_x</p:attrName>
                                        </p:attrNameLst>
                                      </p:cBhvr>
                                      <p:tavLst>
                                        <p:tav tm="0">
                                          <p:val>
                                            <p:strVal val="#ppt_x+#ppt_w/2"/>
                                          </p:val>
                                        </p:tav>
                                        <p:tav tm="100000">
                                          <p:val>
                                            <p:strVal val="#ppt_x"/>
                                          </p:val>
                                        </p:tav>
                                      </p:tavLst>
                                    </p:anim>
                                    <p:anim calcmode="lin" valueType="num">
                                      <p:cBhvr>
                                        <p:cTn id="122" dur="500" fill="hold"/>
                                        <p:tgtEl>
                                          <p:spTgt spid="22551"/>
                                        </p:tgtEl>
                                        <p:attrNameLst>
                                          <p:attrName>ppt_y</p:attrName>
                                        </p:attrNameLst>
                                      </p:cBhvr>
                                      <p:tavLst>
                                        <p:tav tm="0">
                                          <p:val>
                                            <p:strVal val="#ppt_y"/>
                                          </p:val>
                                        </p:tav>
                                        <p:tav tm="100000">
                                          <p:val>
                                            <p:strVal val="#ppt_y"/>
                                          </p:val>
                                        </p:tav>
                                      </p:tavLst>
                                    </p:anim>
                                    <p:anim calcmode="lin" valueType="num">
                                      <p:cBhvr>
                                        <p:cTn id="123" dur="500" fill="hold"/>
                                        <p:tgtEl>
                                          <p:spTgt spid="22551"/>
                                        </p:tgtEl>
                                        <p:attrNameLst>
                                          <p:attrName>ppt_w</p:attrName>
                                        </p:attrNameLst>
                                      </p:cBhvr>
                                      <p:tavLst>
                                        <p:tav tm="0">
                                          <p:val>
                                            <p:fltVal val="0"/>
                                          </p:val>
                                        </p:tav>
                                        <p:tav tm="100000">
                                          <p:val>
                                            <p:strVal val="#ppt_w"/>
                                          </p:val>
                                        </p:tav>
                                      </p:tavLst>
                                    </p:anim>
                                    <p:anim calcmode="lin" valueType="num">
                                      <p:cBhvr>
                                        <p:cTn id="124" dur="500" fill="hold"/>
                                        <p:tgtEl>
                                          <p:spTgt spid="22551"/>
                                        </p:tgtEl>
                                        <p:attrNameLst>
                                          <p:attrName>ppt_h</p:attrName>
                                        </p:attrNameLst>
                                      </p:cBhvr>
                                      <p:tavLst>
                                        <p:tav tm="0">
                                          <p:val>
                                            <p:strVal val="#ppt_h"/>
                                          </p:val>
                                        </p:tav>
                                        <p:tav tm="100000">
                                          <p:val>
                                            <p:strVal val="#ppt_h"/>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5" presetClass="entr" presetSubtype="0" fill="hold" grpId="0" nodeType="clickEffect">
                                  <p:stCondLst>
                                    <p:cond delay="0"/>
                                  </p:stCondLst>
                                  <p:childTnLst>
                                    <p:set>
                                      <p:cBhvr>
                                        <p:cTn id="128" dur="1" fill="hold">
                                          <p:stCondLst>
                                            <p:cond delay="0"/>
                                          </p:stCondLst>
                                        </p:cTn>
                                        <p:tgtEl>
                                          <p:spTgt spid="22542"/>
                                        </p:tgtEl>
                                        <p:attrNameLst>
                                          <p:attrName>style.visibility</p:attrName>
                                        </p:attrNameLst>
                                      </p:cBhvr>
                                      <p:to>
                                        <p:strVal val="visible"/>
                                      </p:to>
                                    </p:set>
                                    <p:anim calcmode="lin" valueType="num">
                                      <p:cBhvr>
                                        <p:cTn id="129" dur="500" fill="hold"/>
                                        <p:tgtEl>
                                          <p:spTgt spid="22542"/>
                                        </p:tgtEl>
                                        <p:attrNameLst>
                                          <p:attrName>ppt_w</p:attrName>
                                        </p:attrNameLst>
                                      </p:cBhvr>
                                      <p:tavLst>
                                        <p:tav tm="0">
                                          <p:val>
                                            <p:fltVal val="0"/>
                                          </p:val>
                                        </p:tav>
                                        <p:tav tm="100000">
                                          <p:val>
                                            <p:strVal val="#ppt_w"/>
                                          </p:val>
                                        </p:tav>
                                      </p:tavLst>
                                    </p:anim>
                                    <p:anim calcmode="lin" valueType="num">
                                      <p:cBhvr>
                                        <p:cTn id="130" dur="500" fill="hold"/>
                                        <p:tgtEl>
                                          <p:spTgt spid="22542"/>
                                        </p:tgtEl>
                                        <p:attrNameLst>
                                          <p:attrName>ppt_h</p:attrName>
                                        </p:attrNameLst>
                                      </p:cBhvr>
                                      <p:tavLst>
                                        <p:tav tm="0">
                                          <p:val>
                                            <p:fltVal val="0"/>
                                          </p:val>
                                        </p:tav>
                                        <p:tav tm="100000">
                                          <p:val>
                                            <p:strVal val="#ppt_h"/>
                                          </p:val>
                                        </p:tav>
                                      </p:tavLst>
                                    </p:anim>
                                    <p:anim calcmode="lin" valueType="num">
                                      <p:cBhvr>
                                        <p:cTn id="131" dur="500" fill="hold"/>
                                        <p:tgtEl>
                                          <p:spTgt spid="22542"/>
                                        </p:tgtEl>
                                        <p:attrNameLst>
                                          <p:attrName>ppt_x</p:attrName>
                                        </p:attrNameLst>
                                      </p:cBhvr>
                                      <p:tavLst>
                                        <p:tav tm="0" fmla="#ppt_x+(cos(-2*pi*(1-$))*-#ppt_x-sin(-2*pi*(1-$))*(1-#ppt_y))*(1-$)">
                                          <p:val>
                                            <p:fltVal val="0"/>
                                          </p:val>
                                        </p:tav>
                                        <p:tav tm="100000">
                                          <p:val>
                                            <p:fltVal val="1"/>
                                          </p:val>
                                        </p:tav>
                                      </p:tavLst>
                                    </p:anim>
                                    <p:anim calcmode="lin" valueType="num">
                                      <p:cBhvr>
                                        <p:cTn id="132" dur="500" fill="hold"/>
                                        <p:tgtEl>
                                          <p:spTgt spid="2254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5" presetClass="entr" presetSubtype="0" fill="hold" grpId="0" nodeType="clickEffect">
                                  <p:stCondLst>
                                    <p:cond delay="0"/>
                                  </p:stCondLst>
                                  <p:childTnLst>
                                    <p:set>
                                      <p:cBhvr>
                                        <p:cTn id="136" dur="1" fill="hold">
                                          <p:stCondLst>
                                            <p:cond delay="0"/>
                                          </p:stCondLst>
                                        </p:cTn>
                                        <p:tgtEl>
                                          <p:spTgt spid="22543"/>
                                        </p:tgtEl>
                                        <p:attrNameLst>
                                          <p:attrName>style.visibility</p:attrName>
                                        </p:attrNameLst>
                                      </p:cBhvr>
                                      <p:to>
                                        <p:strVal val="visible"/>
                                      </p:to>
                                    </p:set>
                                    <p:anim calcmode="lin" valueType="num">
                                      <p:cBhvr>
                                        <p:cTn id="137" dur="500" fill="hold"/>
                                        <p:tgtEl>
                                          <p:spTgt spid="22543"/>
                                        </p:tgtEl>
                                        <p:attrNameLst>
                                          <p:attrName>ppt_w</p:attrName>
                                        </p:attrNameLst>
                                      </p:cBhvr>
                                      <p:tavLst>
                                        <p:tav tm="0">
                                          <p:val>
                                            <p:fltVal val="0"/>
                                          </p:val>
                                        </p:tav>
                                        <p:tav tm="100000">
                                          <p:val>
                                            <p:strVal val="#ppt_w"/>
                                          </p:val>
                                        </p:tav>
                                      </p:tavLst>
                                    </p:anim>
                                    <p:anim calcmode="lin" valueType="num">
                                      <p:cBhvr>
                                        <p:cTn id="138" dur="500" fill="hold"/>
                                        <p:tgtEl>
                                          <p:spTgt spid="22543"/>
                                        </p:tgtEl>
                                        <p:attrNameLst>
                                          <p:attrName>ppt_h</p:attrName>
                                        </p:attrNameLst>
                                      </p:cBhvr>
                                      <p:tavLst>
                                        <p:tav tm="0">
                                          <p:val>
                                            <p:fltVal val="0"/>
                                          </p:val>
                                        </p:tav>
                                        <p:tav tm="100000">
                                          <p:val>
                                            <p:strVal val="#ppt_h"/>
                                          </p:val>
                                        </p:tav>
                                      </p:tavLst>
                                    </p:anim>
                                    <p:anim calcmode="lin" valueType="num">
                                      <p:cBhvr>
                                        <p:cTn id="139" dur="500" fill="hold"/>
                                        <p:tgtEl>
                                          <p:spTgt spid="22543"/>
                                        </p:tgtEl>
                                        <p:attrNameLst>
                                          <p:attrName>ppt_x</p:attrName>
                                        </p:attrNameLst>
                                      </p:cBhvr>
                                      <p:tavLst>
                                        <p:tav tm="0" fmla="#ppt_x+(cos(-2*pi*(1-$))*-#ppt_x-sin(-2*pi*(1-$))*(1-#ppt_y))*(1-$)">
                                          <p:val>
                                            <p:fltVal val="0"/>
                                          </p:val>
                                        </p:tav>
                                        <p:tav tm="100000">
                                          <p:val>
                                            <p:fltVal val="1"/>
                                          </p:val>
                                        </p:tav>
                                      </p:tavLst>
                                    </p:anim>
                                    <p:anim calcmode="lin" valueType="num">
                                      <p:cBhvr>
                                        <p:cTn id="140" dur="500" fill="hold"/>
                                        <p:tgtEl>
                                          <p:spTgt spid="2254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5" presetClass="entr" presetSubtype="0" fill="hold" grpId="0" nodeType="clickEffect">
                                  <p:stCondLst>
                                    <p:cond delay="0"/>
                                  </p:stCondLst>
                                  <p:childTnLst>
                                    <p:set>
                                      <p:cBhvr>
                                        <p:cTn id="144" dur="1" fill="hold">
                                          <p:stCondLst>
                                            <p:cond delay="0"/>
                                          </p:stCondLst>
                                        </p:cTn>
                                        <p:tgtEl>
                                          <p:spTgt spid="22544"/>
                                        </p:tgtEl>
                                        <p:attrNameLst>
                                          <p:attrName>style.visibility</p:attrName>
                                        </p:attrNameLst>
                                      </p:cBhvr>
                                      <p:to>
                                        <p:strVal val="visible"/>
                                      </p:to>
                                    </p:set>
                                    <p:anim calcmode="lin" valueType="num">
                                      <p:cBhvr>
                                        <p:cTn id="145" dur="500" fill="hold"/>
                                        <p:tgtEl>
                                          <p:spTgt spid="22544"/>
                                        </p:tgtEl>
                                        <p:attrNameLst>
                                          <p:attrName>ppt_w</p:attrName>
                                        </p:attrNameLst>
                                      </p:cBhvr>
                                      <p:tavLst>
                                        <p:tav tm="0">
                                          <p:val>
                                            <p:fltVal val="0"/>
                                          </p:val>
                                        </p:tav>
                                        <p:tav tm="100000">
                                          <p:val>
                                            <p:strVal val="#ppt_w"/>
                                          </p:val>
                                        </p:tav>
                                      </p:tavLst>
                                    </p:anim>
                                    <p:anim calcmode="lin" valueType="num">
                                      <p:cBhvr>
                                        <p:cTn id="146" dur="500" fill="hold"/>
                                        <p:tgtEl>
                                          <p:spTgt spid="22544"/>
                                        </p:tgtEl>
                                        <p:attrNameLst>
                                          <p:attrName>ppt_h</p:attrName>
                                        </p:attrNameLst>
                                      </p:cBhvr>
                                      <p:tavLst>
                                        <p:tav tm="0">
                                          <p:val>
                                            <p:fltVal val="0"/>
                                          </p:val>
                                        </p:tav>
                                        <p:tav tm="100000">
                                          <p:val>
                                            <p:strVal val="#ppt_h"/>
                                          </p:val>
                                        </p:tav>
                                      </p:tavLst>
                                    </p:anim>
                                    <p:anim calcmode="lin" valueType="num">
                                      <p:cBhvr>
                                        <p:cTn id="147" dur="500" fill="hold"/>
                                        <p:tgtEl>
                                          <p:spTgt spid="22544"/>
                                        </p:tgtEl>
                                        <p:attrNameLst>
                                          <p:attrName>ppt_x</p:attrName>
                                        </p:attrNameLst>
                                      </p:cBhvr>
                                      <p:tavLst>
                                        <p:tav tm="0" fmla="#ppt_x+(cos(-2*pi*(1-$))*-#ppt_x-sin(-2*pi*(1-$))*(1-#ppt_y))*(1-$)">
                                          <p:val>
                                            <p:fltVal val="0"/>
                                          </p:val>
                                        </p:tav>
                                        <p:tav tm="100000">
                                          <p:val>
                                            <p:fltVal val="1"/>
                                          </p:val>
                                        </p:tav>
                                      </p:tavLst>
                                    </p:anim>
                                    <p:anim calcmode="lin" valueType="num">
                                      <p:cBhvr>
                                        <p:cTn id="148" dur="500" fill="hold"/>
                                        <p:tgtEl>
                                          <p:spTgt spid="2254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2" grpId="0"/>
      <p:bldP spid="22533" grpId="0"/>
      <p:bldP spid="22534" grpId="0"/>
      <p:bldP spid="22535" grpId="0"/>
      <p:bldP spid="22536" grpId="0"/>
      <p:bldP spid="22537" grpId="0"/>
      <p:bldP spid="22538" grpId="0"/>
      <p:bldP spid="22539" grpId="0"/>
      <p:bldP spid="22540" grpId="0"/>
      <p:bldP spid="22541" grpId="0"/>
      <p:bldP spid="22542" grpId="0"/>
      <p:bldP spid="22543" grpId="0"/>
      <p:bldP spid="22544" grpId="0"/>
      <p:bldP spid="22545" grpId="0"/>
      <p:bldP spid="22546" grpId="0"/>
      <p:bldP spid="22547" grpId="0"/>
      <p:bldP spid="22549" grpId="0" animBg="1"/>
      <p:bldP spid="22550" grpId="0" animBg="1"/>
      <p:bldP spid="225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AE961B4-6C77-2290-B8AD-C90728899DD3}"/>
              </a:ext>
            </a:extLst>
          </p:cNvPr>
          <p:cNvSpPr>
            <a:spLocks noGrp="1"/>
          </p:cNvSpPr>
          <p:nvPr>
            <p:ph type="title"/>
          </p:nvPr>
        </p:nvSpPr>
        <p:spPr>
          <a:xfrm>
            <a:off x="0" y="0"/>
            <a:ext cx="9144000" cy="1417638"/>
          </a:xfrm>
        </p:spPr>
        <p:txBody>
          <a:bodyPr>
            <a:normAutofit/>
          </a:bodyPr>
          <a:lstStyle/>
          <a:p>
            <a:r>
              <a:rPr lang="ar-IQ" sz="6600" b="1" dirty="0">
                <a:solidFill>
                  <a:srgbClr val="C00000"/>
                </a:solidFill>
              </a:rPr>
              <a:t>أساليب الحديث</a:t>
            </a:r>
            <a:endParaRPr lang="en-US" sz="6600" b="1" dirty="0">
              <a:solidFill>
                <a:srgbClr val="C00000"/>
              </a:solidFill>
            </a:endParaRPr>
          </a:p>
        </p:txBody>
      </p:sp>
      <p:sp>
        <p:nvSpPr>
          <p:cNvPr id="3" name="عنصر نائب للمحتوى 2">
            <a:extLst>
              <a:ext uri="{FF2B5EF4-FFF2-40B4-BE49-F238E27FC236}">
                <a16:creationId xmlns:a16="http://schemas.microsoft.com/office/drawing/2014/main" id="{FFA33AC5-ADDC-BB5F-AD3A-F76811E1EC86}"/>
              </a:ext>
            </a:extLst>
          </p:cNvPr>
          <p:cNvSpPr>
            <a:spLocks noGrp="1"/>
          </p:cNvSpPr>
          <p:nvPr>
            <p:ph idx="1"/>
          </p:nvPr>
        </p:nvSpPr>
        <p:spPr>
          <a:xfrm>
            <a:off x="0" y="1600200"/>
            <a:ext cx="9144000" cy="5257800"/>
          </a:xfrm>
        </p:spPr>
        <p:txBody>
          <a:bodyPr>
            <a:normAutofit/>
          </a:bodyPr>
          <a:lstStyle/>
          <a:p>
            <a:pPr marL="0" indent="0" algn="r">
              <a:buNone/>
            </a:pPr>
            <a:r>
              <a:rPr lang="ar-IQ" sz="5400" b="1" i="0" dirty="0">
                <a:solidFill>
                  <a:srgbClr val="0070C0"/>
                </a:solidFill>
                <a:effectLst/>
                <a:latin typeface="Tajawal"/>
              </a:rPr>
              <a:t>-أسلوب بسيط :</a:t>
            </a:r>
            <a:r>
              <a:rPr lang="ar-IQ" sz="5400" b="0" i="0" dirty="0">
                <a:solidFill>
                  <a:srgbClr val="0070C0"/>
                </a:solidFill>
                <a:effectLst/>
                <a:latin typeface="Tajawal"/>
              </a:rPr>
              <a:t> </a:t>
            </a:r>
            <a:r>
              <a:rPr lang="ar-IQ" sz="5400" b="0" i="0" dirty="0">
                <a:solidFill>
                  <a:srgbClr val="212529"/>
                </a:solidFill>
                <a:effectLst/>
                <a:latin typeface="Tajawal"/>
              </a:rPr>
              <a:t>هو ما يكون سهلاً </a:t>
            </a:r>
            <a:r>
              <a:rPr lang="ar-IQ" sz="5400" dirty="0">
                <a:solidFill>
                  <a:srgbClr val="212529"/>
                </a:solidFill>
                <a:latin typeface="Tajawal"/>
              </a:rPr>
              <a:t>ال</a:t>
            </a:r>
            <a:r>
              <a:rPr lang="ar-IQ" sz="5400" b="0" i="0" dirty="0">
                <a:solidFill>
                  <a:srgbClr val="212529"/>
                </a:solidFill>
                <a:effectLst/>
                <a:latin typeface="Tajawal"/>
              </a:rPr>
              <a:t>فهم، والشرح بسهولة والتعليم بسهولة وبطريقة مسلية هي من بين أهداف هذا الأسلوب في الأسلوب البسيط من المهم أن تكون بسيطًا.</a:t>
            </a:r>
            <a:endParaRPr lang="ar-IQ" sz="5400" b="1" i="0" dirty="0">
              <a:solidFill>
                <a:srgbClr val="212529"/>
              </a:solidFill>
              <a:effectLst/>
              <a:latin typeface="Tajawal"/>
            </a:endParaRPr>
          </a:p>
        </p:txBody>
      </p:sp>
    </p:spTree>
    <p:extLst>
      <p:ext uri="{BB962C8B-B14F-4D97-AF65-F5344CB8AC3E}">
        <p14:creationId xmlns:p14="http://schemas.microsoft.com/office/powerpoint/2010/main" val="3080540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AE961B4-6C77-2290-B8AD-C90728899DD3}"/>
              </a:ext>
            </a:extLst>
          </p:cNvPr>
          <p:cNvSpPr>
            <a:spLocks noGrp="1"/>
          </p:cNvSpPr>
          <p:nvPr>
            <p:ph type="title"/>
          </p:nvPr>
        </p:nvSpPr>
        <p:spPr>
          <a:xfrm>
            <a:off x="0" y="0"/>
            <a:ext cx="9144000" cy="1417638"/>
          </a:xfrm>
        </p:spPr>
        <p:txBody>
          <a:bodyPr>
            <a:normAutofit/>
          </a:bodyPr>
          <a:lstStyle/>
          <a:p>
            <a:r>
              <a:rPr lang="ar-IQ" sz="6600" b="1" dirty="0">
                <a:solidFill>
                  <a:srgbClr val="C00000"/>
                </a:solidFill>
              </a:rPr>
              <a:t>أساليب الحديث</a:t>
            </a:r>
            <a:endParaRPr lang="en-US" sz="6600" b="1" dirty="0">
              <a:solidFill>
                <a:srgbClr val="C00000"/>
              </a:solidFill>
            </a:endParaRPr>
          </a:p>
        </p:txBody>
      </p:sp>
      <p:sp>
        <p:nvSpPr>
          <p:cNvPr id="3" name="عنصر نائب للمحتوى 2">
            <a:extLst>
              <a:ext uri="{FF2B5EF4-FFF2-40B4-BE49-F238E27FC236}">
                <a16:creationId xmlns:a16="http://schemas.microsoft.com/office/drawing/2014/main" id="{FFA33AC5-ADDC-BB5F-AD3A-F76811E1EC86}"/>
              </a:ext>
            </a:extLst>
          </p:cNvPr>
          <p:cNvSpPr>
            <a:spLocks noGrp="1"/>
          </p:cNvSpPr>
          <p:nvPr>
            <p:ph idx="1"/>
          </p:nvPr>
        </p:nvSpPr>
        <p:spPr>
          <a:xfrm>
            <a:off x="0" y="1600200"/>
            <a:ext cx="9144000" cy="5257800"/>
          </a:xfrm>
        </p:spPr>
        <p:txBody>
          <a:bodyPr>
            <a:normAutofit/>
          </a:bodyPr>
          <a:lstStyle/>
          <a:p>
            <a:pPr marL="0" indent="0" algn="r">
              <a:buNone/>
            </a:pPr>
            <a:r>
              <a:rPr lang="ar-IQ" sz="5400" dirty="0">
                <a:solidFill>
                  <a:srgbClr val="0070C0"/>
                </a:solidFill>
                <a:latin typeface="Tajawal"/>
              </a:rPr>
              <a:t>- </a:t>
            </a:r>
            <a:r>
              <a:rPr lang="ar-IQ" sz="5400" b="0" i="0" dirty="0">
                <a:solidFill>
                  <a:srgbClr val="0070C0"/>
                </a:solidFill>
                <a:effectLst/>
                <a:latin typeface="Tajawal"/>
              </a:rPr>
              <a:t>الأسلوب الرفيع </a:t>
            </a:r>
            <a:r>
              <a:rPr lang="ar-IQ" sz="5400" dirty="0">
                <a:solidFill>
                  <a:srgbClr val="0070C0"/>
                </a:solidFill>
                <a:latin typeface="Tajawal"/>
              </a:rPr>
              <a:t>: </a:t>
            </a:r>
            <a:r>
              <a:rPr lang="ar-IQ" sz="5400" dirty="0" err="1">
                <a:latin typeface="Tajawal"/>
              </a:rPr>
              <a:t>ي</a:t>
            </a:r>
            <a:r>
              <a:rPr lang="ar-IQ" sz="5400" b="0" i="0" dirty="0" err="1">
                <a:solidFill>
                  <a:srgbClr val="212529"/>
                </a:solidFill>
                <a:effectLst/>
                <a:latin typeface="Tajawal"/>
              </a:rPr>
              <a:t>تضمين</a:t>
            </a:r>
            <a:r>
              <a:rPr lang="ar-IQ" sz="5400" b="0" i="0" dirty="0">
                <a:solidFill>
                  <a:srgbClr val="212529"/>
                </a:solidFill>
                <a:effectLst/>
                <a:latin typeface="Tajawal"/>
              </a:rPr>
              <a:t> هذا الأسلوب مفردات ذات فصاحة وبلاغة وقدرة إيحائية عالية ، ومعانيها تكون مشرقة، وجذابة</a:t>
            </a:r>
            <a:endParaRPr lang="ar-IQ" sz="5400" b="1" i="0" dirty="0">
              <a:solidFill>
                <a:srgbClr val="212529"/>
              </a:solidFill>
              <a:effectLst/>
              <a:latin typeface="Tajawal"/>
            </a:endParaRPr>
          </a:p>
        </p:txBody>
      </p:sp>
    </p:spTree>
    <p:extLst>
      <p:ext uri="{BB962C8B-B14F-4D97-AF65-F5344CB8AC3E}">
        <p14:creationId xmlns:p14="http://schemas.microsoft.com/office/powerpoint/2010/main" val="182908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AE961B4-6C77-2290-B8AD-C90728899DD3}"/>
              </a:ext>
            </a:extLst>
          </p:cNvPr>
          <p:cNvSpPr>
            <a:spLocks noGrp="1"/>
          </p:cNvSpPr>
          <p:nvPr>
            <p:ph type="title"/>
          </p:nvPr>
        </p:nvSpPr>
        <p:spPr>
          <a:xfrm>
            <a:off x="0" y="0"/>
            <a:ext cx="9144000" cy="1417638"/>
          </a:xfrm>
        </p:spPr>
        <p:txBody>
          <a:bodyPr>
            <a:normAutofit/>
          </a:bodyPr>
          <a:lstStyle/>
          <a:p>
            <a:r>
              <a:rPr lang="ar-IQ" sz="6600" b="1" dirty="0">
                <a:solidFill>
                  <a:srgbClr val="C00000"/>
                </a:solidFill>
              </a:rPr>
              <a:t>أساليب الحديث</a:t>
            </a:r>
            <a:endParaRPr lang="en-US" sz="6600" b="1" dirty="0">
              <a:solidFill>
                <a:srgbClr val="C00000"/>
              </a:solidFill>
            </a:endParaRPr>
          </a:p>
        </p:txBody>
      </p:sp>
      <p:sp>
        <p:nvSpPr>
          <p:cNvPr id="3" name="عنصر نائب للمحتوى 2">
            <a:extLst>
              <a:ext uri="{FF2B5EF4-FFF2-40B4-BE49-F238E27FC236}">
                <a16:creationId xmlns:a16="http://schemas.microsoft.com/office/drawing/2014/main" id="{FFA33AC5-ADDC-BB5F-AD3A-F76811E1EC86}"/>
              </a:ext>
            </a:extLst>
          </p:cNvPr>
          <p:cNvSpPr>
            <a:spLocks noGrp="1"/>
          </p:cNvSpPr>
          <p:nvPr>
            <p:ph idx="1"/>
          </p:nvPr>
        </p:nvSpPr>
        <p:spPr>
          <a:xfrm>
            <a:off x="0" y="1600200"/>
            <a:ext cx="9144000" cy="5257800"/>
          </a:xfrm>
        </p:spPr>
        <p:txBody>
          <a:bodyPr>
            <a:normAutofit/>
          </a:bodyPr>
          <a:lstStyle/>
          <a:p>
            <a:pPr marL="0" indent="0" algn="r">
              <a:buNone/>
            </a:pPr>
            <a:r>
              <a:rPr lang="ar-IQ" sz="5400" b="1" i="0" dirty="0">
                <a:solidFill>
                  <a:srgbClr val="0070C0"/>
                </a:solidFill>
                <a:effectLst/>
                <a:latin typeface="Tajawal"/>
              </a:rPr>
              <a:t>-الأسلوب أو النمط المختلط</a:t>
            </a:r>
            <a:r>
              <a:rPr lang="ar-IQ" sz="5400" b="0" i="0" dirty="0">
                <a:solidFill>
                  <a:srgbClr val="212529"/>
                </a:solidFill>
                <a:effectLst/>
                <a:latin typeface="Tajawal"/>
              </a:rPr>
              <a:t> هذا النمط هو النمط الذي تستعمله الغالبية العظمى، و يفهمه الجميع  فيكون الأسلوب مرتفعاً وبسيطاً في آن واحد.</a:t>
            </a:r>
            <a:endParaRPr lang="ar-IQ" sz="5400" b="1" i="0" dirty="0">
              <a:solidFill>
                <a:srgbClr val="212529"/>
              </a:solidFill>
              <a:effectLst/>
              <a:latin typeface="Tajawal"/>
            </a:endParaRPr>
          </a:p>
        </p:txBody>
      </p:sp>
    </p:spTree>
    <p:extLst>
      <p:ext uri="{BB962C8B-B14F-4D97-AF65-F5344CB8AC3E}">
        <p14:creationId xmlns:p14="http://schemas.microsoft.com/office/powerpoint/2010/main" val="3812667114"/>
      </p:ext>
    </p:extLst>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