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6" autoAdjust="0"/>
    <p:restoredTop sz="94660"/>
  </p:normalViewPr>
  <p:slideViewPr>
    <p:cSldViewPr snapToGrid="0">
      <p:cViewPr varScale="1">
        <p:scale>
          <a:sx n="57" d="100"/>
          <a:sy n="57" d="100"/>
        </p:scale>
        <p:origin x="15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9DBDA-F615-4E31-9091-7A28B55118E6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53F5-A52A-4378-81D9-70FF6F130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949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9DBDA-F615-4E31-9091-7A28B55118E6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53F5-A52A-4378-81D9-70FF6F130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986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9DBDA-F615-4E31-9091-7A28B55118E6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53F5-A52A-4378-81D9-70FF6F13078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51044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9DBDA-F615-4E31-9091-7A28B55118E6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53F5-A52A-4378-81D9-70FF6F130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573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9DBDA-F615-4E31-9091-7A28B55118E6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53F5-A52A-4378-81D9-70FF6F13078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37736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9DBDA-F615-4E31-9091-7A28B55118E6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53F5-A52A-4378-81D9-70FF6F130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785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9DBDA-F615-4E31-9091-7A28B55118E6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53F5-A52A-4378-81D9-70FF6F130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4247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9DBDA-F615-4E31-9091-7A28B55118E6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53F5-A52A-4378-81D9-70FF6F130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712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9DBDA-F615-4E31-9091-7A28B55118E6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53F5-A52A-4378-81D9-70FF6F130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27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9DBDA-F615-4E31-9091-7A28B55118E6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53F5-A52A-4378-81D9-70FF6F130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151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9DBDA-F615-4E31-9091-7A28B55118E6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53F5-A52A-4378-81D9-70FF6F130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35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9DBDA-F615-4E31-9091-7A28B55118E6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53F5-A52A-4378-81D9-70FF6F130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203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9DBDA-F615-4E31-9091-7A28B55118E6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53F5-A52A-4378-81D9-70FF6F130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5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9DBDA-F615-4E31-9091-7A28B55118E6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53F5-A52A-4378-81D9-70FF6F130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409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9DBDA-F615-4E31-9091-7A28B55118E6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53F5-A52A-4378-81D9-70FF6F130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009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9DBDA-F615-4E31-9091-7A28B55118E6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53F5-A52A-4378-81D9-70FF6F130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571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9DBDA-F615-4E31-9091-7A28B55118E6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062753F5-A52A-4378-81D9-70FF6F130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565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عنوان الورشة (أساس فرض الرسم)</a:t>
            </a:r>
            <a:br>
              <a:rPr lang="ar-IQ" dirty="0" smtClean="0"/>
            </a:br>
            <a:r>
              <a:rPr lang="ar-IQ" dirty="0" err="1" smtClean="0"/>
              <a:t>المحاضر:أ.د</a:t>
            </a:r>
            <a:r>
              <a:rPr lang="ar-IQ" dirty="0" smtClean="0"/>
              <a:t>. بان صلاح عبد القادر</a:t>
            </a:r>
            <a:br>
              <a:rPr lang="ar-IQ" dirty="0" smtClean="0"/>
            </a:br>
            <a:r>
              <a:rPr lang="ar-IQ" dirty="0" smtClean="0"/>
              <a:t>تاريخ الورشة : 11/4/2023</a:t>
            </a:r>
            <a:br>
              <a:rPr lang="ar-IQ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92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690336"/>
            <a:ext cx="6096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IQ" sz="3600" dirty="0" smtClean="0"/>
              <a:t>محاور الورشة </a:t>
            </a:r>
            <a:r>
              <a:rPr lang="ar-IQ" sz="3200" dirty="0" smtClean="0"/>
              <a:t>: </a:t>
            </a:r>
          </a:p>
          <a:p>
            <a:pPr algn="r"/>
            <a:r>
              <a:rPr lang="ar-IQ" sz="3600" dirty="0" smtClean="0"/>
              <a:t>أولا : التعريف بالرسم</a:t>
            </a:r>
          </a:p>
          <a:p>
            <a:pPr algn="r"/>
            <a:r>
              <a:rPr lang="ar-IQ" sz="3600" dirty="0" smtClean="0"/>
              <a:t>ثانيا : التمييز بين الضريبة و الرسم </a:t>
            </a:r>
          </a:p>
          <a:p>
            <a:pPr algn="r"/>
            <a:r>
              <a:rPr lang="ar-IQ" sz="3600" dirty="0" smtClean="0"/>
              <a:t>ثالثا: الجهة المختصة بفرض الرسم </a:t>
            </a:r>
          </a:p>
          <a:p>
            <a:pPr algn="r"/>
            <a:r>
              <a:rPr lang="ar-IQ" sz="3600" dirty="0" smtClean="0"/>
              <a:t>رابعا : أسس فرض الرسم و الاثار المترتبة على تحديد الأساس 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501109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10799" y="999897"/>
            <a:ext cx="369524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4400" dirty="0" smtClean="0"/>
              <a:t>اهداف الورشة </a:t>
            </a:r>
            <a:r>
              <a:rPr lang="ar-IQ" dirty="0" smtClean="0"/>
              <a:t>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79913" y="1895302"/>
            <a:ext cx="803009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sz="3600" dirty="0" smtClean="0"/>
              <a:t>أولا : تحديد المقصود بالرسم و هل يتحدد بنوع واحد ام تختلف انواعه ، وبيان اثر الهدف من فرضه على سعره.</a:t>
            </a:r>
          </a:p>
          <a:p>
            <a:pPr algn="r"/>
            <a:r>
              <a:rPr lang="ar-IQ" sz="3600" dirty="0" smtClean="0"/>
              <a:t>ثانيا : بيان الجهة التي لها الحق في فرض الرسم والاسس التي تمكنها من ذلك .</a:t>
            </a:r>
          </a:p>
          <a:p>
            <a:pPr algn="r"/>
            <a:r>
              <a:rPr lang="ar-IQ" sz="3600" dirty="0" smtClean="0"/>
              <a:t>ثالثا : بيان الاثار المترتبة على اختلاف أسس فرض الرسوم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3020839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551837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ar-IQ" sz="2800" dirty="0" smtClean="0"/>
              <a:t>أولا : الاخذ بنظر الاعتبار الأغراض الأساسية من فرض الرسوم بحيث لا يكون فرضها عشوائيا .</a:t>
            </a:r>
          </a:p>
          <a:p>
            <a:pPr algn="r"/>
            <a:r>
              <a:rPr lang="ar-IQ" sz="2800" dirty="0" smtClean="0"/>
              <a:t>ثانيا : مراعاة الأعباء المعيشية و المستوى الاقتصادي عند تحديد سعر الرسوم.</a:t>
            </a:r>
          </a:p>
          <a:p>
            <a:pPr algn="r"/>
            <a:r>
              <a:rPr lang="ar-IQ" sz="2800" dirty="0" smtClean="0"/>
              <a:t>ثالثا : التقيد بالحدود و الضوابط  القانونية و الاقتصادية و الاجتماعية عند تحديد الرسم. </a:t>
            </a:r>
            <a:endParaRPr lang="ar-IQ" sz="2800" dirty="0"/>
          </a:p>
        </p:txBody>
      </p:sp>
      <p:sp>
        <p:nvSpPr>
          <p:cNvPr id="3" name="Rectangle 2"/>
          <p:cNvSpPr/>
          <p:nvPr/>
        </p:nvSpPr>
        <p:spPr>
          <a:xfrm>
            <a:off x="5554826" y="1398908"/>
            <a:ext cx="21755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4000" dirty="0" smtClean="0"/>
              <a:t>التوصيات: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627691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</TotalTime>
  <Words>136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Tahoma</vt:lpstr>
      <vt:lpstr>Trebuchet MS</vt:lpstr>
      <vt:lpstr>Wingdings 3</vt:lpstr>
      <vt:lpstr>Facet</vt:lpstr>
      <vt:lpstr>عنوان الورشة (أساس فرض الرسم) المحاضر:أ.د. بان صلاح عبد القادر تاريخ الورشة : 11/4/2023 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الورشة (أساس فرض الرسم) المحاضر:أ.د. بان صلاح عبد القادر تاريخ الورشة : 11/4/2023 </dc:title>
  <dc:creator>Ali Ahmed</dc:creator>
  <cp:lastModifiedBy>Ali Ahmed</cp:lastModifiedBy>
  <cp:revision>6</cp:revision>
  <dcterms:created xsi:type="dcterms:W3CDTF">2023-05-15T17:18:20Z</dcterms:created>
  <dcterms:modified xsi:type="dcterms:W3CDTF">2023-05-15T17:26:41Z</dcterms:modified>
</cp:coreProperties>
</file>